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30-01-2022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30-01-2022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30-01-2022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30-01-2022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30-01-2022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30-01-2022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30-01-2022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30-01-2022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30-01-2022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30-01-2022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30-01-2022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30-01-2022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r>
              <a:rPr lang="da-DK" sz="1600" dirty="0">
                <a:solidFill>
                  <a:schemeClr val="tx1"/>
                </a:solidFill>
              </a:rPr>
              <a:t>Monster Bash</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r>
              <a:rPr lang="da-DK" sz="1600" dirty="0" err="1">
                <a:solidFill>
                  <a:schemeClr val="tx1"/>
                </a:solidFill>
              </a:rPr>
              <a:t>Jurrasic</a:t>
            </a:r>
            <a:r>
              <a:rPr lang="da-DK" sz="1600" dirty="0">
                <a:solidFill>
                  <a:schemeClr val="tx1"/>
                </a:solidFill>
              </a:rPr>
              <a:t> Park</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37964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3468</Words>
  <Application>Microsoft Office PowerPoint</Application>
  <PresentationFormat>Widescreen</PresentationFormat>
  <Paragraphs>355</Paragraphs>
  <Slides>11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11</vt:i4>
      </vt:variant>
    </vt:vector>
  </HeadingPairs>
  <TitlesOfParts>
    <vt:vector size="1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70</cp:revision>
  <cp:lastPrinted>2021-10-25T14:19:33Z</cp:lastPrinted>
  <dcterms:created xsi:type="dcterms:W3CDTF">2019-12-30T12:57:31Z</dcterms:created>
  <dcterms:modified xsi:type="dcterms:W3CDTF">2022-01-30T18:16:21Z</dcterms:modified>
</cp:coreProperties>
</file>