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26-04-2022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26-04-2022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26-04-2022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26-04-2022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26-04-2022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26-04-2022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dirty="0">
                <a:solidFill>
                  <a:srgbClr val="000000"/>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a:t>
            </a:r>
            <a:r>
              <a:rPr lang="da-DK" sz="2000" u="sng" dirty="0" err="1">
                <a:solidFill>
                  <a:schemeClr val="tx1"/>
                </a:solidFill>
              </a:rPr>
              <a:t>Treck</a:t>
            </a:r>
            <a:r>
              <a:rPr lang="da-DK" sz="2000" u="sng" dirty="0">
                <a:solidFill>
                  <a:schemeClr val="tx1"/>
                </a:solidFill>
              </a:rPr>
              <a:t>: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t>
            </a:r>
            <a:r>
              <a:rPr lang="en-US" sz="1600">
                <a:solidFill>
                  <a:schemeClr val="tx1"/>
                </a:solidFill>
              </a:rPr>
              <a:t>(all) the (3) balls </a:t>
            </a:r>
            <a:r>
              <a:rPr lang="en-US" sz="1600" dirty="0">
                <a:solidFill>
                  <a:schemeClr val="tx1"/>
                </a:solidFill>
              </a:rPr>
              <a:t>into Start Mission; Shoot the spinner to </a:t>
            </a:r>
            <a:r>
              <a:rPr lang="en-US" sz="1600">
                <a:solidFill>
                  <a:schemeClr val="tx1"/>
                </a:solidFill>
              </a:rPr>
              <a:t>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4308356"/>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xx</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7042</TotalTime>
  <Words>8595</Words>
  <Application>Microsoft Office PowerPoint</Application>
  <PresentationFormat>Widescreen</PresentationFormat>
  <Paragraphs>791</Paragraphs>
  <Slides>22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22</vt:i4>
      </vt:variant>
    </vt:vector>
  </HeadingPairs>
  <TitlesOfParts>
    <vt:vector size="2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132</cp:revision>
  <cp:lastPrinted>2022-02-09T16:30:46Z</cp:lastPrinted>
  <dcterms:created xsi:type="dcterms:W3CDTF">2019-12-30T12:57:31Z</dcterms:created>
  <dcterms:modified xsi:type="dcterms:W3CDTF">2022-04-26T11:31:04Z</dcterms:modified>
</cp:coreProperties>
</file>