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11-04-2022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11-04-2022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11-04-2022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11-04-2022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6837</TotalTime>
  <Words>8012</Words>
  <Application>Microsoft Office PowerPoint</Application>
  <PresentationFormat>Widescreen</PresentationFormat>
  <Paragraphs>732</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124</cp:revision>
  <cp:lastPrinted>2022-02-09T16:30:46Z</cp:lastPrinted>
  <dcterms:created xsi:type="dcterms:W3CDTF">2019-12-30T12:57:31Z</dcterms:created>
  <dcterms:modified xsi:type="dcterms:W3CDTF">2022-04-11T10:06:17Z</dcterms:modified>
</cp:coreProperties>
</file>