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19-04-2022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19-04-2022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19-04-2022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19-04-2022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19-04-2022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19-04-2022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19-04-2022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19-04-2022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19-04-2022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19-04-2022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19-04-2022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19-04-2022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57759" y="6181768"/>
            <a:ext cx="92860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470933"/>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659668"/>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761971" y="91954"/>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204093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7853" y="1335791"/>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3800228"/>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593972" y="2798490"/>
            <a:ext cx="856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5842447"/>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75448" y="4938058"/>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962525"/>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242" y="226056"/>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6675" y="1838463"/>
            <a:ext cx="9143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1696" y="1009095"/>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4157" y="2554549"/>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5618" y="3062399"/>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Kick-up,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4997" y="3687061"/>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1263" y="4367970"/>
            <a:ext cx="6358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befebor</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7848" y="5037199"/>
            <a:ext cx="7026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1598" y="5780877"/>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a:t>
            </a: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a:t>
            </a:r>
            <a:r>
              <a:rPr lang="en-US" sz="1400">
                <a:solidFill>
                  <a:schemeClr val="tx1"/>
                </a:solidFill>
              </a:rPr>
              <a:t>carry over.</a:t>
            </a:r>
            <a:endParaRPr lang="en-US" sz="14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30676" y="223369"/>
            <a:ext cx="78593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7449" y="1044523"/>
            <a:ext cx="852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1" name="Rectangle 24">
            <a:extLst>
              <a:ext uri="{FF2B5EF4-FFF2-40B4-BE49-F238E27FC236}">
                <a16:creationId xmlns:a16="http://schemas.microsoft.com/office/drawing/2014/main" id="{949B6587-5058-4A45-81E2-C482F3B0025F}"/>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0" name="Rectangle 24">
            <a:extLst>
              <a:ext uri="{FF2B5EF4-FFF2-40B4-BE49-F238E27FC236}">
                <a16:creationId xmlns:a16="http://schemas.microsoft.com/office/drawing/2014/main" id="{EE600034-F24D-407E-9F64-1D8172547966}"/>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114679"/>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234435"/>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760429" y="1650947"/>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411431"/>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2155" y="280614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4944375"/>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1" name="Rectangle 24">
            <a:extLst>
              <a:ext uri="{FF2B5EF4-FFF2-40B4-BE49-F238E27FC236}">
                <a16:creationId xmlns:a16="http://schemas.microsoft.com/office/drawing/2014/main" id="{3B5191AB-B284-4E43-BCC7-842C1C42AE69}"/>
              </a:ext>
            </a:extLst>
          </p:cNvPr>
          <p:cNvSpPr/>
          <p:nvPr/>
        </p:nvSpPr>
        <p:spPr>
          <a:xfrm rot="16200000">
            <a:off x="11567170" y="4212029"/>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6861</TotalTime>
  <Words>8103</Words>
  <Application>Microsoft Office PowerPoint</Application>
  <PresentationFormat>Widescreen</PresentationFormat>
  <Paragraphs>733</Paragraphs>
  <Slides>20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20</vt:i4>
      </vt:variant>
    </vt:vector>
  </HeadingPairs>
  <TitlesOfParts>
    <vt:vector size="24"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127</cp:revision>
  <cp:lastPrinted>2022-02-09T16:30:46Z</cp:lastPrinted>
  <dcterms:created xsi:type="dcterms:W3CDTF">2019-12-30T12:57:31Z</dcterms:created>
  <dcterms:modified xsi:type="dcterms:W3CDTF">2022-04-19T09:23:57Z</dcterms:modified>
</cp:coreProperties>
</file>