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73" r:id="rId3"/>
    <p:sldId id="277" r:id="rId4"/>
    <p:sldId id="276" r:id="rId5"/>
    <p:sldId id="278" r:id="rId6"/>
    <p:sldId id="279" r:id="rId7"/>
    <p:sldId id="280" r:id="rId8"/>
    <p:sldId id="281" r:id="rId9"/>
    <p:sldId id="282" r:id="rId10"/>
    <p:sldId id="283" r:id="rId11"/>
    <p:sldId id="284" r:id="rId12"/>
  </p:sldIdLst>
  <p:sldSz cx="12192000" cy="6858000"/>
  <p:notesSz cx="6797675" cy="9926638"/>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61" d="100"/>
          <a:sy n="161" d="100"/>
        </p:scale>
        <p:origin x="76" y="1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a-DK"/>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31-01-2022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29104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31-01-2022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4020620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da-DK"/>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31-01-2022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696386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10"/>
          </p:nvPr>
        </p:nvSpPr>
        <p:spPr/>
        <p:txBody>
          <a:bodyPr/>
          <a:lstStyle/>
          <a:p>
            <a:fld id="{30E13E06-E79C-44C2-8419-39D0BFD03B99}" type="datetimeFigureOut">
              <a:rPr lang="da-DK" smtClean="0"/>
              <a:t>31-01-2022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1102339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a-DK"/>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0E13E06-E79C-44C2-8419-39D0BFD03B99}" type="datetimeFigureOut">
              <a:rPr lang="da-DK" smtClean="0"/>
              <a:t>31-01-2022</a:t>
            </a:fld>
            <a:endParaRPr lang="da-DK"/>
          </a:p>
        </p:txBody>
      </p:sp>
      <p:sp>
        <p:nvSpPr>
          <p:cNvPr id="5" name="Footer Placeholder 4"/>
          <p:cNvSpPr>
            <a:spLocks noGrp="1"/>
          </p:cNvSpPr>
          <p:nvPr>
            <p:ph type="ftr" sz="quarter" idx="11"/>
          </p:nvPr>
        </p:nvSpPr>
        <p:spPr/>
        <p:txBody>
          <a:bodyPr/>
          <a:lstStyle/>
          <a:p>
            <a:endParaRPr lang="da-DK"/>
          </a:p>
        </p:txBody>
      </p:sp>
      <p:sp>
        <p:nvSpPr>
          <p:cNvPr id="6" name="Slide Number Placeholder 5"/>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2594211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Date Placeholder 4"/>
          <p:cNvSpPr>
            <a:spLocks noGrp="1"/>
          </p:cNvSpPr>
          <p:nvPr>
            <p:ph type="dt" sz="half" idx="10"/>
          </p:nvPr>
        </p:nvSpPr>
        <p:spPr/>
        <p:txBody>
          <a:bodyPr/>
          <a:lstStyle/>
          <a:p>
            <a:fld id="{30E13E06-E79C-44C2-8419-39D0BFD03B99}" type="datetimeFigureOut">
              <a:rPr lang="da-DK" smtClean="0"/>
              <a:t>31-01-2022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7744293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da-DK"/>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7" name="Date Placeholder 6"/>
          <p:cNvSpPr>
            <a:spLocks noGrp="1"/>
          </p:cNvSpPr>
          <p:nvPr>
            <p:ph type="dt" sz="half" idx="10"/>
          </p:nvPr>
        </p:nvSpPr>
        <p:spPr/>
        <p:txBody>
          <a:bodyPr/>
          <a:lstStyle/>
          <a:p>
            <a:fld id="{30E13E06-E79C-44C2-8419-39D0BFD03B99}" type="datetimeFigureOut">
              <a:rPr lang="da-DK" smtClean="0"/>
              <a:t>31-01-2022</a:t>
            </a:fld>
            <a:endParaRPr lang="da-DK"/>
          </a:p>
        </p:txBody>
      </p:sp>
      <p:sp>
        <p:nvSpPr>
          <p:cNvPr id="8" name="Footer Placeholder 7"/>
          <p:cNvSpPr>
            <a:spLocks noGrp="1"/>
          </p:cNvSpPr>
          <p:nvPr>
            <p:ph type="ftr" sz="quarter" idx="11"/>
          </p:nvPr>
        </p:nvSpPr>
        <p:spPr/>
        <p:txBody>
          <a:bodyPr/>
          <a:lstStyle/>
          <a:p>
            <a:endParaRPr lang="da-DK"/>
          </a:p>
        </p:txBody>
      </p:sp>
      <p:sp>
        <p:nvSpPr>
          <p:cNvPr id="9" name="Slide Number Placeholder 8"/>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40194832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da-DK"/>
          </a:p>
        </p:txBody>
      </p:sp>
      <p:sp>
        <p:nvSpPr>
          <p:cNvPr id="3" name="Date Placeholder 2"/>
          <p:cNvSpPr>
            <a:spLocks noGrp="1"/>
          </p:cNvSpPr>
          <p:nvPr>
            <p:ph type="dt" sz="half" idx="10"/>
          </p:nvPr>
        </p:nvSpPr>
        <p:spPr/>
        <p:txBody>
          <a:bodyPr/>
          <a:lstStyle/>
          <a:p>
            <a:fld id="{30E13E06-E79C-44C2-8419-39D0BFD03B99}" type="datetimeFigureOut">
              <a:rPr lang="da-DK" smtClean="0"/>
              <a:t>31-01-2022</a:t>
            </a:fld>
            <a:endParaRPr lang="da-DK"/>
          </a:p>
        </p:txBody>
      </p:sp>
      <p:sp>
        <p:nvSpPr>
          <p:cNvPr id="4" name="Footer Placeholder 3"/>
          <p:cNvSpPr>
            <a:spLocks noGrp="1"/>
          </p:cNvSpPr>
          <p:nvPr>
            <p:ph type="ftr" sz="quarter" idx="11"/>
          </p:nvPr>
        </p:nvSpPr>
        <p:spPr/>
        <p:txBody>
          <a:bodyPr/>
          <a:lstStyle/>
          <a:p>
            <a:endParaRPr lang="da-DK"/>
          </a:p>
        </p:txBody>
      </p:sp>
      <p:sp>
        <p:nvSpPr>
          <p:cNvPr id="5" name="Slide Number Placeholder 4"/>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3646281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E13E06-E79C-44C2-8419-39D0BFD03B99}" type="datetimeFigureOut">
              <a:rPr lang="da-DK" smtClean="0"/>
              <a:t>31-01-2022</a:t>
            </a:fld>
            <a:endParaRPr lang="da-DK"/>
          </a:p>
        </p:txBody>
      </p:sp>
      <p:sp>
        <p:nvSpPr>
          <p:cNvPr id="3" name="Footer Placeholder 2"/>
          <p:cNvSpPr>
            <a:spLocks noGrp="1"/>
          </p:cNvSpPr>
          <p:nvPr>
            <p:ph type="ftr" sz="quarter" idx="11"/>
          </p:nvPr>
        </p:nvSpPr>
        <p:spPr/>
        <p:txBody>
          <a:bodyPr/>
          <a:lstStyle/>
          <a:p>
            <a:endParaRPr lang="da-DK"/>
          </a:p>
        </p:txBody>
      </p:sp>
      <p:sp>
        <p:nvSpPr>
          <p:cNvPr id="4" name="Slide Number Placeholder 3"/>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655976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31-01-2022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8061616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a-DK"/>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a-DK"/>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0E13E06-E79C-44C2-8419-39D0BFD03B99}" type="datetimeFigureOut">
              <a:rPr lang="da-DK" smtClean="0"/>
              <a:t>31-01-2022</a:t>
            </a:fld>
            <a:endParaRPr lang="da-DK"/>
          </a:p>
        </p:txBody>
      </p:sp>
      <p:sp>
        <p:nvSpPr>
          <p:cNvPr id="6" name="Footer Placeholder 5"/>
          <p:cNvSpPr>
            <a:spLocks noGrp="1"/>
          </p:cNvSpPr>
          <p:nvPr>
            <p:ph type="ftr" sz="quarter" idx="11"/>
          </p:nvPr>
        </p:nvSpPr>
        <p:spPr/>
        <p:txBody>
          <a:bodyPr/>
          <a:lstStyle/>
          <a:p>
            <a:endParaRPr lang="da-DK"/>
          </a:p>
        </p:txBody>
      </p:sp>
      <p:sp>
        <p:nvSpPr>
          <p:cNvPr id="7" name="Slide Number Placeholder 6"/>
          <p:cNvSpPr>
            <a:spLocks noGrp="1"/>
          </p:cNvSpPr>
          <p:nvPr>
            <p:ph type="sldNum" sz="quarter" idx="12"/>
          </p:nvPr>
        </p:nvSpPr>
        <p:spPr/>
        <p:txBody>
          <a:bodyPr/>
          <a:lstStyle/>
          <a:p>
            <a:fld id="{53E3C74D-A879-430C-A5A9-D802F933ACFF}" type="slidenum">
              <a:rPr lang="da-DK" smtClean="0"/>
              <a:t>‹nr.›</a:t>
            </a:fld>
            <a:endParaRPr lang="da-DK"/>
          </a:p>
        </p:txBody>
      </p:sp>
    </p:spTree>
    <p:extLst>
      <p:ext uri="{BB962C8B-B14F-4D97-AF65-F5344CB8AC3E}">
        <p14:creationId xmlns:p14="http://schemas.microsoft.com/office/powerpoint/2010/main" val="29842029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a-DK"/>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da-DK"/>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E13E06-E79C-44C2-8419-39D0BFD03B99}" type="datetimeFigureOut">
              <a:rPr lang="da-DK" smtClean="0"/>
              <a:t>31-01-2022</a:t>
            </a:fld>
            <a:endParaRPr lang="da-DK"/>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a-DK"/>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E3C74D-A879-430C-A5A9-D802F933ACFF}" type="slidenum">
              <a:rPr lang="da-DK" smtClean="0"/>
              <a:t>‹nr.›</a:t>
            </a:fld>
            <a:endParaRPr lang="da-DK"/>
          </a:p>
        </p:txBody>
      </p:sp>
    </p:spTree>
    <p:extLst>
      <p:ext uri="{BB962C8B-B14F-4D97-AF65-F5344CB8AC3E}">
        <p14:creationId xmlns:p14="http://schemas.microsoft.com/office/powerpoint/2010/main" val="3749567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649192" y="1043982"/>
            <a:ext cx="74246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MET</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Metalica</a:t>
            </a:r>
            <a:endParaRPr lang="en-US" sz="2000" u="sng" dirty="0">
              <a:solidFill>
                <a:schemeClr val="tx1"/>
              </a:solidFill>
            </a:endParaRPr>
          </a:p>
          <a:p>
            <a:r>
              <a:rPr lang="en-US" sz="1600" dirty="0">
                <a:solidFill>
                  <a:schemeClr val="tx1"/>
                </a:solidFill>
              </a:rPr>
              <a:t>Holding the left flipper activates the super skill; hit flashing insert to light hurry up</a:t>
            </a:r>
            <a:r>
              <a:rPr lang="da-DK" sz="1600" dirty="0">
                <a:solidFill>
                  <a:schemeClr val="tx1"/>
                </a:solidFill>
              </a:rPr>
              <a:t>, </a:t>
            </a:r>
            <a:r>
              <a:rPr lang="da-DK" sz="1600" dirty="0" err="1">
                <a:solidFill>
                  <a:schemeClr val="tx1"/>
                </a:solidFill>
              </a:rPr>
              <a:t>spider</a:t>
            </a:r>
            <a:r>
              <a:rPr lang="da-DK" sz="1600" dirty="0">
                <a:solidFill>
                  <a:schemeClr val="tx1"/>
                </a:solidFill>
              </a:rPr>
              <a:t> </a:t>
            </a:r>
            <a:r>
              <a:rPr lang="da-DK" sz="1600" dirty="0" err="1">
                <a:solidFill>
                  <a:schemeClr val="tx1"/>
                </a:solidFill>
              </a:rPr>
              <a:t>selects</a:t>
            </a:r>
            <a:r>
              <a:rPr lang="da-DK" sz="1600" dirty="0">
                <a:solidFill>
                  <a:schemeClr val="tx1"/>
                </a:solidFill>
              </a:rPr>
              <a:t> </a:t>
            </a:r>
            <a:r>
              <a:rPr lang="da-DK" sz="1600" dirty="0" err="1">
                <a:solidFill>
                  <a:schemeClr val="tx1"/>
                </a:solidFill>
              </a:rPr>
              <a:t>ramp</a:t>
            </a:r>
            <a:r>
              <a:rPr lang="da-DK" sz="1600" dirty="0">
                <a:solidFill>
                  <a:schemeClr val="tx1"/>
                </a:solidFill>
              </a:rPr>
              <a:t>/shot – hit </a:t>
            </a:r>
            <a:r>
              <a:rPr lang="da-DK" sz="1600" dirty="0" err="1">
                <a:solidFill>
                  <a:schemeClr val="tx1"/>
                </a:solidFill>
              </a:rPr>
              <a:t>each</a:t>
            </a:r>
            <a:r>
              <a:rPr lang="da-DK" sz="1600" dirty="0">
                <a:solidFill>
                  <a:schemeClr val="tx1"/>
                </a:solidFill>
              </a:rPr>
              <a:t> </a:t>
            </a:r>
            <a:r>
              <a:rPr lang="da-DK" sz="1600" dirty="0" err="1">
                <a:solidFill>
                  <a:schemeClr val="tx1"/>
                </a:solidFill>
              </a:rPr>
              <a:t>spacky</a:t>
            </a:r>
            <a:r>
              <a:rPr lang="da-DK" sz="1600" dirty="0">
                <a:solidFill>
                  <a:schemeClr val="tx1"/>
                </a:solidFill>
              </a:rPr>
              <a:t>, </a:t>
            </a:r>
            <a:r>
              <a:rPr lang="da-DK" sz="1600" dirty="0" err="1">
                <a:solidFill>
                  <a:schemeClr val="tx1"/>
                </a:solidFill>
              </a:rPr>
              <a:t>snake</a:t>
            </a:r>
            <a:r>
              <a:rPr lang="da-DK" sz="1600" dirty="0">
                <a:solidFill>
                  <a:schemeClr val="tx1"/>
                </a:solidFill>
              </a:rPr>
              <a:t> and grave, </a:t>
            </a:r>
            <a:r>
              <a:rPr lang="da-DK" sz="1600" dirty="0" err="1">
                <a:solidFill>
                  <a:schemeClr val="tx1"/>
                </a:solidFill>
              </a:rPr>
              <a:t>then</a:t>
            </a:r>
            <a:r>
              <a:rPr lang="da-DK" sz="1600" dirty="0">
                <a:solidFill>
                  <a:schemeClr val="tx1"/>
                </a:solidFill>
              </a:rPr>
              <a:t> </a:t>
            </a:r>
            <a:r>
              <a:rPr lang="da-DK" sz="1600" dirty="0" err="1">
                <a:solidFill>
                  <a:schemeClr val="tx1"/>
                </a:solidFill>
              </a:rPr>
              <a:t>lane</a:t>
            </a:r>
            <a:r>
              <a:rPr lang="da-DK" sz="1600" dirty="0">
                <a:solidFill>
                  <a:schemeClr val="tx1"/>
                </a:solidFill>
              </a:rPr>
              <a:t> to start </a:t>
            </a:r>
            <a:r>
              <a:rPr lang="da-DK" sz="1600" dirty="0" err="1">
                <a:solidFill>
                  <a:schemeClr val="tx1"/>
                </a:solidFill>
              </a:rPr>
              <a:t>strobing</a:t>
            </a:r>
            <a:r>
              <a:rPr lang="da-DK" sz="1600" dirty="0">
                <a:solidFill>
                  <a:schemeClr val="tx1"/>
                </a:solidFill>
              </a:rPr>
              <a:t> </a:t>
            </a:r>
            <a:r>
              <a:rPr lang="da-DK" sz="1600" dirty="0" err="1">
                <a:solidFill>
                  <a:schemeClr val="tx1"/>
                </a:solidFill>
              </a:rPr>
              <a:t>coffin</a:t>
            </a:r>
            <a:r>
              <a:rPr lang="da-DK" sz="1600" dirty="0">
                <a:solidFill>
                  <a:schemeClr val="tx1"/>
                </a:solidFill>
              </a:rPr>
              <a:t> </a:t>
            </a:r>
            <a:r>
              <a:rPr lang="da-DK" sz="1600" dirty="0" err="1">
                <a:solidFill>
                  <a:schemeClr val="tx1"/>
                </a:solidFill>
              </a:rPr>
              <a:t>hurry</a:t>
            </a:r>
            <a:r>
              <a:rPr lang="da-DK" sz="1600" dirty="0">
                <a:solidFill>
                  <a:schemeClr val="tx1"/>
                </a:solidFill>
              </a:rPr>
              <a:t> up to </a:t>
            </a:r>
            <a:r>
              <a:rPr lang="da-DK" sz="1600" dirty="0" err="1">
                <a:solidFill>
                  <a:schemeClr val="tx1"/>
                </a:solidFill>
              </a:rPr>
              <a:t>complete</a:t>
            </a:r>
            <a:r>
              <a:rPr lang="da-DK" sz="1600" dirty="0">
                <a:solidFill>
                  <a:schemeClr val="tx1"/>
                </a:solidFill>
              </a:rPr>
              <a:t> </a:t>
            </a:r>
            <a:r>
              <a:rPr lang="da-DK" sz="1600" dirty="0" err="1">
                <a:solidFill>
                  <a:schemeClr val="tx1"/>
                </a:solidFill>
              </a:rPr>
              <a:t>lane</a:t>
            </a:r>
            <a:r>
              <a:rPr lang="da-DK" sz="1600" dirty="0">
                <a:solidFill>
                  <a:schemeClr val="tx1"/>
                </a:solidFill>
              </a:rPr>
              <a:t>.</a:t>
            </a:r>
          </a:p>
          <a:p>
            <a:endParaRPr lang="en-US" sz="1600" dirty="0">
              <a:solidFill>
                <a:schemeClr val="tx1"/>
              </a:solidFill>
            </a:endParaRPr>
          </a:p>
          <a:p>
            <a:r>
              <a:rPr lang="da-DK" sz="1600" dirty="0">
                <a:solidFill>
                  <a:schemeClr val="tx1"/>
                </a:solidFill>
              </a:rPr>
              <a:t>Electric Chair </a:t>
            </a:r>
            <a:r>
              <a:rPr lang="da-DK" sz="1600" dirty="0" err="1">
                <a:solidFill>
                  <a:schemeClr val="tx1"/>
                </a:solidFill>
              </a:rPr>
              <a:t>Multiball</a:t>
            </a:r>
            <a:r>
              <a:rPr lang="da-DK" sz="1600" dirty="0">
                <a:solidFill>
                  <a:schemeClr val="tx1"/>
                </a:solidFill>
              </a:rPr>
              <a:t> - </a:t>
            </a:r>
            <a:r>
              <a:rPr lang="en-US" sz="1600" dirty="0">
                <a:solidFill>
                  <a:schemeClr val="tx1"/>
                </a:solidFill>
              </a:rPr>
              <a:t>During </a:t>
            </a:r>
            <a:r>
              <a:rPr lang="en-US" sz="1600" dirty="0" err="1">
                <a:solidFill>
                  <a:schemeClr val="tx1"/>
                </a:solidFill>
              </a:rPr>
              <a:t>Multiball</a:t>
            </a:r>
            <a:r>
              <a:rPr lang="en-US" sz="1600" dirty="0">
                <a:solidFill>
                  <a:schemeClr val="tx1"/>
                </a:solidFill>
              </a:rPr>
              <a:t> fill Sparky's power meter by hitting lit shots.</a:t>
            </a:r>
            <a:br>
              <a:rPr lang="en-US" sz="1600" dirty="0">
                <a:solidFill>
                  <a:schemeClr val="tx1"/>
                </a:solidFill>
              </a:rPr>
            </a:br>
            <a:r>
              <a:rPr lang="en-US" sz="1600" dirty="0">
                <a:solidFill>
                  <a:schemeClr val="tx1"/>
                </a:solidFill>
              </a:rPr>
              <a:t>Once filled hit to collect super jackpot.</a:t>
            </a:r>
          </a:p>
          <a:p>
            <a:endParaRPr lang="en-US" sz="1600" dirty="0">
              <a:solidFill>
                <a:schemeClr val="tx1"/>
              </a:solidFill>
            </a:endParaRPr>
          </a:p>
          <a:p>
            <a:r>
              <a:rPr lang="da-DK" sz="1600" dirty="0">
                <a:solidFill>
                  <a:schemeClr val="tx1"/>
                </a:solidFill>
              </a:rPr>
              <a:t>Grave Marker </a:t>
            </a:r>
            <a:r>
              <a:rPr lang="da-DK" sz="1600" dirty="0" err="1">
                <a:solidFill>
                  <a:schemeClr val="tx1"/>
                </a:solidFill>
              </a:rPr>
              <a:t>Multiball</a:t>
            </a:r>
            <a:r>
              <a:rPr lang="da-DK" sz="1600" dirty="0">
                <a:solidFill>
                  <a:schemeClr val="tx1"/>
                </a:solidFill>
              </a:rPr>
              <a:t>.</a:t>
            </a:r>
          </a:p>
          <a:p>
            <a:r>
              <a:rPr lang="da-DK" sz="1600" dirty="0">
                <a:solidFill>
                  <a:schemeClr val="tx1"/>
                </a:solidFill>
              </a:rPr>
              <a:t>If ball </a:t>
            </a:r>
            <a:r>
              <a:rPr lang="da-DK" sz="1600" dirty="0" err="1">
                <a:solidFill>
                  <a:schemeClr val="tx1"/>
                </a:solidFill>
              </a:rPr>
              <a:t>caught</a:t>
            </a:r>
            <a:r>
              <a:rPr lang="da-DK" sz="1600" dirty="0">
                <a:solidFill>
                  <a:schemeClr val="tx1"/>
                </a:solidFill>
              </a:rPr>
              <a:t> by magnet, hit it to </a:t>
            </a:r>
            <a:r>
              <a:rPr lang="da-DK" sz="1600" dirty="0" err="1">
                <a:solidFill>
                  <a:schemeClr val="tx1"/>
                </a:solidFill>
              </a:rPr>
              <a:t>get</a:t>
            </a:r>
            <a:r>
              <a:rPr lang="da-DK" sz="1600" dirty="0">
                <a:solidFill>
                  <a:schemeClr val="tx1"/>
                </a:solidFill>
              </a:rPr>
              <a:t> Super Jackpot.</a:t>
            </a:r>
          </a:p>
          <a:p>
            <a:endParaRPr lang="da-DK" sz="1600" dirty="0">
              <a:solidFill>
                <a:schemeClr val="tx1"/>
              </a:solidFill>
            </a:endParaRPr>
          </a:p>
          <a:p>
            <a:r>
              <a:rPr lang="da-DK" sz="1600" dirty="0">
                <a:solidFill>
                  <a:schemeClr val="tx1"/>
                </a:solidFill>
              </a:rPr>
              <a:t>Snake </a:t>
            </a:r>
            <a:r>
              <a:rPr lang="da-DK" sz="1600" dirty="0" err="1">
                <a:solidFill>
                  <a:schemeClr val="tx1"/>
                </a:solidFill>
              </a:rPr>
              <a:t>Multiball</a:t>
            </a:r>
            <a:r>
              <a:rPr lang="da-DK" sz="1600" dirty="0">
                <a:solidFill>
                  <a:schemeClr val="tx1"/>
                </a:solidFill>
              </a:rPr>
              <a:t>.</a:t>
            </a:r>
          </a:p>
          <a:p>
            <a:r>
              <a:rPr lang="en-US" sz="1600" dirty="0">
                <a:solidFill>
                  <a:schemeClr val="tx1"/>
                </a:solidFill>
              </a:rPr>
              <a:t>Score jackpots by shooting the snake or any lit snake insert.</a:t>
            </a:r>
            <a:endParaRPr lang="da-DK" sz="1600" dirty="0">
              <a:solidFill>
                <a:schemeClr val="tx1"/>
              </a:solidFill>
            </a:endParaRPr>
          </a:p>
          <a:p>
            <a:endParaRPr lang="en-US" sz="1600" dirty="0">
              <a:solidFill>
                <a:schemeClr val="tx1"/>
              </a:solidFill>
            </a:endParaRPr>
          </a:p>
          <a:p>
            <a:r>
              <a:rPr lang="en-US" sz="1600" dirty="0">
                <a:solidFill>
                  <a:schemeClr val="tx1"/>
                </a:solidFill>
              </a:rPr>
              <a:t>Complete FUEL standups lights inserts in playfield, then hit dead end shot 20 seconds double scoring.</a:t>
            </a:r>
          </a:p>
          <a:p>
            <a:endParaRPr lang="en-US" sz="1600" dirty="0">
              <a:solidFill>
                <a:schemeClr val="tx1"/>
              </a:solidFill>
            </a:endParaRPr>
          </a:p>
          <a:p>
            <a:r>
              <a:rPr lang="en-US" sz="1600" dirty="0">
                <a:solidFill>
                  <a:schemeClr val="tx1"/>
                </a:solidFill>
              </a:rPr>
              <a:t>In Multiball completing the guitar pick targets lights the snake for add-a-ball, and double scoring!</a:t>
            </a:r>
          </a:p>
          <a:p>
            <a:endParaRPr lang="en-US" sz="1600" dirty="0">
              <a:solidFill>
                <a:schemeClr val="tx1"/>
              </a:solidFill>
            </a:endParaRPr>
          </a:p>
          <a:p>
            <a:r>
              <a:rPr lang="en-US" sz="1600" dirty="0">
                <a:solidFill>
                  <a:schemeClr val="tx1"/>
                </a:solidFill>
              </a:rPr>
              <a:t>Crank-it-up.</a:t>
            </a:r>
          </a:p>
          <a:p>
            <a:r>
              <a:rPr lang="en-US" sz="1600" i="1" dirty="0">
                <a:solidFill>
                  <a:schemeClr val="tx1"/>
                </a:solidFill>
              </a:rPr>
              <a:t>- Battery</a:t>
            </a:r>
            <a:r>
              <a:rPr lang="en-US" sz="1600" dirty="0">
                <a:solidFill>
                  <a:schemeClr val="tx1"/>
                </a:solidFill>
              </a:rPr>
              <a:t>: Bash sparky</a:t>
            </a:r>
          </a:p>
          <a:p>
            <a:r>
              <a:rPr lang="en-US" sz="1600" i="1" dirty="0">
                <a:solidFill>
                  <a:schemeClr val="tx1"/>
                </a:solidFill>
              </a:rPr>
              <a:t>- For Whom The Bell Tolls</a:t>
            </a:r>
            <a:r>
              <a:rPr lang="en-US" sz="1600" dirty="0">
                <a:solidFill>
                  <a:schemeClr val="tx1"/>
                </a:solidFill>
              </a:rPr>
              <a:t>: </a:t>
            </a:r>
          </a:p>
          <a:p>
            <a:r>
              <a:rPr lang="en-US" sz="1600" dirty="0">
                <a:solidFill>
                  <a:schemeClr val="tx1"/>
                </a:solidFill>
              </a:rPr>
              <a:t>Shoot each of the 5 shot 3 times for 15M Jackpot.</a:t>
            </a:r>
          </a:p>
          <a:p>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602106" y="253066"/>
            <a:ext cx="836635"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TWD</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AC/DC</a:t>
            </a:r>
            <a:endParaRPr lang="en-US" sz="2000" u="sng" dirty="0">
              <a:solidFill>
                <a:schemeClr val="tx1"/>
              </a:solidFill>
            </a:endParaRPr>
          </a:p>
          <a:p>
            <a:r>
              <a:rPr lang="da-DK" sz="1600" dirty="0">
                <a:solidFill>
                  <a:schemeClr val="tx1"/>
                </a:solidFill>
              </a:rPr>
              <a:t>Start </a:t>
            </a:r>
            <a:r>
              <a:rPr lang="da-DK" sz="1600" dirty="0" err="1">
                <a:solidFill>
                  <a:schemeClr val="tx1"/>
                </a:solidFill>
              </a:rPr>
              <a:t>song</a:t>
            </a:r>
            <a:r>
              <a:rPr lang="da-DK" sz="1600" dirty="0">
                <a:solidFill>
                  <a:schemeClr val="tx1"/>
                </a:solidFill>
              </a:rPr>
              <a:t> ”Hells Bells”</a:t>
            </a:r>
          </a:p>
          <a:p>
            <a:r>
              <a:rPr lang="da-DK" sz="1600" dirty="0">
                <a:solidFill>
                  <a:schemeClr val="tx1"/>
                </a:solidFill>
              </a:rPr>
              <a:t>- </a:t>
            </a:r>
            <a:r>
              <a:rPr lang="da-DK" sz="1600" dirty="0" err="1">
                <a:solidFill>
                  <a:schemeClr val="tx1"/>
                </a:solidFill>
              </a:rPr>
              <a:t>Opening</a:t>
            </a:r>
            <a:r>
              <a:rPr lang="da-DK" sz="1600" dirty="0">
                <a:solidFill>
                  <a:schemeClr val="tx1"/>
                </a:solidFill>
              </a:rPr>
              <a:t> task; hit the </a:t>
            </a:r>
            <a:r>
              <a:rPr lang="da-DK" sz="1600" dirty="0" err="1">
                <a:solidFill>
                  <a:schemeClr val="tx1"/>
                </a:solidFill>
              </a:rPr>
              <a:t>bell</a:t>
            </a:r>
            <a:r>
              <a:rPr lang="da-DK" sz="1600" dirty="0">
                <a:solidFill>
                  <a:schemeClr val="tx1"/>
                </a:solidFill>
              </a:rPr>
              <a:t>.</a:t>
            </a:r>
          </a:p>
          <a:p>
            <a:pPr marL="285750" indent="-285750">
              <a:buFontTx/>
              <a:buChar char="-"/>
            </a:pPr>
            <a:endParaRPr lang="da-DK" sz="1600" dirty="0">
              <a:solidFill>
                <a:schemeClr val="tx1"/>
              </a:solidFill>
            </a:endParaRPr>
          </a:p>
          <a:p>
            <a:r>
              <a:rPr lang="da-DK" sz="1600" dirty="0" err="1">
                <a:solidFill>
                  <a:schemeClr val="tx1"/>
                </a:solidFill>
              </a:rPr>
              <a:t>Skillshot</a:t>
            </a:r>
            <a:r>
              <a:rPr lang="da-DK" sz="1600" dirty="0">
                <a:solidFill>
                  <a:schemeClr val="tx1"/>
                </a:solidFill>
              </a:rPr>
              <a:t> gives VIP </a:t>
            </a:r>
            <a:r>
              <a:rPr lang="da-DK" sz="1600" dirty="0" err="1">
                <a:solidFill>
                  <a:schemeClr val="tx1"/>
                </a:solidFill>
              </a:rPr>
              <a:t>pass</a:t>
            </a:r>
            <a:r>
              <a:rPr lang="da-DK" sz="1600" dirty="0">
                <a:solidFill>
                  <a:schemeClr val="tx1"/>
                </a:solidFill>
              </a:rPr>
              <a:t>!</a:t>
            </a:r>
          </a:p>
          <a:p>
            <a:endParaRPr lang="da-DK" sz="1600" dirty="0">
              <a:solidFill>
                <a:schemeClr val="tx1"/>
              </a:solidFill>
            </a:endParaRPr>
          </a:p>
          <a:p>
            <a:pPr marL="285750" indent="-285750">
              <a:buFont typeface="Arial" panose="020B0604020202020204" pitchFamily="34" charset="0"/>
              <a:buChar char="•"/>
            </a:pPr>
            <a:r>
              <a:rPr lang="da-DK" sz="1600" dirty="0">
                <a:solidFill>
                  <a:schemeClr val="tx1"/>
                </a:solidFill>
              </a:rPr>
              <a:t>Jam </a:t>
            </a:r>
            <a:r>
              <a:rPr lang="da-DK" sz="1600" dirty="0" err="1">
                <a:solidFill>
                  <a:schemeClr val="tx1"/>
                </a:solidFill>
              </a:rPr>
              <a:t>Multiball</a:t>
            </a:r>
            <a:r>
              <a:rPr lang="da-DK" sz="1600" dirty="0">
                <a:solidFill>
                  <a:schemeClr val="tx1"/>
                </a:solidFill>
              </a:rPr>
              <a:t> (6)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Ramps</a:t>
            </a:r>
            <a:r>
              <a:rPr lang="da-DK" sz="1600" dirty="0">
                <a:solidFill>
                  <a:schemeClr val="tx1"/>
                </a:solidFill>
              </a:rPr>
              <a:t>.</a:t>
            </a:r>
          </a:p>
          <a:p>
            <a:pPr marL="285750" indent="-285750">
              <a:buFont typeface="Arial" panose="020B0604020202020204" pitchFamily="34" charset="0"/>
              <a:buChar char="•"/>
            </a:pPr>
            <a:r>
              <a:rPr lang="da-DK" sz="1600" dirty="0">
                <a:solidFill>
                  <a:schemeClr val="tx1"/>
                </a:solidFill>
              </a:rPr>
              <a:t>Tour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(8) loops, </a:t>
            </a:r>
          </a:p>
          <a:p>
            <a:pPr marL="285750" indent="-285750">
              <a:buFont typeface="Arial" panose="020B0604020202020204" pitchFamily="34" charset="0"/>
              <a:buChar char="•"/>
            </a:pPr>
            <a:r>
              <a:rPr lang="da-DK" sz="1600" dirty="0">
                <a:solidFill>
                  <a:schemeClr val="tx1"/>
                </a:solidFill>
              </a:rPr>
              <a:t>- loops </a:t>
            </a:r>
            <a:r>
              <a:rPr lang="da-DK" sz="1600" dirty="0" err="1">
                <a:solidFill>
                  <a:schemeClr val="tx1"/>
                </a:solidFill>
              </a:rPr>
              <a:t>are</a:t>
            </a:r>
            <a:r>
              <a:rPr lang="da-DK" sz="1600" dirty="0">
                <a:solidFill>
                  <a:schemeClr val="tx1"/>
                </a:solidFill>
              </a:rPr>
              <a:t> Jackpots</a:t>
            </a:r>
          </a:p>
          <a:p>
            <a:pPr marL="285750" indent="-285750">
              <a:buFont typeface="Arial" panose="020B0604020202020204" pitchFamily="34" charset="0"/>
              <a:buChar char="•"/>
            </a:pPr>
            <a:r>
              <a:rPr lang="da-DK" sz="1600" dirty="0">
                <a:solidFill>
                  <a:schemeClr val="tx1"/>
                </a:solidFill>
              </a:rPr>
              <a:t>Album </a:t>
            </a:r>
            <a:r>
              <a:rPr lang="da-DK" sz="1600" dirty="0" err="1">
                <a:solidFill>
                  <a:schemeClr val="tx1"/>
                </a:solidFill>
              </a:rPr>
              <a:t>Multiball</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 </a:t>
            </a:r>
          </a:p>
          <a:p>
            <a:pPr marL="285750" indent="-285750">
              <a:buFont typeface="Arial" panose="020B0604020202020204" pitchFamily="34" charset="0"/>
              <a:buChar char="•"/>
            </a:pPr>
            <a:r>
              <a:rPr lang="da-DK" sz="1600" dirty="0">
                <a:solidFill>
                  <a:schemeClr val="tx1"/>
                </a:solidFill>
              </a:rPr>
              <a:t>- Jackpots </a:t>
            </a:r>
            <a:r>
              <a:rPr lang="da-DK" sz="1600" dirty="0" err="1">
                <a:solidFill>
                  <a:schemeClr val="tx1"/>
                </a:solidFill>
              </a:rPr>
              <a:t>are</a:t>
            </a:r>
            <a:r>
              <a:rPr lang="da-DK" sz="1600" dirty="0">
                <a:solidFill>
                  <a:schemeClr val="tx1"/>
                </a:solidFill>
              </a:rPr>
              <a:t> </a:t>
            </a:r>
            <a:r>
              <a:rPr lang="da-DK" sz="1600" dirty="0" err="1">
                <a:solidFill>
                  <a:schemeClr val="tx1"/>
                </a:solidFill>
              </a:rPr>
              <a:t>target</a:t>
            </a:r>
            <a:r>
              <a:rPr lang="da-DK" sz="1600" dirty="0">
                <a:solidFill>
                  <a:schemeClr val="tx1"/>
                </a:solidFill>
              </a:rPr>
              <a:t> banks.</a:t>
            </a:r>
          </a:p>
          <a:p>
            <a:endParaRPr lang="da-DK" sz="1600" dirty="0">
              <a:solidFill>
                <a:schemeClr val="tx1"/>
              </a:solidFill>
            </a:endParaRPr>
          </a:p>
          <a:p>
            <a:r>
              <a:rPr lang="da-DK" sz="1600" dirty="0" err="1">
                <a:solidFill>
                  <a:schemeClr val="tx1"/>
                </a:solidFill>
              </a:rPr>
              <a:t>Add</a:t>
            </a:r>
            <a:r>
              <a:rPr lang="da-DK" sz="1600" dirty="0">
                <a:solidFill>
                  <a:schemeClr val="tx1"/>
                </a:solidFill>
              </a:rPr>
              <a:t> a ball, by </a:t>
            </a:r>
            <a:r>
              <a:rPr lang="da-DK" sz="1600" dirty="0" err="1">
                <a:solidFill>
                  <a:schemeClr val="tx1"/>
                </a:solidFill>
              </a:rPr>
              <a:t>completing</a:t>
            </a:r>
            <a:r>
              <a:rPr lang="da-DK" sz="1600" dirty="0">
                <a:solidFill>
                  <a:schemeClr val="tx1"/>
                </a:solidFill>
              </a:rPr>
              <a:t> all 5</a:t>
            </a:r>
          </a:p>
          <a:p>
            <a:r>
              <a:rPr lang="da-DK" sz="1600" dirty="0">
                <a:solidFill>
                  <a:schemeClr val="tx1"/>
                </a:solidFill>
              </a:rPr>
              <a:t>Musical Notes, </a:t>
            </a:r>
            <a:r>
              <a:rPr lang="da-DK" sz="1600" dirty="0" err="1">
                <a:solidFill>
                  <a:schemeClr val="tx1"/>
                </a:solidFill>
              </a:rPr>
              <a:t>use</a:t>
            </a:r>
            <a:r>
              <a:rPr lang="da-DK" sz="1600" dirty="0">
                <a:solidFill>
                  <a:schemeClr val="tx1"/>
                </a:solidFill>
              </a:rPr>
              <a:t> VIP </a:t>
            </a:r>
            <a:r>
              <a:rPr lang="da-DK" sz="1600" dirty="0" err="1">
                <a:solidFill>
                  <a:schemeClr val="tx1"/>
                </a:solidFill>
              </a:rPr>
              <a:t>got</a:t>
            </a:r>
            <a:r>
              <a:rPr lang="da-DK" sz="1600" dirty="0">
                <a:solidFill>
                  <a:schemeClr val="tx1"/>
                </a:solidFill>
              </a:rPr>
              <a:t> </a:t>
            </a:r>
            <a:r>
              <a:rPr lang="da-DK" sz="1600" dirty="0" err="1">
                <a:solidFill>
                  <a:schemeClr val="tx1"/>
                </a:solidFill>
              </a:rPr>
              <a:t>get</a:t>
            </a:r>
            <a:r>
              <a:rPr lang="da-DK" sz="1600" dirty="0">
                <a:solidFill>
                  <a:schemeClr val="tx1"/>
                </a:solidFill>
              </a:rPr>
              <a:t> the last, restart </a:t>
            </a:r>
            <a:r>
              <a:rPr lang="da-DK" sz="1600" dirty="0" err="1">
                <a:solidFill>
                  <a:schemeClr val="tx1"/>
                </a:solidFill>
              </a:rPr>
              <a:t>ballsaver</a:t>
            </a:r>
            <a:r>
              <a:rPr lang="da-DK" sz="1600" dirty="0">
                <a:solidFill>
                  <a:schemeClr val="tx1"/>
                </a:solidFill>
              </a:rPr>
              <a:t>!</a:t>
            </a:r>
          </a:p>
          <a:p>
            <a:endParaRPr lang="da-DK" sz="1600" dirty="0">
              <a:solidFill>
                <a:schemeClr val="tx1"/>
              </a:solidFill>
            </a:endParaRPr>
          </a:p>
          <a:p>
            <a:r>
              <a:rPr lang="da-DK" sz="1600" dirty="0">
                <a:solidFill>
                  <a:schemeClr val="tx1"/>
                </a:solidFill>
              </a:rPr>
              <a:t>Canon </a:t>
            </a:r>
            <a:r>
              <a:rPr lang="da-DK" sz="1600" dirty="0" err="1">
                <a:solidFill>
                  <a:schemeClr val="tx1"/>
                </a:solidFill>
              </a:rPr>
              <a:t>shoot</a:t>
            </a:r>
            <a:r>
              <a:rPr lang="da-DK" sz="1600" dirty="0">
                <a:solidFill>
                  <a:schemeClr val="tx1"/>
                </a:solidFill>
              </a:rPr>
              <a:t> Bell as </a:t>
            </a:r>
            <a:r>
              <a:rPr lang="da-DK" sz="1600" dirty="0" err="1">
                <a:solidFill>
                  <a:schemeClr val="tx1"/>
                </a:solidFill>
              </a:rPr>
              <a:t>Safe</a:t>
            </a:r>
            <a:r>
              <a:rPr lang="da-DK" sz="1600" dirty="0">
                <a:solidFill>
                  <a:schemeClr val="tx1"/>
                </a:solidFill>
              </a:rPr>
              <a:t>, </a:t>
            </a:r>
          </a:p>
          <a:p>
            <a:r>
              <a:rPr lang="da-DK" sz="1600" dirty="0">
                <a:solidFill>
                  <a:schemeClr val="tx1"/>
                </a:solidFill>
              </a:rPr>
              <a:t>to </a:t>
            </a:r>
            <a:r>
              <a:rPr lang="da-DK" sz="1600" dirty="0" err="1">
                <a:solidFill>
                  <a:schemeClr val="tx1"/>
                </a:solidFill>
              </a:rPr>
              <a:t>get</a:t>
            </a:r>
            <a:r>
              <a:rPr lang="da-DK" sz="1600" dirty="0">
                <a:solidFill>
                  <a:schemeClr val="tx1"/>
                </a:solidFill>
              </a:rPr>
              <a:t> double </a:t>
            </a:r>
            <a:r>
              <a:rPr lang="da-DK" sz="1600" dirty="0" err="1">
                <a:solidFill>
                  <a:schemeClr val="tx1"/>
                </a:solidFill>
              </a:rPr>
              <a:t>playfield</a:t>
            </a:r>
            <a:r>
              <a:rPr lang="da-DK" sz="1600" dirty="0">
                <a:solidFill>
                  <a:schemeClr val="tx1"/>
                </a:solidFill>
              </a:rPr>
              <a:t> scoring.</a:t>
            </a:r>
          </a:p>
          <a:p>
            <a:r>
              <a:rPr lang="da-DK" sz="1600" dirty="0" err="1">
                <a:solidFill>
                  <a:schemeClr val="tx1"/>
                </a:solidFill>
              </a:rPr>
              <a:t>Trible</a:t>
            </a:r>
            <a:r>
              <a:rPr lang="da-DK" sz="1600" dirty="0">
                <a:solidFill>
                  <a:schemeClr val="tx1"/>
                </a:solidFill>
              </a:rPr>
              <a:t> not </a:t>
            </a:r>
            <a:r>
              <a:rPr lang="da-DK" sz="1600" dirty="0" err="1">
                <a:solidFill>
                  <a:schemeClr val="tx1"/>
                </a:solidFill>
              </a:rPr>
              <a:t>worth</a:t>
            </a:r>
            <a:r>
              <a:rPr lang="da-DK" sz="1600" dirty="0">
                <a:solidFill>
                  <a:schemeClr val="tx1"/>
                </a:solidFill>
              </a:rPr>
              <a:t> it.</a:t>
            </a:r>
          </a:p>
          <a:p>
            <a:endParaRPr lang="en-US" sz="1600" dirty="0">
              <a:solidFill>
                <a:schemeClr val="tx1"/>
              </a:solidFill>
            </a:endParaRPr>
          </a:p>
          <a:p>
            <a:r>
              <a:rPr lang="en-US" sz="1600" dirty="0">
                <a:solidFill>
                  <a:schemeClr val="tx1"/>
                </a:solidFill>
              </a:rPr>
              <a:t>After a set number of jackpots, the Super Jackpot is lit: collect it by loading the Cannon and firing it into the Bell.</a:t>
            </a:r>
          </a:p>
          <a:p>
            <a:endParaRPr lang="en-US" sz="1600" dirty="0">
              <a:solidFill>
                <a:schemeClr val="tx1"/>
              </a:solidFill>
            </a:endParaRPr>
          </a:p>
          <a:p>
            <a:r>
              <a:rPr lang="da-DK" sz="1600" dirty="0">
                <a:solidFill>
                  <a:schemeClr val="tx1"/>
                </a:solidFill>
              </a:rPr>
              <a:t>Song ”Rock N Roll Train”</a:t>
            </a:r>
          </a:p>
          <a:p>
            <a:r>
              <a:rPr lang="da-DK" sz="1600" dirty="0">
                <a:solidFill>
                  <a:schemeClr val="tx1"/>
                </a:solidFill>
              </a:rPr>
              <a:t>- </a:t>
            </a:r>
            <a:r>
              <a:rPr lang="da-DK" sz="1600" dirty="0" err="1">
                <a:solidFill>
                  <a:schemeClr val="tx1"/>
                </a:solidFill>
              </a:rPr>
              <a:t>Opening</a:t>
            </a:r>
            <a:r>
              <a:rPr lang="da-DK" sz="1600" dirty="0">
                <a:solidFill>
                  <a:schemeClr val="tx1"/>
                </a:solidFill>
              </a:rPr>
              <a:t> task; </a:t>
            </a:r>
            <a:r>
              <a:rPr lang="en-US" sz="1600" dirty="0">
                <a:solidFill>
                  <a:schemeClr val="tx1"/>
                </a:solidFill>
              </a:rPr>
              <a:t>Shoot left ramp, then right ramp </a:t>
            </a:r>
            <a:r>
              <a:rPr lang="da-DK" sz="1600" dirty="0">
                <a:solidFill>
                  <a:schemeClr val="tx1"/>
                </a:solidFill>
              </a:rPr>
              <a:t>/ right loop</a:t>
            </a:r>
          </a:p>
          <a:p>
            <a:r>
              <a:rPr lang="da-DK" sz="1600" dirty="0">
                <a:solidFill>
                  <a:schemeClr val="tx1"/>
                </a:solidFill>
              </a:rPr>
              <a:t>Song ”</a:t>
            </a:r>
            <a:r>
              <a:rPr lang="en-US" sz="1600" dirty="0">
                <a:solidFill>
                  <a:schemeClr val="tx1"/>
                </a:solidFill>
              </a:rPr>
              <a:t> For Those About To Rock”</a:t>
            </a:r>
          </a:p>
          <a:p>
            <a:r>
              <a:rPr lang="en-US" sz="1600" dirty="0">
                <a:solidFill>
                  <a:schemeClr val="tx1"/>
                </a:solidFill>
              </a:rPr>
              <a:t>- Opening task; Fire the Cannon to complete all lit AC/DC targets</a:t>
            </a:r>
          </a:p>
          <a:p>
            <a:endParaRPr lang="da-DK" sz="1600" dirty="0">
              <a:solidFill>
                <a:schemeClr val="tx1"/>
              </a:solidFill>
            </a:endParaRPr>
          </a:p>
        </p:txBody>
      </p:sp>
    </p:spTree>
    <p:extLst>
      <p:ext uri="{BB962C8B-B14F-4D97-AF65-F5344CB8AC3E}">
        <p14:creationId xmlns:p14="http://schemas.microsoft.com/office/powerpoint/2010/main" val="460925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err="1">
                <a:solidFill>
                  <a:schemeClr val="tx1"/>
                </a:solidFill>
              </a:rPr>
              <a:t>Gardians</a:t>
            </a:r>
            <a:r>
              <a:rPr lang="en-US" sz="1600" u="sng" dirty="0">
                <a:solidFill>
                  <a:schemeClr val="tx1"/>
                </a:solidFill>
              </a:rPr>
              <a:t> of the Galaxy</a:t>
            </a:r>
          </a:p>
          <a:p>
            <a:r>
              <a:rPr lang="en-US" sz="1400" dirty="0">
                <a:solidFill>
                  <a:schemeClr val="tx1"/>
                </a:solidFill>
              </a:rPr>
              <a:t>Quill’s Quest; 2 ball </a:t>
            </a:r>
            <a:r>
              <a:rPr lang="en-US" sz="1400" dirty="0" err="1">
                <a:solidFill>
                  <a:schemeClr val="tx1"/>
                </a:solidFill>
              </a:rPr>
              <a:t>multiball</a:t>
            </a:r>
            <a:r>
              <a:rPr lang="en-US" sz="1400" dirty="0">
                <a:solidFill>
                  <a:schemeClr val="tx1"/>
                </a:solidFill>
              </a:rPr>
              <a:t> mode, first to get feel.</a:t>
            </a:r>
          </a:p>
          <a:p>
            <a:endParaRPr lang="en-US" sz="1400" dirty="0">
              <a:solidFill>
                <a:srgbClr val="1D2228"/>
              </a:solidFill>
            </a:endParaRPr>
          </a:p>
          <a:p>
            <a:r>
              <a:rPr lang="en-US" sz="1400" dirty="0">
                <a:solidFill>
                  <a:srgbClr val="1D2228"/>
                </a:solidFill>
              </a:rPr>
              <a:t>In Ball Save: Hit the two stand up targets to the left and right of Groot.</a:t>
            </a:r>
          </a:p>
          <a:p>
            <a:endParaRPr lang="en-US" sz="1400" dirty="0">
              <a:solidFill>
                <a:srgbClr val="1D2228"/>
              </a:solidFill>
            </a:endParaRPr>
          </a:p>
          <a:p>
            <a:r>
              <a:rPr lang="en-US" sz="1600" dirty="0">
                <a:solidFill>
                  <a:schemeClr val="tx1"/>
                </a:solidFill>
              </a:rPr>
              <a:t>Groot </a:t>
            </a:r>
            <a:r>
              <a:rPr lang="en-US" sz="1600" dirty="0" err="1">
                <a:solidFill>
                  <a:schemeClr val="tx1"/>
                </a:solidFill>
              </a:rPr>
              <a:t>Multiball</a:t>
            </a:r>
            <a:r>
              <a:rPr lang="en-US" sz="1600" dirty="0">
                <a:solidFill>
                  <a:schemeClr val="tx1"/>
                </a:solidFill>
              </a:rPr>
              <a:t>, Hit Groot enough times. RE-lock a ball during </a:t>
            </a:r>
            <a:r>
              <a:rPr lang="en-US" sz="1600" dirty="0" err="1">
                <a:solidFill>
                  <a:schemeClr val="tx1"/>
                </a:solidFill>
              </a:rPr>
              <a:t>Multiball</a:t>
            </a:r>
            <a:r>
              <a:rPr lang="en-US" sz="1600" dirty="0">
                <a:solidFill>
                  <a:schemeClr val="tx1"/>
                </a:solidFill>
              </a:rPr>
              <a:t> to get 2x playfield, Groot can be brought into a mode.</a:t>
            </a:r>
          </a:p>
          <a:p>
            <a:r>
              <a:rPr lang="en-US" sz="1600" dirty="0">
                <a:solidFill>
                  <a:schemeClr val="tx1"/>
                </a:solidFill>
              </a:rPr>
              <a:t>Orb </a:t>
            </a:r>
            <a:r>
              <a:rPr lang="en-US" sz="1600" dirty="0" err="1">
                <a:solidFill>
                  <a:schemeClr val="tx1"/>
                </a:solidFill>
              </a:rPr>
              <a:t>Multiball</a:t>
            </a:r>
            <a:r>
              <a:rPr lang="en-US" sz="1600" dirty="0">
                <a:solidFill>
                  <a:schemeClr val="tx1"/>
                </a:solidFill>
              </a:rPr>
              <a:t>; Hit Or, for Jackpots, and Supers, use Hardon Enforces, Action!</a:t>
            </a:r>
          </a:p>
          <a:p>
            <a:r>
              <a:rPr lang="en-US" sz="1600" dirty="0">
                <a:solidFill>
                  <a:schemeClr val="tx1"/>
                </a:solidFill>
              </a:rPr>
              <a:t>Add-A-Ball; during </a:t>
            </a:r>
            <a:r>
              <a:rPr lang="en-US" sz="1600" dirty="0" err="1">
                <a:solidFill>
                  <a:schemeClr val="tx1"/>
                </a:solidFill>
              </a:rPr>
              <a:t>multiball</a:t>
            </a:r>
            <a:r>
              <a:rPr lang="en-US" sz="1600" dirty="0">
                <a:solidFill>
                  <a:schemeClr val="tx1"/>
                </a:solidFill>
              </a:rPr>
              <a:t> collecting a Mystery will always award Add-A-Ball. To light Mystery, hit the Guardians of the Galaxy standup several times.</a:t>
            </a:r>
          </a:p>
          <a:p>
            <a:endParaRPr lang="en-US" sz="1600" dirty="0">
              <a:solidFill>
                <a:schemeClr val="tx1"/>
              </a:solidFill>
            </a:endParaRPr>
          </a:p>
          <a:p>
            <a:r>
              <a:rPr lang="en-US" sz="1600" dirty="0">
                <a:solidFill>
                  <a:schemeClr val="tx1"/>
                </a:solidFill>
              </a:rPr>
              <a:t>Hit scoop to start a mode, halfway blinking, hit the scoop to upgrade a mode!</a:t>
            </a:r>
          </a:p>
          <a:p>
            <a:endParaRPr lang="en-US" sz="1600" dirty="0">
              <a:solidFill>
                <a:schemeClr val="tx1"/>
              </a:solidFill>
            </a:endParaRPr>
          </a:p>
          <a:p>
            <a:r>
              <a:rPr lang="en-US" sz="1600" dirty="0">
                <a:solidFill>
                  <a:schemeClr val="tx1"/>
                </a:solidFill>
              </a:rPr>
              <a:t>Cherry Bomb </a:t>
            </a:r>
            <a:r>
              <a:rPr lang="en-US" sz="1600" dirty="0" err="1">
                <a:solidFill>
                  <a:schemeClr val="tx1"/>
                </a:solidFill>
              </a:rPr>
              <a:t>Multiball</a:t>
            </a:r>
            <a:r>
              <a:rPr lang="en-US" sz="1600" dirty="0">
                <a:solidFill>
                  <a:schemeClr val="tx1"/>
                </a:solidFill>
              </a:rPr>
              <a:t>; Complete 4 modes to light the right scoop for Cherry Bomb </a:t>
            </a:r>
            <a:r>
              <a:rPr lang="en-US" sz="1600" dirty="0" err="1">
                <a:solidFill>
                  <a:schemeClr val="tx1"/>
                </a:solidFill>
              </a:rPr>
              <a:t>Multiball</a:t>
            </a:r>
            <a:r>
              <a:rPr lang="en-US" sz="1600" dirty="0">
                <a:solidFill>
                  <a:schemeClr val="tx1"/>
                </a:solidFill>
              </a:rPr>
              <a:t>, a 6-ball, 60 second unlimited ball-save </a:t>
            </a:r>
            <a:r>
              <a:rPr lang="en-US" sz="1600" dirty="0" err="1">
                <a:solidFill>
                  <a:schemeClr val="tx1"/>
                </a:solidFill>
              </a:rPr>
              <a:t>Multiball</a:t>
            </a:r>
            <a:r>
              <a:rPr lang="en-US" sz="1600" dirty="0">
                <a:solidFill>
                  <a:schemeClr val="tx1"/>
                </a:solidFill>
              </a:rPr>
              <a:t>.</a:t>
            </a:r>
          </a:p>
          <a:p>
            <a:r>
              <a:rPr lang="en-US" sz="1600" dirty="0">
                <a:solidFill>
                  <a:schemeClr val="tx1"/>
                </a:solidFill>
              </a:rPr>
              <a:t>8 Modes; all time based.</a:t>
            </a:r>
          </a:p>
          <a:p>
            <a:r>
              <a:rPr lang="en-US" sz="1600" dirty="0">
                <a:solidFill>
                  <a:schemeClr val="tx1"/>
                </a:solidFill>
              </a:rPr>
              <a:t>Sanctuary, Complete all 5 of the Hadron Enforcer targets, use </a:t>
            </a:r>
            <a:r>
              <a:rPr lang="en-US" sz="1600" dirty="0" err="1">
                <a:solidFill>
                  <a:schemeClr val="tx1"/>
                </a:solidFill>
              </a:rPr>
              <a:t>Multiball</a:t>
            </a:r>
            <a:r>
              <a:rPr lang="en-US" sz="1600" dirty="0">
                <a:solidFill>
                  <a:schemeClr val="tx1"/>
                </a:solidFill>
              </a:rPr>
              <a:t>.</a:t>
            </a:r>
          </a:p>
          <a:p>
            <a:r>
              <a:rPr lang="en-US" sz="1600" dirty="0">
                <a:solidFill>
                  <a:schemeClr val="tx1"/>
                </a:solidFill>
              </a:rPr>
              <a:t>Escape </a:t>
            </a:r>
            <a:r>
              <a:rPr lang="en-US" sz="1600" dirty="0" err="1">
                <a:solidFill>
                  <a:schemeClr val="tx1"/>
                </a:solidFill>
              </a:rPr>
              <a:t>Kyln</a:t>
            </a:r>
            <a:r>
              <a:rPr lang="en-US" sz="1600" dirty="0">
                <a:solidFill>
                  <a:schemeClr val="tx1"/>
                </a:solidFill>
              </a:rPr>
              <a:t>; with </a:t>
            </a:r>
            <a:r>
              <a:rPr lang="en-US" sz="1600" dirty="0" err="1">
                <a:solidFill>
                  <a:schemeClr val="tx1"/>
                </a:solidFill>
              </a:rPr>
              <a:t>Multiball</a:t>
            </a:r>
            <a:r>
              <a:rPr lang="en-US" sz="1600" dirty="0">
                <a:solidFill>
                  <a:schemeClr val="tx1"/>
                </a:solidFill>
              </a:rPr>
              <a:t>.</a:t>
            </a:r>
          </a:p>
          <a:p>
            <a:r>
              <a:rPr lang="en-US" sz="1600" dirty="0">
                <a:solidFill>
                  <a:schemeClr val="tx1"/>
                </a:solidFill>
              </a:rPr>
              <a:t>Pod Chase, longest mode.</a:t>
            </a:r>
          </a:p>
          <a:p>
            <a:endParaRPr lang="en-US" sz="1600" dirty="0">
              <a:solidFill>
                <a:schemeClr val="tx1"/>
              </a:solidFill>
            </a:endParaRPr>
          </a:p>
          <a:p>
            <a:r>
              <a:rPr lang="en-US" sz="1600" dirty="0">
                <a:solidFill>
                  <a:schemeClr val="tx1"/>
                </a:solidFill>
              </a:rPr>
              <a:t>Hadron Enforcer! Action button spot shoot in modes.</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Jurassic Park</a:t>
            </a:r>
            <a:endParaRPr lang="en-US" sz="2000" u="sng" dirty="0">
              <a:solidFill>
                <a:schemeClr val="tx1"/>
              </a:solidFill>
            </a:endParaRPr>
          </a:p>
          <a:p>
            <a:r>
              <a:rPr lang="en-US" sz="1600" dirty="0">
                <a:solidFill>
                  <a:schemeClr val="tx1"/>
                </a:solidFill>
              </a:rPr>
              <a:t>Skill shot is a combo sequence: full plunge, the left then the right ramp, then the side ramp, then the right orbit. </a:t>
            </a:r>
            <a:endParaRPr lang="da-DK" sz="1600" dirty="0">
              <a:solidFill>
                <a:schemeClr val="tx1"/>
              </a:solidFill>
            </a:endParaRPr>
          </a:p>
          <a:p>
            <a:r>
              <a:rPr lang="da-DK" sz="1600" dirty="0" err="1">
                <a:solidFill>
                  <a:schemeClr val="tx1"/>
                </a:solidFill>
              </a:rPr>
              <a:t>Secret</a:t>
            </a:r>
            <a:r>
              <a:rPr lang="da-DK" sz="1600" dirty="0">
                <a:solidFill>
                  <a:schemeClr val="tx1"/>
                </a:solidFill>
              </a:rPr>
              <a:t> </a:t>
            </a:r>
            <a:r>
              <a:rPr lang="da-DK" sz="1600" dirty="0" err="1">
                <a:solidFill>
                  <a:schemeClr val="tx1"/>
                </a:solidFill>
              </a:rPr>
              <a:t>Skill</a:t>
            </a:r>
            <a:r>
              <a:rPr lang="da-DK" sz="1600" dirty="0">
                <a:solidFill>
                  <a:schemeClr val="tx1"/>
                </a:solidFill>
              </a:rPr>
              <a:t> Shots: short </a:t>
            </a:r>
            <a:r>
              <a:rPr lang="da-DK" sz="1600" dirty="0" err="1">
                <a:solidFill>
                  <a:schemeClr val="tx1"/>
                </a:solidFill>
              </a:rPr>
              <a:t>plunge</a:t>
            </a:r>
            <a:r>
              <a:rPr lang="da-DK" sz="1600" dirty="0">
                <a:solidFill>
                  <a:schemeClr val="tx1"/>
                </a:solidFill>
              </a:rPr>
              <a:t> </a:t>
            </a:r>
            <a:r>
              <a:rPr lang="da-DK" sz="1600" dirty="0" err="1">
                <a:solidFill>
                  <a:schemeClr val="tx1"/>
                </a:solidFill>
              </a:rPr>
              <a:t>then</a:t>
            </a:r>
            <a:r>
              <a:rPr lang="da-DK" sz="1600" dirty="0">
                <a:solidFill>
                  <a:schemeClr val="tx1"/>
                </a:solidFill>
              </a:rPr>
              <a:t> ”C” </a:t>
            </a:r>
            <a:r>
              <a:rPr lang="da-DK" sz="1600" dirty="0" err="1">
                <a:solidFill>
                  <a:schemeClr val="tx1"/>
                </a:solidFill>
              </a:rPr>
              <a:t>lane</a:t>
            </a:r>
            <a:r>
              <a:rPr lang="da-DK" sz="1600" dirty="0">
                <a:solidFill>
                  <a:schemeClr val="tx1"/>
                </a:solidFill>
              </a:rPr>
              <a:t>.</a:t>
            </a:r>
          </a:p>
          <a:p>
            <a:r>
              <a:rPr lang="en-US" sz="1600" dirty="0">
                <a:solidFill>
                  <a:schemeClr val="tx1"/>
                </a:solidFill>
              </a:rPr>
              <a:t>Spell M-A-P by hitting white arrows, then T-Rex ramp to start Paddock Modes, in Modes</a:t>
            </a:r>
          </a:p>
          <a:p>
            <a:r>
              <a:rPr lang="en-US" sz="1600" dirty="0">
                <a:solidFill>
                  <a:schemeClr val="tx1"/>
                </a:solidFill>
              </a:rPr>
              <a:t>“Rescue” a certain number of staff</a:t>
            </a:r>
          </a:p>
          <a:p>
            <a:r>
              <a:rPr lang="da-DK" sz="1600" dirty="0">
                <a:solidFill>
                  <a:schemeClr val="tx1"/>
                </a:solidFill>
              </a:rPr>
              <a:t>Set the trap, Yellow </a:t>
            </a:r>
            <a:r>
              <a:rPr lang="da-DK" sz="1600" dirty="0" err="1">
                <a:solidFill>
                  <a:schemeClr val="tx1"/>
                </a:solidFill>
              </a:rPr>
              <a:t>targets</a:t>
            </a:r>
            <a:r>
              <a:rPr lang="da-DK" sz="1600" dirty="0">
                <a:solidFill>
                  <a:schemeClr val="tx1"/>
                </a:solidFill>
              </a:rPr>
              <a:t>, </a:t>
            </a:r>
            <a:r>
              <a:rPr lang="en-US" sz="1600" dirty="0">
                <a:solidFill>
                  <a:schemeClr val="tx1"/>
                </a:solidFill>
              </a:rPr>
              <a:t>for orange and red Visit the Helipad.</a:t>
            </a:r>
          </a:p>
          <a:p>
            <a:r>
              <a:rPr lang="en-US" sz="1600" dirty="0">
                <a:solidFill>
                  <a:schemeClr val="tx1"/>
                </a:solidFill>
              </a:rPr>
              <a:t>Shoot the Yellow capture arrow.</a:t>
            </a:r>
          </a:p>
          <a:p>
            <a:r>
              <a:rPr lang="en-US" sz="1600" dirty="0">
                <a:solidFill>
                  <a:schemeClr val="tx1"/>
                </a:solidFill>
              </a:rPr>
              <a:t>On high levels Paddocks, you only have a short timer to capture the dinosaur otherwise shooting the Helipad again.</a:t>
            </a:r>
          </a:p>
          <a:p>
            <a:r>
              <a:rPr lang="en-US" sz="1600" dirty="0">
                <a:solidFill>
                  <a:schemeClr val="tx1"/>
                </a:solidFill>
              </a:rPr>
              <a:t>Hitting the Truck awards letters in “T-REX”, first T-Rex event is Feed T-Rex, Hit Orange shots  to increase Hurry-up value, then hit T-Rex ramp for 2-ball </a:t>
            </a:r>
            <a:r>
              <a:rPr lang="en-US" sz="1600" dirty="0" err="1">
                <a:solidFill>
                  <a:schemeClr val="tx1"/>
                </a:solidFill>
              </a:rPr>
              <a:t>multiball</a:t>
            </a:r>
            <a:r>
              <a:rPr lang="en-US" sz="1600" dirty="0">
                <a:solidFill>
                  <a:schemeClr val="tx1"/>
                </a:solidFill>
              </a:rPr>
              <a:t>, 5 CHAOS shots are lit for jackpot, then super on the T-Rex Ramp.</a:t>
            </a:r>
          </a:p>
          <a:p>
            <a:r>
              <a:rPr lang="da-DK" sz="1600" dirty="0">
                <a:solidFill>
                  <a:schemeClr val="tx1"/>
                </a:solidFill>
              </a:rPr>
              <a:t>Spelling CHAOS, </a:t>
            </a:r>
            <a:r>
              <a:rPr lang="da-DK" sz="1600" dirty="0" err="1">
                <a:solidFill>
                  <a:schemeClr val="tx1"/>
                </a:solidFill>
              </a:rPr>
              <a:t>will</a:t>
            </a:r>
            <a:r>
              <a:rPr lang="da-DK" sz="1600" dirty="0">
                <a:solidFill>
                  <a:schemeClr val="tx1"/>
                </a:solidFill>
              </a:rPr>
              <a:t> light the Chaos MB </a:t>
            </a:r>
            <a:r>
              <a:rPr lang="da-DK" sz="1600" dirty="0" err="1">
                <a:solidFill>
                  <a:schemeClr val="tx1"/>
                </a:solidFill>
              </a:rPr>
              <a:t>target</a:t>
            </a:r>
            <a:r>
              <a:rPr lang="da-DK" sz="1600" dirty="0">
                <a:solidFill>
                  <a:schemeClr val="tx1"/>
                </a:solidFill>
              </a:rPr>
              <a:t> </a:t>
            </a:r>
            <a:r>
              <a:rPr lang="da-DK" sz="1600" dirty="0" err="1">
                <a:solidFill>
                  <a:schemeClr val="tx1"/>
                </a:solidFill>
              </a:rPr>
              <a:t>between</a:t>
            </a:r>
            <a:r>
              <a:rPr lang="da-DK" sz="1600" dirty="0">
                <a:solidFill>
                  <a:schemeClr val="tx1"/>
                </a:solidFill>
              </a:rPr>
              <a:t> </a:t>
            </a:r>
            <a:r>
              <a:rPr lang="da-DK" sz="1600" dirty="0" err="1">
                <a:solidFill>
                  <a:schemeClr val="tx1"/>
                </a:solidFill>
              </a:rPr>
              <a:t>bumpers</a:t>
            </a:r>
            <a:r>
              <a:rPr lang="da-DK" sz="1600" dirty="0">
                <a:solidFill>
                  <a:schemeClr val="tx1"/>
                </a:solidFill>
              </a:rPr>
              <a:t>, in MB, Jackpot </a:t>
            </a:r>
            <a:r>
              <a:rPr lang="da-DK" sz="1600" dirty="0" err="1">
                <a:solidFill>
                  <a:schemeClr val="tx1"/>
                </a:solidFill>
              </a:rPr>
              <a:t>only</a:t>
            </a:r>
            <a:r>
              <a:rPr lang="da-DK" sz="1600" dirty="0">
                <a:solidFill>
                  <a:schemeClr val="tx1"/>
                </a:solidFill>
              </a:rPr>
              <a:t> in the side the truck i </a:t>
            </a:r>
            <a:r>
              <a:rPr lang="da-DK" sz="1600" dirty="0" err="1">
                <a:solidFill>
                  <a:schemeClr val="tx1"/>
                </a:solidFill>
              </a:rPr>
              <a:t>facing</a:t>
            </a:r>
            <a:r>
              <a:rPr lang="da-DK" sz="1600" dirty="0">
                <a:solidFill>
                  <a:schemeClr val="tx1"/>
                </a:solidFill>
              </a:rPr>
              <a:t>, </a:t>
            </a:r>
            <a:r>
              <a:rPr lang="da-DK" sz="1600" dirty="0" err="1">
                <a:solidFill>
                  <a:schemeClr val="tx1"/>
                </a:solidFill>
              </a:rPr>
              <a:t>get</a:t>
            </a:r>
            <a:r>
              <a:rPr lang="da-DK" sz="1600" dirty="0">
                <a:solidFill>
                  <a:schemeClr val="tx1"/>
                </a:solidFill>
              </a:rPr>
              <a:t> </a:t>
            </a:r>
            <a:r>
              <a:rPr lang="da-DK" sz="1600" dirty="0" err="1">
                <a:solidFill>
                  <a:schemeClr val="tx1"/>
                </a:solidFill>
              </a:rPr>
              <a:t>one</a:t>
            </a:r>
            <a:r>
              <a:rPr lang="da-DK" sz="1600" dirty="0">
                <a:solidFill>
                  <a:schemeClr val="tx1"/>
                </a:solidFill>
              </a:rPr>
              <a:t> Jackpot </a:t>
            </a:r>
            <a:r>
              <a:rPr lang="da-DK" sz="1600" dirty="0" err="1">
                <a:solidFill>
                  <a:schemeClr val="tx1"/>
                </a:solidFill>
              </a:rPr>
              <a:t>then</a:t>
            </a:r>
            <a:r>
              <a:rPr lang="da-DK" sz="1600" dirty="0">
                <a:solidFill>
                  <a:schemeClr val="tx1"/>
                </a:solidFill>
              </a:rPr>
              <a:t> Super at the </a:t>
            </a:r>
            <a:r>
              <a:rPr lang="da-DK" sz="1600" dirty="0" err="1">
                <a:solidFill>
                  <a:schemeClr val="tx1"/>
                </a:solidFill>
              </a:rPr>
              <a:t>target</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two</a:t>
            </a:r>
            <a:r>
              <a:rPr lang="da-DK" sz="1600" dirty="0">
                <a:solidFill>
                  <a:schemeClr val="tx1"/>
                </a:solidFill>
              </a:rPr>
              <a:t> jackpot,… </a:t>
            </a:r>
            <a:r>
              <a:rPr lang="da-DK" sz="1600" dirty="0" err="1">
                <a:solidFill>
                  <a:schemeClr val="tx1"/>
                </a:solidFill>
              </a:rPr>
              <a:t>Once</a:t>
            </a:r>
            <a:r>
              <a:rPr lang="da-DK" sz="1600" dirty="0">
                <a:solidFill>
                  <a:schemeClr val="tx1"/>
                </a:solidFill>
              </a:rPr>
              <a:t> 5 is </a:t>
            </a:r>
            <a:r>
              <a:rPr lang="da-DK" sz="1600" dirty="0" err="1">
                <a:solidFill>
                  <a:schemeClr val="tx1"/>
                </a:solidFill>
              </a:rPr>
              <a:t>collected</a:t>
            </a:r>
            <a:r>
              <a:rPr lang="da-DK" sz="1600" dirty="0">
                <a:solidFill>
                  <a:schemeClr val="tx1"/>
                </a:solidFill>
              </a:rPr>
              <a:t> all the CHAOS letters </a:t>
            </a:r>
            <a:r>
              <a:rPr lang="da-DK" sz="1600" dirty="0" err="1">
                <a:solidFill>
                  <a:schemeClr val="tx1"/>
                </a:solidFill>
              </a:rPr>
              <a:t>are</a:t>
            </a:r>
            <a:r>
              <a:rPr lang="da-DK" sz="1600" dirty="0">
                <a:solidFill>
                  <a:schemeClr val="tx1"/>
                </a:solidFill>
              </a:rPr>
              <a:t> lit, </a:t>
            </a:r>
            <a:r>
              <a:rPr lang="da-DK" sz="1600" dirty="0" err="1">
                <a:solidFill>
                  <a:schemeClr val="tx1"/>
                </a:solidFill>
              </a:rPr>
              <a:t>then</a:t>
            </a:r>
            <a:r>
              <a:rPr lang="da-DK" sz="1600" dirty="0">
                <a:solidFill>
                  <a:schemeClr val="tx1"/>
                </a:solidFill>
              </a:rPr>
              <a:t> hit CHAOS </a:t>
            </a:r>
            <a:r>
              <a:rPr lang="da-DK" sz="1600" dirty="0" err="1">
                <a:solidFill>
                  <a:schemeClr val="tx1"/>
                </a:solidFill>
              </a:rPr>
              <a:t>lanes</a:t>
            </a:r>
            <a:r>
              <a:rPr lang="da-DK" sz="1600" dirty="0">
                <a:solidFill>
                  <a:schemeClr val="tx1"/>
                </a:solidFill>
              </a:rPr>
              <a:t> and </a:t>
            </a:r>
            <a:r>
              <a:rPr lang="da-DK" sz="1600" dirty="0" err="1">
                <a:solidFill>
                  <a:schemeClr val="tx1"/>
                </a:solidFill>
              </a:rPr>
              <a:t>then</a:t>
            </a:r>
            <a:r>
              <a:rPr lang="da-DK" sz="1600" dirty="0">
                <a:solidFill>
                  <a:schemeClr val="tx1"/>
                </a:solidFill>
              </a:rPr>
              <a:t> </a:t>
            </a:r>
            <a:r>
              <a:rPr lang="da-DK" sz="1600" dirty="0" err="1">
                <a:solidFill>
                  <a:schemeClr val="tx1"/>
                </a:solidFill>
              </a:rPr>
              <a:t>target</a:t>
            </a:r>
            <a:r>
              <a:rPr lang="da-DK" sz="1600" dirty="0">
                <a:solidFill>
                  <a:schemeClr val="tx1"/>
                </a:solidFill>
              </a:rPr>
              <a:t> </a:t>
            </a:r>
            <a:r>
              <a:rPr lang="da-DK" sz="1600" dirty="0" err="1">
                <a:solidFill>
                  <a:schemeClr val="tx1"/>
                </a:solidFill>
              </a:rPr>
              <a:t>full</a:t>
            </a:r>
            <a:r>
              <a:rPr lang="da-DK" sz="1600" dirty="0">
                <a:solidFill>
                  <a:schemeClr val="tx1"/>
                </a:solidFill>
              </a:rPr>
              <a:t> Super Jackpot. 10 </a:t>
            </a:r>
            <a:r>
              <a:rPr lang="da-DK" sz="1600" dirty="0" err="1">
                <a:solidFill>
                  <a:schemeClr val="tx1"/>
                </a:solidFill>
              </a:rPr>
              <a:t>Bumpers</a:t>
            </a:r>
            <a:r>
              <a:rPr lang="da-DK" sz="1600" dirty="0">
                <a:solidFill>
                  <a:schemeClr val="tx1"/>
                </a:solidFill>
              </a:rPr>
              <a:t> hit for </a:t>
            </a:r>
            <a:r>
              <a:rPr lang="da-DK" sz="1600" dirty="0" err="1">
                <a:solidFill>
                  <a:schemeClr val="tx1"/>
                </a:solidFill>
              </a:rPr>
              <a:t>add</a:t>
            </a:r>
            <a:r>
              <a:rPr lang="da-DK" sz="1600" dirty="0">
                <a:solidFill>
                  <a:schemeClr val="tx1"/>
                </a:solidFill>
              </a:rPr>
              <a:t> a ball.</a:t>
            </a:r>
          </a:p>
          <a:p>
            <a:endParaRPr lang="da-DK" sz="1600" dirty="0">
              <a:solidFill>
                <a:schemeClr val="tx1"/>
              </a:solidFill>
            </a:endParaRPr>
          </a:p>
          <a:p>
            <a:r>
              <a:rPr lang="da-DK" sz="1600" dirty="0">
                <a:solidFill>
                  <a:schemeClr val="tx1"/>
                </a:solidFill>
              </a:rPr>
              <a:t>Control Room, </a:t>
            </a:r>
            <a:r>
              <a:rPr lang="da-DK" sz="1600" dirty="0" err="1">
                <a:solidFill>
                  <a:schemeClr val="tx1"/>
                </a:solidFill>
              </a:rPr>
              <a:t>choose</a:t>
            </a:r>
            <a:r>
              <a:rPr lang="da-DK" sz="1600" dirty="0">
                <a:solidFill>
                  <a:schemeClr val="tx1"/>
                </a:solidFill>
              </a:rPr>
              <a:t>, </a:t>
            </a:r>
            <a:r>
              <a:rPr lang="da-DK" sz="1600" dirty="0" err="1">
                <a:solidFill>
                  <a:schemeClr val="tx1"/>
                </a:solidFill>
              </a:rPr>
              <a:t>rigtht</a:t>
            </a:r>
            <a:r>
              <a:rPr lang="da-DK" sz="1600" dirty="0">
                <a:solidFill>
                  <a:schemeClr val="tx1"/>
                </a:solidFill>
              </a:rPr>
              <a:t> to </a:t>
            </a:r>
            <a:r>
              <a:rPr lang="da-DK" sz="1600" dirty="0" err="1">
                <a:solidFill>
                  <a:schemeClr val="tx1"/>
                </a:solidFill>
              </a:rPr>
              <a:t>left</a:t>
            </a:r>
            <a:r>
              <a:rPr lang="da-DK" sz="1600" dirty="0">
                <a:solidFill>
                  <a:schemeClr val="tx1"/>
                </a:solidFill>
              </a:rPr>
              <a:t> </a:t>
            </a:r>
            <a:r>
              <a:rPr lang="da-DK" sz="1600" dirty="0" err="1">
                <a:solidFill>
                  <a:schemeClr val="tx1"/>
                </a:solidFill>
              </a:rPr>
              <a:t>e.i</a:t>
            </a:r>
            <a:r>
              <a:rPr lang="da-DK" sz="1600" dirty="0">
                <a:solidFill>
                  <a:schemeClr val="tx1"/>
                </a:solidFill>
              </a:rPr>
              <a:t>. System Boot, </a:t>
            </a:r>
            <a:r>
              <a:rPr lang="da-DK" sz="1600" dirty="0" err="1">
                <a:solidFill>
                  <a:schemeClr val="tx1"/>
                </a:solidFill>
              </a:rPr>
              <a:t>Restore</a:t>
            </a:r>
            <a:r>
              <a:rPr lang="da-DK" sz="1600" dirty="0">
                <a:solidFill>
                  <a:schemeClr val="tx1"/>
                </a:solidFill>
              </a:rPr>
              <a:t> Power, Virus Attack.</a:t>
            </a:r>
          </a:p>
          <a:p>
            <a:endParaRPr lang="da-DK" sz="1600" dirty="0">
              <a:solidFill>
                <a:schemeClr val="tx1"/>
              </a:solidFill>
            </a:endParaRPr>
          </a:p>
          <a:p>
            <a:r>
              <a:rPr lang="en-US" sz="1600" dirty="0">
                <a:solidFill>
                  <a:schemeClr val="tx1"/>
                </a:solidFill>
              </a:rPr>
              <a:t>Navigate to the Spinosaurus Paddock and capture the Spinosaurus to qualify King of the Island </a:t>
            </a:r>
            <a:r>
              <a:rPr lang="en-US" sz="1600" dirty="0" err="1">
                <a:solidFill>
                  <a:schemeClr val="tx1"/>
                </a:solidFill>
              </a:rPr>
              <a:t>Multiball</a:t>
            </a:r>
            <a:r>
              <a:rPr lang="en-US" sz="1600" dirty="0">
                <a:solidFill>
                  <a:schemeClr val="tx1"/>
                </a:solidFill>
              </a:rPr>
              <a:t> at the left ramp. </a:t>
            </a:r>
            <a:endParaRPr lang="da-DK"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93108" y="62085"/>
            <a:ext cx="457912"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JP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5" y="807850"/>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GOTG</a:t>
            </a:r>
          </a:p>
        </p:txBody>
      </p:sp>
    </p:spTree>
    <p:extLst>
      <p:ext uri="{BB962C8B-B14F-4D97-AF65-F5344CB8AC3E}">
        <p14:creationId xmlns:p14="http://schemas.microsoft.com/office/powerpoint/2010/main" val="16750527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43742" y="4888927"/>
            <a:ext cx="96025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CFTBL</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4194" y="5886922"/>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379640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Iron </a:t>
            </a:r>
            <a:r>
              <a:rPr lang="da-DK" sz="2000" u="sng" dirty="0" err="1">
                <a:solidFill>
                  <a:schemeClr val="tx1"/>
                </a:solidFill>
              </a:rPr>
              <a:t>maiden</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full</a:t>
            </a:r>
            <a:r>
              <a:rPr lang="da-DK" sz="1600" dirty="0">
                <a:solidFill>
                  <a:schemeClr val="tx1"/>
                </a:solidFill>
              </a:rPr>
              <a:t> </a:t>
            </a:r>
            <a:r>
              <a:rPr lang="da-DK" sz="1600" dirty="0" err="1">
                <a:solidFill>
                  <a:schemeClr val="tx1"/>
                </a:solidFill>
              </a:rPr>
              <a:t>plunge</a:t>
            </a:r>
            <a:r>
              <a:rPr lang="da-DK" sz="1600" dirty="0">
                <a:solidFill>
                  <a:schemeClr val="tx1"/>
                </a:solidFill>
              </a:rPr>
              <a:t>, hit super jackpot with upper flipper.</a:t>
            </a:r>
          </a:p>
          <a:p>
            <a:endParaRPr lang="da-DK" sz="1600" dirty="0">
              <a:solidFill>
                <a:schemeClr val="tx1"/>
              </a:solidFill>
            </a:endParaRPr>
          </a:p>
          <a:p>
            <a:r>
              <a:rPr lang="en-US" sz="1600" dirty="0">
                <a:solidFill>
                  <a:schemeClr val="tx1"/>
                </a:solidFill>
              </a:rPr>
              <a:t>Skill shot EB target. Catch on left flipper. Sweep drops to light lock. Get </a:t>
            </a:r>
            <a:r>
              <a:rPr lang="en-US" sz="1600" dirty="0" err="1">
                <a:solidFill>
                  <a:schemeClr val="tx1"/>
                </a:solidFill>
              </a:rPr>
              <a:t>multiball</a:t>
            </a:r>
            <a:r>
              <a:rPr lang="en-US" sz="1600" dirty="0">
                <a:solidFill>
                  <a:schemeClr val="tx1"/>
                </a:solidFill>
              </a:rPr>
              <a:t> straight away. Lite revive during ball save period, to light kickback.</a:t>
            </a:r>
          </a:p>
          <a:p>
            <a:endParaRPr lang="da-DK" sz="1600" dirty="0">
              <a:solidFill>
                <a:schemeClr val="tx1"/>
              </a:solidFill>
            </a:endParaRPr>
          </a:p>
          <a:p>
            <a:r>
              <a:rPr lang="en-US" sz="1600" dirty="0">
                <a:solidFill>
                  <a:schemeClr val="tx1"/>
                </a:solidFill>
              </a:rPr>
              <a:t>Spell EDDIE; start light mode up the middle. Shoot left spinner to change flashing mode if EDDIE is not spelled.</a:t>
            </a:r>
          </a:p>
          <a:p>
            <a:endParaRPr lang="en-US" sz="1600" dirty="0">
              <a:solidFill>
                <a:schemeClr val="tx1"/>
              </a:solidFill>
            </a:endParaRPr>
          </a:p>
          <a:p>
            <a:r>
              <a:rPr lang="en-US" sz="1600" dirty="0">
                <a:solidFill>
                  <a:schemeClr val="tx1"/>
                </a:solidFill>
              </a:rPr>
              <a:t>Aces High is a </a:t>
            </a:r>
            <a:r>
              <a:rPr lang="en-US" sz="1600" dirty="0" err="1">
                <a:solidFill>
                  <a:schemeClr val="tx1"/>
                </a:solidFill>
              </a:rPr>
              <a:t>multiball</a:t>
            </a:r>
            <a:r>
              <a:rPr lang="en-US" sz="1600" dirty="0">
                <a:solidFill>
                  <a:schemeClr val="tx1"/>
                </a:solidFill>
              </a:rPr>
              <a:t> and a good mode to get early if possible.</a:t>
            </a:r>
          </a:p>
          <a:p>
            <a:endParaRPr lang="en-US" sz="1600" dirty="0">
              <a:solidFill>
                <a:schemeClr val="tx1"/>
              </a:solidFill>
            </a:endParaRPr>
          </a:p>
          <a:p>
            <a:r>
              <a:rPr lang="en-US" sz="1600" dirty="0">
                <a:solidFill>
                  <a:schemeClr val="tx1"/>
                </a:solidFill>
              </a:rPr>
              <a:t>Start single ball modes; Hallowed Be Thy Name; before Mummy or Trooper MB.</a:t>
            </a:r>
          </a:p>
          <a:p>
            <a:endParaRPr lang="en-US" sz="1600" dirty="0">
              <a:solidFill>
                <a:schemeClr val="tx1"/>
              </a:solidFill>
            </a:endParaRPr>
          </a:p>
          <a:p>
            <a:r>
              <a:rPr lang="en-US" sz="1600" dirty="0">
                <a:solidFill>
                  <a:schemeClr val="tx1"/>
                </a:solidFill>
              </a:rPr>
              <a:t>Trooper </a:t>
            </a:r>
            <a:r>
              <a:rPr lang="en-US" sz="1600" dirty="0" err="1">
                <a:solidFill>
                  <a:schemeClr val="tx1"/>
                </a:solidFill>
              </a:rPr>
              <a:t>Multiball</a:t>
            </a:r>
            <a:r>
              <a:rPr lang="en-US" sz="1600" dirty="0">
                <a:solidFill>
                  <a:schemeClr val="tx1"/>
                </a:solidFill>
              </a:rPr>
              <a:t>: Drop targets awards “Light Lock”, hit green arrows to virtually lock a ball.</a:t>
            </a:r>
          </a:p>
          <a:p>
            <a:r>
              <a:rPr lang="en-US" sz="1600" dirty="0">
                <a:solidFill>
                  <a:schemeClr val="tx1"/>
                </a:solidFill>
              </a:rPr>
              <a:t>All shots will be lit for jackpot and will un-light when collected. Collecting 3 Jackpots lights the first Super.</a:t>
            </a:r>
          </a:p>
          <a:p>
            <a:endParaRPr lang="en-US" sz="1600" dirty="0">
              <a:solidFill>
                <a:schemeClr val="tx1"/>
              </a:solidFill>
            </a:endParaRPr>
          </a:p>
          <a:p>
            <a:r>
              <a:rPr lang="en-US" sz="1600" dirty="0">
                <a:solidFill>
                  <a:schemeClr val="tx1"/>
                </a:solidFill>
              </a:rPr>
              <a:t>Spell MUMMY at the captive ball to qualify locks for Mummy </a:t>
            </a:r>
            <a:r>
              <a:rPr lang="en-US" sz="1600" dirty="0" err="1">
                <a:solidFill>
                  <a:schemeClr val="tx1"/>
                </a:solidFill>
              </a:rPr>
              <a:t>Multiball</a:t>
            </a:r>
            <a:r>
              <a:rPr lang="en-US" sz="1600" dirty="0">
                <a:solidFill>
                  <a:schemeClr val="tx1"/>
                </a:solidFill>
              </a:rPr>
              <a:t>. Lock balls in sarcophagus.</a:t>
            </a:r>
          </a:p>
          <a:p>
            <a:r>
              <a:rPr lang="en-US" sz="1600" dirty="0">
                <a:solidFill>
                  <a:schemeClr val="tx1"/>
                </a:solidFill>
              </a:rPr>
              <a:t>During Mummy </a:t>
            </a:r>
            <a:r>
              <a:rPr lang="en-US" sz="1600" dirty="0" err="1">
                <a:solidFill>
                  <a:schemeClr val="tx1"/>
                </a:solidFill>
              </a:rPr>
              <a:t>Multiball</a:t>
            </a:r>
            <a:r>
              <a:rPr lang="en-US" sz="1600" dirty="0">
                <a:solidFill>
                  <a:schemeClr val="tx1"/>
                </a:solidFill>
              </a:rPr>
              <a:t> switch hits qualify jackpots at captive ball. Spell MUMMY to light the super at bullseye above the sarcophagus.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The </a:t>
            </a:r>
            <a:r>
              <a:rPr lang="da-DK" sz="2000" u="sng" dirty="0" err="1">
                <a:solidFill>
                  <a:schemeClr val="tx1"/>
                </a:solidFill>
              </a:rPr>
              <a:t>walking</a:t>
            </a:r>
            <a:r>
              <a:rPr lang="da-DK" sz="2000" u="sng" dirty="0">
                <a:solidFill>
                  <a:schemeClr val="tx1"/>
                </a:solidFill>
              </a:rPr>
              <a:t> </a:t>
            </a:r>
            <a:r>
              <a:rPr lang="da-DK" sz="2000" u="sng" dirty="0" err="1">
                <a:solidFill>
                  <a:schemeClr val="tx1"/>
                </a:solidFill>
              </a:rPr>
              <a:t>dead</a:t>
            </a:r>
            <a:endParaRPr lang="en-US" sz="2000" u="sng" dirty="0">
              <a:solidFill>
                <a:schemeClr val="tx1"/>
              </a:solidFill>
            </a:endParaRPr>
          </a:p>
          <a:p>
            <a:r>
              <a:rPr lang="da-DK" sz="1600" dirty="0">
                <a:solidFill>
                  <a:schemeClr val="tx1"/>
                </a:solidFill>
              </a:rPr>
              <a:t>Complete drop </a:t>
            </a:r>
            <a:r>
              <a:rPr lang="da-DK" sz="1600" dirty="0" err="1">
                <a:solidFill>
                  <a:schemeClr val="tx1"/>
                </a:solidFill>
              </a:rPr>
              <a:t>targets</a:t>
            </a:r>
            <a:r>
              <a:rPr lang="da-DK" sz="1600" dirty="0">
                <a:solidFill>
                  <a:schemeClr val="tx1"/>
                </a:solidFill>
              </a:rPr>
              <a:t> to </a:t>
            </a:r>
            <a:r>
              <a:rPr lang="da-DK" sz="1600" dirty="0" err="1">
                <a:solidFill>
                  <a:schemeClr val="tx1"/>
                </a:solidFill>
              </a:rPr>
              <a:t>ligth</a:t>
            </a:r>
            <a:r>
              <a:rPr lang="da-DK" sz="1600" dirty="0">
                <a:solidFill>
                  <a:schemeClr val="tx1"/>
                </a:solidFill>
              </a:rPr>
              <a:t> </a:t>
            </a:r>
            <a:r>
              <a:rPr lang="da-DK" sz="1600" i="1" dirty="0">
                <a:solidFill>
                  <a:schemeClr val="tx1"/>
                </a:solidFill>
              </a:rPr>
              <a:t>Dead Features. </a:t>
            </a:r>
            <a:r>
              <a:rPr lang="da-DK" sz="1600" dirty="0">
                <a:solidFill>
                  <a:schemeClr val="tx1"/>
                </a:solidFill>
              </a:rPr>
              <a:t>In mode, </a:t>
            </a:r>
            <a:r>
              <a:rPr lang="da-DK" sz="1600" dirty="0" err="1">
                <a:solidFill>
                  <a:schemeClr val="tx1"/>
                </a:solidFill>
              </a:rPr>
              <a:t>completing</a:t>
            </a:r>
            <a:r>
              <a:rPr lang="da-DK" sz="1600" dirty="0">
                <a:solidFill>
                  <a:schemeClr val="tx1"/>
                </a:solidFill>
              </a:rPr>
              <a:t> </a:t>
            </a:r>
            <a:r>
              <a:rPr lang="da-DK" sz="1600" dirty="0" err="1">
                <a:solidFill>
                  <a:schemeClr val="tx1"/>
                </a:solidFill>
              </a:rPr>
              <a:t>another</a:t>
            </a:r>
            <a:r>
              <a:rPr lang="da-DK" sz="1600" dirty="0">
                <a:solidFill>
                  <a:schemeClr val="tx1"/>
                </a:solidFill>
              </a:rPr>
              <a:t> set </a:t>
            </a:r>
            <a:r>
              <a:rPr lang="da-DK" sz="1600" dirty="0" err="1">
                <a:solidFill>
                  <a:schemeClr val="tx1"/>
                </a:solidFill>
              </a:rPr>
              <a:t>add</a:t>
            </a:r>
            <a:r>
              <a:rPr lang="da-DK" sz="1600" dirty="0">
                <a:solidFill>
                  <a:schemeClr val="tx1"/>
                </a:solidFill>
              </a:rPr>
              <a:t> 10 </a:t>
            </a:r>
            <a:r>
              <a:rPr lang="da-DK" sz="1600" dirty="0" err="1">
                <a:solidFill>
                  <a:schemeClr val="tx1"/>
                </a:solidFill>
              </a:rPr>
              <a:t>seconds</a:t>
            </a:r>
            <a:r>
              <a:rPr lang="da-DK" sz="1600" dirty="0">
                <a:solidFill>
                  <a:schemeClr val="tx1"/>
                </a:solidFill>
              </a:rPr>
              <a:t> to mode.</a:t>
            </a:r>
          </a:p>
          <a:p>
            <a:endParaRPr lang="da-DK" sz="1600" i="1" dirty="0">
              <a:solidFill>
                <a:schemeClr val="tx1"/>
              </a:solidFill>
            </a:endParaRPr>
          </a:p>
          <a:p>
            <a:r>
              <a:rPr lang="da-DK" sz="1600" dirty="0">
                <a:solidFill>
                  <a:schemeClr val="tx1"/>
                </a:solidFill>
              </a:rPr>
              <a:t>Single ball mode:</a:t>
            </a:r>
          </a:p>
          <a:p>
            <a:pPr marL="285750" indent="-285750">
              <a:buFontTx/>
              <a:buChar char="-"/>
            </a:pPr>
            <a:r>
              <a:rPr lang="da-DK" sz="1600" dirty="0">
                <a:solidFill>
                  <a:schemeClr val="tx1"/>
                </a:solidFill>
              </a:rPr>
              <a:t>Barn; </a:t>
            </a:r>
            <a:r>
              <a:rPr lang="da-DK" sz="1600" dirty="0" err="1">
                <a:solidFill>
                  <a:schemeClr val="tx1"/>
                </a:solidFill>
              </a:rPr>
              <a:t>shoot</a:t>
            </a:r>
            <a:r>
              <a:rPr lang="da-DK" sz="1600" dirty="0">
                <a:solidFill>
                  <a:schemeClr val="tx1"/>
                </a:solidFill>
              </a:rPr>
              <a:t> barn.</a:t>
            </a:r>
          </a:p>
          <a:p>
            <a:pPr marL="285750" indent="-285750">
              <a:buFontTx/>
              <a:buChar char="-"/>
            </a:pPr>
            <a:r>
              <a:rPr lang="da-DK" sz="1600" dirty="0">
                <a:solidFill>
                  <a:schemeClr val="tx1"/>
                </a:solidFill>
              </a:rPr>
              <a:t>CDC; hit CDC to </a:t>
            </a:r>
            <a:r>
              <a:rPr lang="da-DK" sz="1600" dirty="0" err="1">
                <a:solidFill>
                  <a:schemeClr val="tx1"/>
                </a:solidFill>
              </a:rPr>
              <a:t>build</a:t>
            </a:r>
            <a:r>
              <a:rPr lang="da-DK" sz="1600" dirty="0">
                <a:solidFill>
                  <a:schemeClr val="tx1"/>
                </a:solidFill>
              </a:rPr>
              <a:t>, </a:t>
            </a:r>
            <a:r>
              <a:rPr lang="da-DK" sz="1600" dirty="0" err="1">
                <a:solidFill>
                  <a:schemeClr val="tx1"/>
                </a:solidFill>
              </a:rPr>
              <a:t>collect</a:t>
            </a:r>
            <a:r>
              <a:rPr lang="da-DK" sz="1600" dirty="0">
                <a:solidFill>
                  <a:schemeClr val="tx1"/>
                </a:solidFill>
              </a:rPr>
              <a:t> at the </a:t>
            </a:r>
            <a:r>
              <a:rPr lang="da-DK" sz="1600" dirty="0" err="1">
                <a:solidFill>
                  <a:schemeClr val="tx1"/>
                </a:solidFill>
              </a:rPr>
              <a:t>other</a:t>
            </a:r>
            <a:r>
              <a:rPr lang="da-DK" sz="1600" dirty="0">
                <a:solidFill>
                  <a:schemeClr val="tx1"/>
                </a:solidFill>
              </a:rPr>
              <a:t> shots.</a:t>
            </a:r>
          </a:p>
          <a:p>
            <a:pPr marL="285750" indent="-285750">
              <a:buFontTx/>
              <a:buChar char="-"/>
            </a:pPr>
            <a:r>
              <a:rPr lang="da-DK" sz="1600" dirty="0">
                <a:solidFill>
                  <a:schemeClr val="tx1"/>
                </a:solidFill>
              </a:rPr>
              <a:t>Arena; shot arena – end at </a:t>
            </a:r>
            <a:r>
              <a:rPr lang="da-DK" sz="1600" dirty="0" err="1">
                <a:solidFill>
                  <a:schemeClr val="tx1"/>
                </a:solidFill>
              </a:rPr>
              <a:t>Woodbury</a:t>
            </a:r>
            <a:r>
              <a:rPr lang="da-DK" sz="1600" dirty="0">
                <a:solidFill>
                  <a:schemeClr val="tx1"/>
                </a:solidFill>
              </a:rPr>
              <a:t>.</a:t>
            </a:r>
          </a:p>
          <a:p>
            <a:r>
              <a:rPr lang="da-DK" sz="1600" dirty="0" err="1">
                <a:solidFill>
                  <a:schemeClr val="tx1"/>
                </a:solidFill>
              </a:rPr>
              <a:t>Multi</a:t>
            </a:r>
            <a:r>
              <a:rPr lang="da-DK" sz="1600" dirty="0">
                <a:solidFill>
                  <a:schemeClr val="tx1"/>
                </a:solidFill>
              </a:rPr>
              <a:t> ball Mode:</a:t>
            </a:r>
          </a:p>
          <a:p>
            <a:pPr marL="285750" indent="-285750">
              <a:buFontTx/>
              <a:buChar char="-"/>
            </a:pPr>
            <a:r>
              <a:rPr lang="da-DK" sz="1600" dirty="0">
                <a:solidFill>
                  <a:schemeClr val="tx1"/>
                </a:solidFill>
              </a:rPr>
              <a:t>Riot; Shot Riot, hit </a:t>
            </a:r>
            <a:r>
              <a:rPr lang="da-DK" sz="1600" dirty="0" err="1">
                <a:solidFill>
                  <a:schemeClr val="tx1"/>
                </a:solidFill>
              </a:rPr>
              <a:t>bumpers</a:t>
            </a:r>
            <a:endParaRPr lang="da-DK" sz="1600" dirty="0">
              <a:solidFill>
                <a:schemeClr val="tx1"/>
              </a:solidFill>
            </a:endParaRPr>
          </a:p>
          <a:p>
            <a:pPr marL="285750" indent="-285750">
              <a:buFontTx/>
              <a:buChar char="-"/>
            </a:pPr>
            <a:r>
              <a:rPr lang="da-DK" sz="1600" dirty="0">
                <a:solidFill>
                  <a:schemeClr val="tx1"/>
                </a:solidFill>
              </a:rPr>
              <a:t>Tunnel; hit tunnel.</a:t>
            </a:r>
          </a:p>
          <a:p>
            <a:pPr marL="285750" indent="-285750">
              <a:buFontTx/>
              <a:buChar char="-"/>
            </a:pPr>
            <a:endParaRPr lang="da-DK" sz="1600" dirty="0">
              <a:solidFill>
                <a:schemeClr val="tx1"/>
              </a:solidFill>
            </a:endParaRPr>
          </a:p>
          <a:p>
            <a:r>
              <a:rPr lang="en-US" sz="1600" dirty="0">
                <a:solidFill>
                  <a:schemeClr val="tx1"/>
                </a:solidFill>
              </a:rPr>
              <a:t>Shooting the targets to either side of the Prison lights,</a:t>
            </a:r>
            <a:r>
              <a:rPr lang="da-DK" sz="1600" dirty="0">
                <a:solidFill>
                  <a:schemeClr val="tx1"/>
                </a:solidFill>
              </a:rPr>
              <a:t> Tower standup</a:t>
            </a:r>
            <a:r>
              <a:rPr lang="en-US" sz="1600" dirty="0">
                <a:solidFill>
                  <a:schemeClr val="tx1"/>
                </a:solidFill>
              </a:rPr>
              <a:t> for 2X playfield.</a:t>
            </a:r>
            <a:endParaRPr lang="da-DK" sz="1600" dirty="0">
              <a:solidFill>
                <a:schemeClr val="tx1"/>
              </a:solidFill>
            </a:endParaRPr>
          </a:p>
          <a:p>
            <a:endParaRPr lang="en-US" sz="1600" dirty="0">
              <a:solidFill>
                <a:schemeClr val="tx1"/>
              </a:solidFill>
            </a:endParaRPr>
          </a:p>
          <a:p>
            <a:r>
              <a:rPr lang="da-DK" sz="1600" dirty="0" err="1">
                <a:solidFill>
                  <a:schemeClr val="tx1"/>
                </a:solidFill>
              </a:rPr>
              <a:t>Prison</a:t>
            </a:r>
            <a:r>
              <a:rPr lang="da-DK" sz="1600" dirty="0">
                <a:solidFill>
                  <a:schemeClr val="tx1"/>
                </a:solidFill>
              </a:rPr>
              <a:t> </a:t>
            </a:r>
            <a:r>
              <a:rPr lang="da-DK" sz="1600" dirty="0" err="1">
                <a:solidFill>
                  <a:schemeClr val="tx1"/>
                </a:solidFill>
              </a:rPr>
              <a:t>Multiball</a:t>
            </a:r>
            <a:r>
              <a:rPr lang="da-DK" sz="1600" dirty="0">
                <a:solidFill>
                  <a:schemeClr val="tx1"/>
                </a:solidFill>
              </a:rPr>
              <a:t>; hit </a:t>
            </a:r>
            <a:r>
              <a:rPr lang="da-DK" sz="1600" dirty="0" err="1">
                <a:solidFill>
                  <a:schemeClr val="tx1"/>
                </a:solidFill>
              </a:rPr>
              <a:t>prison</a:t>
            </a:r>
            <a:r>
              <a:rPr lang="da-DK" sz="1600" dirty="0">
                <a:solidFill>
                  <a:schemeClr val="tx1"/>
                </a:solidFill>
              </a:rPr>
              <a:t>, clear yard – or hit the head.</a:t>
            </a:r>
          </a:p>
          <a:p>
            <a:endParaRPr lang="da-DK" sz="1600" dirty="0">
              <a:solidFill>
                <a:schemeClr val="tx1"/>
              </a:solidFill>
            </a:endParaRPr>
          </a:p>
          <a:p>
            <a:r>
              <a:rPr lang="da-DK" sz="1600" dirty="0" err="1">
                <a:solidFill>
                  <a:schemeClr val="tx1"/>
                </a:solidFill>
              </a:rPr>
              <a:t>Well-waker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err="1">
                <a:solidFill>
                  <a:schemeClr val="tx1"/>
                </a:solidFill>
              </a:rPr>
              <a:t>Bloodbath</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r>
              <a:rPr lang="da-DK" sz="1600" dirty="0">
                <a:solidFill>
                  <a:schemeClr val="tx1"/>
                </a:solidFill>
              </a:rPr>
              <a:t>Complete </a:t>
            </a:r>
            <a:r>
              <a:rPr lang="da-DK" sz="1600" dirty="0" err="1">
                <a:solidFill>
                  <a:schemeClr val="tx1"/>
                </a:solidFill>
              </a:rPr>
              <a:t>another</a:t>
            </a:r>
            <a:r>
              <a:rPr lang="da-DK" sz="1600" dirty="0">
                <a:solidFill>
                  <a:schemeClr val="tx1"/>
                </a:solidFill>
              </a:rPr>
              <a:t> bank of drop </a:t>
            </a:r>
            <a:r>
              <a:rPr lang="da-DK" sz="1600" dirty="0" err="1">
                <a:solidFill>
                  <a:schemeClr val="tx1"/>
                </a:solidFill>
              </a:rPr>
              <a:t>targets</a:t>
            </a:r>
            <a:r>
              <a:rPr lang="da-DK" sz="1600" dirty="0">
                <a:solidFill>
                  <a:schemeClr val="tx1"/>
                </a:solidFill>
              </a:rPr>
              <a:t> to </a:t>
            </a:r>
            <a:r>
              <a:rPr lang="da-DK" sz="1600" dirty="0" err="1">
                <a:solidFill>
                  <a:schemeClr val="tx1"/>
                </a:solidFill>
              </a:rPr>
              <a:t>add</a:t>
            </a:r>
            <a:r>
              <a:rPr lang="da-DK" sz="1600" dirty="0">
                <a:solidFill>
                  <a:schemeClr val="tx1"/>
                </a:solidFill>
              </a:rPr>
              <a:t>-a-ball,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done </a:t>
            </a:r>
            <a:r>
              <a:rPr lang="da-DK" sz="1600" dirty="0" err="1">
                <a:solidFill>
                  <a:schemeClr val="tx1"/>
                </a:solidFill>
              </a:rPr>
              <a:t>twice</a:t>
            </a:r>
            <a:r>
              <a:rPr lang="da-DK" sz="1600" dirty="0">
                <a:solidFill>
                  <a:schemeClr val="tx1"/>
                </a:solidFill>
              </a:rPr>
              <a:t>.</a:t>
            </a:r>
          </a:p>
          <a:p>
            <a:endParaRPr lang="da-DK" sz="1600" dirty="0">
              <a:solidFill>
                <a:schemeClr val="tx1"/>
              </a:solidFill>
            </a:endParaRPr>
          </a:p>
          <a:p>
            <a:r>
              <a:rPr lang="da-DK" sz="1600" dirty="0">
                <a:solidFill>
                  <a:schemeClr val="tx1"/>
                </a:solidFill>
              </a:rPr>
              <a:t>Escape Terminus – </a:t>
            </a:r>
            <a:r>
              <a:rPr lang="da-DK" sz="1600" dirty="0" err="1">
                <a:solidFill>
                  <a:schemeClr val="tx1"/>
                </a:solidFill>
              </a:rPr>
              <a:t>sixth</a:t>
            </a:r>
            <a:r>
              <a:rPr lang="da-DK" sz="1600" dirty="0">
                <a:solidFill>
                  <a:schemeClr val="tx1"/>
                </a:solidFill>
              </a:rPr>
              <a:t> mode;</a:t>
            </a:r>
          </a:p>
          <a:p>
            <a:r>
              <a:rPr lang="da-DK" sz="1600" dirty="0">
                <a:solidFill>
                  <a:schemeClr val="tx1"/>
                </a:solidFill>
              </a:rPr>
              <a:t>Shot </a:t>
            </a:r>
            <a:r>
              <a:rPr lang="da-DK" sz="1600" dirty="0" err="1">
                <a:solidFill>
                  <a:schemeClr val="tx1"/>
                </a:solidFill>
              </a:rPr>
              <a:t>any</a:t>
            </a:r>
            <a:r>
              <a:rPr lang="da-DK" sz="1600" dirty="0">
                <a:solidFill>
                  <a:schemeClr val="tx1"/>
                </a:solidFill>
              </a:rPr>
              <a:t> </a:t>
            </a:r>
            <a:r>
              <a:rPr lang="da-DK" sz="1600" i="1" dirty="0">
                <a:solidFill>
                  <a:schemeClr val="tx1"/>
                </a:solidFill>
              </a:rPr>
              <a:t>Dead </a:t>
            </a:r>
            <a:r>
              <a:rPr lang="da-DK" sz="1600" i="1" dirty="0" err="1">
                <a:solidFill>
                  <a:schemeClr val="tx1"/>
                </a:solidFill>
              </a:rPr>
              <a:t>Faeature</a:t>
            </a:r>
            <a:r>
              <a:rPr lang="da-DK" sz="1600" dirty="0">
                <a:solidFill>
                  <a:schemeClr val="tx1"/>
                </a:solidFill>
              </a:rPr>
              <a:t> shot to </a:t>
            </a:r>
            <a:r>
              <a:rPr lang="da-DK" sz="1600" dirty="0" err="1">
                <a:solidFill>
                  <a:schemeClr val="tx1"/>
                </a:solidFill>
              </a:rPr>
              <a:t>begin</a:t>
            </a:r>
            <a:r>
              <a:rPr lang="da-DK" sz="1600" dirty="0">
                <a:solidFill>
                  <a:schemeClr val="tx1"/>
                </a:solidFill>
              </a:rPr>
              <a:t>, </a:t>
            </a:r>
            <a:r>
              <a:rPr lang="da-DK" sz="1600" dirty="0" err="1">
                <a:solidFill>
                  <a:schemeClr val="tx1"/>
                </a:solidFill>
              </a:rPr>
              <a:t>then</a:t>
            </a:r>
            <a:r>
              <a:rPr lang="da-DK" sz="1600" dirty="0">
                <a:solidFill>
                  <a:schemeClr val="tx1"/>
                </a:solidFill>
              </a:rPr>
              <a:t> a lit shot to </a:t>
            </a:r>
            <a:r>
              <a:rPr lang="da-DK" sz="1600" dirty="0" err="1">
                <a:solidFill>
                  <a:schemeClr val="tx1"/>
                </a:solidFill>
              </a:rPr>
              <a:t>collect</a:t>
            </a:r>
            <a:r>
              <a:rPr lang="da-DK" sz="1600" dirty="0">
                <a:solidFill>
                  <a:schemeClr val="tx1"/>
                </a:solidFill>
              </a:rPr>
              <a:t>. </a:t>
            </a:r>
            <a:r>
              <a:rPr lang="da-DK" sz="1600" dirty="0" err="1">
                <a:solidFill>
                  <a:schemeClr val="tx1"/>
                </a:solidFill>
              </a:rPr>
              <a:t>Collect</a:t>
            </a:r>
            <a:r>
              <a:rPr lang="da-DK" sz="1600" dirty="0">
                <a:solidFill>
                  <a:schemeClr val="tx1"/>
                </a:solidFill>
              </a:rPr>
              <a:t> all </a:t>
            </a:r>
            <a:r>
              <a:rPr lang="da-DK" sz="1600" dirty="0" err="1">
                <a:solidFill>
                  <a:schemeClr val="tx1"/>
                </a:solidFill>
              </a:rPr>
              <a:t>five</a:t>
            </a:r>
            <a:r>
              <a:rPr lang="da-DK" sz="1600" dirty="0">
                <a:solidFill>
                  <a:schemeClr val="tx1"/>
                </a:solidFill>
              </a:rPr>
              <a:t> </a:t>
            </a:r>
            <a:r>
              <a:rPr lang="da-DK" sz="1600" dirty="0" err="1">
                <a:solidFill>
                  <a:schemeClr val="tx1"/>
                </a:solidFill>
              </a:rPr>
              <a:t>hurry</a:t>
            </a:r>
            <a:r>
              <a:rPr lang="da-DK" sz="1600" dirty="0">
                <a:solidFill>
                  <a:schemeClr val="tx1"/>
                </a:solidFill>
              </a:rPr>
              <a:t> </a:t>
            </a:r>
            <a:r>
              <a:rPr lang="da-DK" sz="1600" dirty="0" err="1">
                <a:solidFill>
                  <a:schemeClr val="tx1"/>
                </a:solidFill>
              </a:rPr>
              <a:t>uo</a:t>
            </a:r>
            <a:r>
              <a:rPr lang="da-DK" sz="1600" dirty="0">
                <a:solidFill>
                  <a:schemeClr val="tx1"/>
                </a:solidFill>
              </a:rPr>
              <a:t> to </a:t>
            </a:r>
            <a:r>
              <a:rPr lang="da-DK" sz="1600" dirty="0" err="1">
                <a:solidFill>
                  <a:schemeClr val="tx1"/>
                </a:solidFill>
              </a:rPr>
              <a:t>finesh</a:t>
            </a:r>
            <a:r>
              <a:rPr lang="da-DK" sz="1600" dirty="0">
                <a:solidFill>
                  <a:schemeClr val="tx1"/>
                </a:solidFill>
              </a:rPr>
              <a:t> Terminus.</a:t>
            </a: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553878" y="2798606"/>
            <a:ext cx="933371" cy="34287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IMDN</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563202" y="1872523"/>
            <a:ext cx="922398"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ACDC</a:t>
            </a:r>
          </a:p>
        </p:txBody>
      </p:sp>
    </p:spTree>
    <p:extLst>
      <p:ext uri="{BB962C8B-B14F-4D97-AF65-F5344CB8AC3E}">
        <p14:creationId xmlns:p14="http://schemas.microsoft.com/office/powerpoint/2010/main" val="21852627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Ghost Busters</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da-DK" sz="1600" dirty="0" err="1">
                <a:solidFill>
                  <a:schemeClr val="tx1"/>
                </a:solidFill>
              </a:rPr>
              <a:t>forget</a:t>
            </a:r>
            <a:r>
              <a:rPr lang="da-DK" sz="1600" dirty="0">
                <a:solidFill>
                  <a:schemeClr val="tx1"/>
                </a:solidFill>
              </a:rPr>
              <a:t> P-K-E rollovers;</a:t>
            </a:r>
          </a:p>
          <a:p>
            <a:r>
              <a:rPr lang="da-DK" sz="1600" dirty="0" err="1">
                <a:solidFill>
                  <a:schemeClr val="tx1"/>
                </a:solidFill>
              </a:rPr>
              <a:t>Fullplunge</a:t>
            </a:r>
            <a:r>
              <a:rPr lang="da-DK" sz="1600" dirty="0">
                <a:solidFill>
                  <a:schemeClr val="tx1"/>
                </a:solidFill>
              </a:rPr>
              <a:t>, </a:t>
            </a:r>
            <a:r>
              <a:rPr lang="da-DK" sz="1600" dirty="0" err="1">
                <a:solidFill>
                  <a:schemeClr val="tx1"/>
                </a:solidFill>
              </a:rPr>
              <a:t>catch</a:t>
            </a:r>
            <a:r>
              <a:rPr lang="da-DK" sz="1600" dirty="0">
                <a:solidFill>
                  <a:schemeClr val="tx1"/>
                </a:solidFill>
              </a:rPr>
              <a:t>, hit Right loop, default, to start ”Okay </a:t>
            </a:r>
            <a:r>
              <a:rPr lang="da-DK" sz="1600" dirty="0" err="1">
                <a:solidFill>
                  <a:schemeClr val="tx1"/>
                </a:solidFill>
              </a:rPr>
              <a:t>Who</a:t>
            </a:r>
            <a:r>
              <a:rPr lang="da-DK" sz="1600" dirty="0">
                <a:solidFill>
                  <a:schemeClr val="tx1"/>
                </a:solidFill>
              </a:rPr>
              <a:t> </a:t>
            </a:r>
            <a:r>
              <a:rPr lang="da-DK" sz="1600" dirty="0" err="1">
                <a:solidFill>
                  <a:schemeClr val="tx1"/>
                </a:solidFill>
              </a:rPr>
              <a:t>Brought</a:t>
            </a:r>
            <a:r>
              <a:rPr lang="da-DK" sz="1600" dirty="0">
                <a:solidFill>
                  <a:schemeClr val="tx1"/>
                </a:solidFill>
              </a:rPr>
              <a:t> The Dog</a:t>
            </a:r>
            <a:r>
              <a:rPr lang="en-US" sz="1600" dirty="0">
                <a:solidFill>
                  <a:schemeClr val="tx1"/>
                </a:solidFill>
              </a:rPr>
              <a:t>?”</a:t>
            </a:r>
          </a:p>
          <a:p>
            <a:endParaRPr lang="en-US" sz="1600" dirty="0">
              <a:solidFill>
                <a:schemeClr val="tx1"/>
              </a:solidFill>
            </a:endParaRPr>
          </a:p>
          <a:p>
            <a:r>
              <a:rPr lang="en-US" sz="1600" dirty="0">
                <a:solidFill>
                  <a:schemeClr val="tx1"/>
                </a:solidFill>
              </a:rPr>
              <a:t>Shoot the left ramp, left loop, and right loop to complete "Okay Who Brought The Dog?“</a:t>
            </a:r>
          </a:p>
          <a:p>
            <a:r>
              <a:rPr lang="da-DK" sz="1600" dirty="0" err="1">
                <a:solidFill>
                  <a:schemeClr val="tx1"/>
                </a:solidFill>
              </a:rPr>
              <a:t>Next</a:t>
            </a:r>
            <a:r>
              <a:rPr lang="da-DK" sz="1600" dirty="0">
                <a:solidFill>
                  <a:schemeClr val="tx1"/>
                </a:solidFill>
              </a:rPr>
              <a:t> Scene "</a:t>
            </a:r>
            <a:r>
              <a:rPr lang="da-DK" sz="1600" dirty="0" err="1">
                <a:solidFill>
                  <a:schemeClr val="tx1"/>
                </a:solidFill>
              </a:rPr>
              <a:t>Spook</a:t>
            </a:r>
            <a:r>
              <a:rPr lang="da-DK" sz="1600" dirty="0">
                <a:solidFill>
                  <a:schemeClr val="tx1"/>
                </a:solidFill>
              </a:rPr>
              <a:t> Central”, </a:t>
            </a:r>
            <a:r>
              <a:rPr lang="en-US" sz="1600" dirty="0">
                <a:solidFill>
                  <a:schemeClr val="tx1"/>
                </a:solidFill>
              </a:rPr>
              <a:t>left ramp to stop the hurry-up and set the shot reward. Left loop, left ramp, right ramp, right loop and again finish with the right loop.</a:t>
            </a:r>
          </a:p>
          <a:p>
            <a:endParaRPr lang="en-US" sz="1600" dirty="0">
              <a:solidFill>
                <a:schemeClr val="tx1"/>
              </a:solidFill>
            </a:endParaRPr>
          </a:p>
          <a:p>
            <a:r>
              <a:rPr lang="da-DK" sz="1600" dirty="0">
                <a:solidFill>
                  <a:schemeClr val="tx1"/>
                </a:solidFill>
              </a:rPr>
              <a:t>"</a:t>
            </a:r>
            <a:r>
              <a:rPr lang="da-DK" sz="1600" dirty="0" err="1">
                <a:solidFill>
                  <a:schemeClr val="tx1"/>
                </a:solidFill>
              </a:rPr>
              <a:t>Gozer</a:t>
            </a:r>
            <a:r>
              <a:rPr lang="da-DK" sz="1600" dirty="0">
                <a:solidFill>
                  <a:schemeClr val="tx1"/>
                </a:solidFill>
              </a:rPr>
              <a:t> The </a:t>
            </a:r>
            <a:r>
              <a:rPr lang="da-DK" sz="1600" dirty="0" err="1">
                <a:solidFill>
                  <a:schemeClr val="tx1"/>
                </a:solidFill>
              </a:rPr>
              <a:t>Gozerian</a:t>
            </a:r>
            <a:r>
              <a:rPr lang="da-DK" sz="1600" dirty="0">
                <a:solidFill>
                  <a:schemeClr val="tx1"/>
                </a:solidFill>
              </a:rPr>
              <a:t>”?</a:t>
            </a:r>
          </a:p>
          <a:p>
            <a:endParaRPr lang="en-US" sz="1600" dirty="0">
              <a:solidFill>
                <a:schemeClr val="tx1"/>
              </a:solidFill>
            </a:endParaRPr>
          </a:p>
          <a:p>
            <a:r>
              <a:rPr lang="en-US" sz="1600" i="1" dirty="0">
                <a:solidFill>
                  <a:schemeClr val="tx1"/>
                </a:solidFill>
              </a:rPr>
              <a:t>“Spooked Librarian”</a:t>
            </a:r>
            <a:r>
              <a:rPr lang="en-US" sz="1600" dirty="0">
                <a:solidFill>
                  <a:schemeClr val="tx1"/>
                </a:solidFill>
              </a:rPr>
              <a:t>: Shoot flashing shots then the spinner to raise SJ by 100k per spin.</a:t>
            </a:r>
          </a:p>
          <a:p>
            <a:r>
              <a:rPr lang="en-US" sz="1600" dirty="0">
                <a:solidFill>
                  <a:schemeClr val="tx1"/>
                </a:solidFill>
              </a:rPr>
              <a:t>"Stay-</a:t>
            </a:r>
            <a:r>
              <a:rPr lang="en-US" sz="1600" dirty="0" err="1">
                <a:solidFill>
                  <a:schemeClr val="tx1"/>
                </a:solidFill>
              </a:rPr>
              <a:t>Puft</a:t>
            </a:r>
            <a:r>
              <a:rPr lang="en-US" sz="1600" dirty="0">
                <a:solidFill>
                  <a:schemeClr val="tx1"/>
                </a:solidFill>
              </a:rPr>
              <a:t> Marshmallow Man" is lit at the right loop. Use P-K-E multipliers.</a:t>
            </a:r>
          </a:p>
          <a:p>
            <a:r>
              <a:rPr lang="en-US" sz="1600" i="1" dirty="0">
                <a:solidFill>
                  <a:schemeClr val="tx1"/>
                </a:solidFill>
              </a:rPr>
              <a:t>Back Off, Man!</a:t>
            </a:r>
            <a:r>
              <a:rPr lang="en-US" sz="1600" dirty="0">
                <a:solidFill>
                  <a:schemeClr val="tx1"/>
                </a:solidFill>
              </a:rPr>
              <a:t>: Shoot any of the lit shots, shoot 2 shot then final shot at the left scoop.</a:t>
            </a:r>
          </a:p>
          <a:p>
            <a:endParaRPr lang="en-US" sz="1600" dirty="0">
              <a:solidFill>
                <a:schemeClr val="tx1"/>
              </a:solidFill>
            </a:endParaRPr>
          </a:p>
          <a:p>
            <a:r>
              <a:rPr lang="en-US" sz="1600" dirty="0">
                <a:solidFill>
                  <a:schemeClr val="tx1"/>
                </a:solidFill>
              </a:rPr>
              <a:t>Complete the Storage Facility left captive balls award to light three stacked locks</a:t>
            </a:r>
          </a:p>
          <a:p>
            <a:r>
              <a:rPr lang="en-US" sz="1600" dirty="0">
                <a:solidFill>
                  <a:schemeClr val="tx1"/>
                </a:solidFill>
              </a:rPr>
              <a:t>Add-a-Ball re-lit by repeatedly shooting the left captive balls.</a:t>
            </a:r>
          </a:p>
          <a:p>
            <a:endParaRPr lang="en-US" sz="1600" dirty="0">
              <a:solidFill>
                <a:schemeClr val="tx1"/>
              </a:solidFill>
            </a:endParaRPr>
          </a:p>
          <a:p>
            <a:r>
              <a:rPr lang="en-US" sz="1600" dirty="0">
                <a:solidFill>
                  <a:schemeClr val="tx1"/>
                </a:solidFill>
              </a:rPr>
              <a:t>Mass hysteria - flippers are switched. Hitting the right captive ball will toggle the reversed flippers on/off.</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Deadpool</a:t>
            </a:r>
          </a:p>
          <a:p>
            <a:r>
              <a:rPr lang="da-DK" sz="1600" dirty="0">
                <a:solidFill>
                  <a:schemeClr val="tx1"/>
                </a:solidFill>
              </a:rPr>
              <a:t>Super </a:t>
            </a:r>
            <a:r>
              <a:rPr lang="da-DK" sz="1600" dirty="0" err="1">
                <a:solidFill>
                  <a:schemeClr val="tx1"/>
                </a:solidFill>
              </a:rPr>
              <a:t>Skill</a:t>
            </a:r>
            <a:r>
              <a:rPr lang="da-DK" sz="1600" dirty="0">
                <a:solidFill>
                  <a:schemeClr val="tx1"/>
                </a:solidFill>
              </a:rPr>
              <a:t> Shot; hold </a:t>
            </a:r>
            <a:r>
              <a:rPr lang="da-DK" sz="1600" dirty="0" err="1">
                <a:solidFill>
                  <a:schemeClr val="tx1"/>
                </a:solidFill>
              </a:rPr>
              <a:t>left</a:t>
            </a:r>
            <a:r>
              <a:rPr lang="da-DK" sz="1600" dirty="0">
                <a:solidFill>
                  <a:schemeClr val="tx1"/>
                </a:solidFill>
              </a:rPr>
              <a:t> flipper </a:t>
            </a:r>
            <a:r>
              <a:rPr lang="da-DK" sz="1600" dirty="0" err="1">
                <a:solidFill>
                  <a:schemeClr val="tx1"/>
                </a:solidFill>
              </a:rPr>
              <a:t>down</a:t>
            </a:r>
            <a:r>
              <a:rPr lang="da-DK" sz="1600" dirty="0">
                <a:solidFill>
                  <a:schemeClr val="tx1"/>
                </a:solidFill>
              </a:rPr>
              <a:t>, and </a:t>
            </a:r>
            <a:r>
              <a:rPr lang="da-DK" sz="1600" dirty="0" err="1">
                <a:solidFill>
                  <a:schemeClr val="tx1"/>
                </a:solidFill>
              </a:rPr>
              <a:t>lock</a:t>
            </a:r>
            <a:r>
              <a:rPr lang="da-DK" sz="1600" dirty="0">
                <a:solidFill>
                  <a:schemeClr val="tx1"/>
                </a:solidFill>
              </a:rPr>
              <a:t> Ninja.</a:t>
            </a:r>
          </a:p>
          <a:p>
            <a:endParaRPr lang="da-DK" sz="1600" dirty="0">
              <a:solidFill>
                <a:schemeClr val="tx1"/>
              </a:solidFill>
            </a:endParaRPr>
          </a:p>
          <a:p>
            <a:r>
              <a:rPr lang="da-DK" sz="1600" dirty="0" err="1">
                <a:solidFill>
                  <a:schemeClr val="tx1"/>
                </a:solidFill>
              </a:rPr>
              <a:t>Completing</a:t>
            </a:r>
            <a:r>
              <a:rPr lang="da-DK" sz="1600" dirty="0">
                <a:solidFill>
                  <a:schemeClr val="tx1"/>
                </a:solidFill>
              </a:rPr>
              <a:t> D-E-A-D Target Bank </a:t>
            </a:r>
            <a:r>
              <a:rPr lang="en-US" sz="1600" dirty="0">
                <a:solidFill>
                  <a:schemeClr val="tx1"/>
                </a:solidFill>
              </a:rPr>
              <a:t>will qualify a Battle at the </a:t>
            </a:r>
            <a:r>
              <a:rPr lang="en-US" sz="1600" dirty="0" err="1">
                <a:solidFill>
                  <a:schemeClr val="tx1"/>
                </a:solidFill>
              </a:rPr>
              <a:t>Hellhouse</a:t>
            </a:r>
            <a:r>
              <a:rPr lang="en-US" sz="1600" dirty="0">
                <a:solidFill>
                  <a:schemeClr val="tx1"/>
                </a:solidFill>
              </a:rPr>
              <a:t> Scoop.</a:t>
            </a:r>
          </a:p>
          <a:p>
            <a:endParaRPr lang="en-US" sz="1600" dirty="0">
              <a:solidFill>
                <a:schemeClr val="tx1"/>
              </a:solidFill>
            </a:endParaRPr>
          </a:p>
          <a:p>
            <a:r>
              <a:rPr lang="en-US" sz="1600" dirty="0">
                <a:solidFill>
                  <a:schemeClr val="tx1"/>
                </a:solidFill>
              </a:rPr>
              <a:t>1. Battle; </a:t>
            </a:r>
            <a:r>
              <a:rPr lang="da-DK" sz="1600" dirty="0" err="1">
                <a:solidFill>
                  <a:schemeClr val="tx1"/>
                </a:solidFill>
              </a:rPr>
              <a:t>Juggernaut</a:t>
            </a:r>
            <a:r>
              <a:rPr lang="da-DK" sz="1600" dirty="0">
                <a:solidFill>
                  <a:schemeClr val="tx1"/>
                </a:solidFill>
              </a:rPr>
              <a:t>, and bring in Lil </a:t>
            </a:r>
            <a:r>
              <a:rPr lang="da-DK" sz="1600" dirty="0" err="1">
                <a:solidFill>
                  <a:schemeClr val="tx1"/>
                </a:solidFill>
              </a:rPr>
              <a:t>Deadpool</a:t>
            </a:r>
            <a:r>
              <a:rPr lang="da-DK" sz="1600" dirty="0">
                <a:solidFill>
                  <a:schemeClr val="tx1"/>
                </a:solidFill>
              </a:rPr>
              <a:t> </a:t>
            </a:r>
            <a:r>
              <a:rPr lang="da-DK" sz="1600" dirty="0" err="1">
                <a:solidFill>
                  <a:schemeClr val="tx1"/>
                </a:solidFill>
              </a:rPr>
              <a:t>Multiball</a:t>
            </a:r>
            <a:r>
              <a:rPr lang="da-DK" sz="1600" dirty="0">
                <a:solidFill>
                  <a:schemeClr val="tx1"/>
                </a:solidFill>
              </a:rPr>
              <a:t>, </a:t>
            </a:r>
            <a:r>
              <a:rPr lang="da-DK" sz="1600" dirty="0" err="1">
                <a:solidFill>
                  <a:schemeClr val="tx1"/>
                </a:solidFill>
              </a:rPr>
              <a:t>lock</a:t>
            </a:r>
            <a:r>
              <a:rPr lang="da-DK" sz="1600" dirty="0">
                <a:solidFill>
                  <a:schemeClr val="tx1"/>
                </a:solidFill>
              </a:rPr>
              <a:t> ball </a:t>
            </a:r>
            <a:r>
              <a:rPr lang="da-DK" sz="1600" dirty="0" err="1">
                <a:solidFill>
                  <a:schemeClr val="tx1"/>
                </a:solidFill>
              </a:rPr>
              <a:t>behind</a:t>
            </a:r>
            <a:r>
              <a:rPr lang="da-DK" sz="1600" dirty="0">
                <a:solidFill>
                  <a:schemeClr val="tx1"/>
                </a:solidFill>
              </a:rPr>
              <a:t> drop </a:t>
            </a:r>
            <a:r>
              <a:rPr lang="da-DK" sz="1600" dirty="0" err="1">
                <a:solidFill>
                  <a:schemeClr val="tx1"/>
                </a:solidFill>
              </a:rPr>
              <a:t>targets</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unlock</a:t>
            </a:r>
            <a:r>
              <a:rPr lang="da-DK" sz="1600" dirty="0">
                <a:solidFill>
                  <a:schemeClr val="tx1"/>
                </a:solidFill>
              </a:rPr>
              <a:t>. </a:t>
            </a:r>
            <a:r>
              <a:rPr lang="da-DK" sz="1600" dirty="0" err="1">
                <a:solidFill>
                  <a:schemeClr val="tx1"/>
                </a:solidFill>
              </a:rPr>
              <a:t>During</a:t>
            </a:r>
            <a:r>
              <a:rPr lang="da-DK" sz="1600" dirty="0">
                <a:solidFill>
                  <a:schemeClr val="tx1"/>
                </a:solidFill>
              </a:rPr>
              <a:t> </a:t>
            </a:r>
            <a:r>
              <a:rPr lang="da-DK" sz="1600" dirty="0" err="1">
                <a:solidFill>
                  <a:schemeClr val="tx1"/>
                </a:solidFill>
              </a:rPr>
              <a:t>Juggernaut</a:t>
            </a:r>
            <a:r>
              <a:rPr lang="da-DK" sz="1600" dirty="0">
                <a:solidFill>
                  <a:schemeClr val="tx1"/>
                </a:solidFill>
              </a:rPr>
              <a:t> hit </a:t>
            </a:r>
            <a:r>
              <a:rPr lang="pt-BR" sz="1600" dirty="0">
                <a:solidFill>
                  <a:schemeClr val="tx1"/>
                </a:solidFill>
              </a:rPr>
              <a:t>4 D-E-A-D or P-O-O-L </a:t>
            </a:r>
            <a:r>
              <a:rPr lang="da-DK" sz="1600" dirty="0" err="1">
                <a:solidFill>
                  <a:schemeClr val="tx1"/>
                </a:solidFill>
              </a:rPr>
              <a:t>targets</a:t>
            </a:r>
            <a:r>
              <a:rPr lang="da-DK" sz="1600" dirty="0">
                <a:solidFill>
                  <a:schemeClr val="tx1"/>
                </a:solidFill>
              </a:rPr>
              <a:t>, finish at a </a:t>
            </a:r>
            <a:r>
              <a:rPr lang="da-DK" sz="1600" dirty="0" err="1">
                <a:solidFill>
                  <a:schemeClr val="tx1"/>
                </a:solidFill>
              </a:rPr>
              <a:t>main</a:t>
            </a:r>
            <a:r>
              <a:rPr lang="da-DK" sz="1600" dirty="0">
                <a:solidFill>
                  <a:schemeClr val="tx1"/>
                </a:solidFill>
              </a:rPr>
              <a:t> shot.</a:t>
            </a:r>
          </a:p>
          <a:p>
            <a:endParaRPr lang="da-DK" sz="1600" dirty="0">
              <a:solidFill>
                <a:schemeClr val="tx1"/>
              </a:solidFill>
            </a:endParaRPr>
          </a:p>
          <a:p>
            <a:r>
              <a:rPr lang="da-DK" sz="1600" dirty="0">
                <a:solidFill>
                  <a:schemeClr val="tx1"/>
                </a:solidFill>
              </a:rPr>
              <a:t>2. Battle, </a:t>
            </a:r>
            <a:r>
              <a:rPr lang="da-DK" sz="1600" dirty="0" err="1">
                <a:solidFill>
                  <a:schemeClr val="tx1"/>
                </a:solidFill>
              </a:rPr>
              <a:t>Mystique</a:t>
            </a:r>
            <a:r>
              <a:rPr lang="da-DK" sz="1600" dirty="0">
                <a:solidFill>
                  <a:schemeClr val="tx1"/>
                </a:solidFill>
              </a:rPr>
              <a:t>, </a:t>
            </a:r>
            <a:r>
              <a:rPr lang="en-US" sz="1600" dirty="0">
                <a:solidFill>
                  <a:schemeClr val="tx1"/>
                </a:solidFill>
              </a:rPr>
              <a:t>Center Wolverine spinner, then both ramps, then all three shots will remain lit.</a:t>
            </a:r>
          </a:p>
          <a:p>
            <a:endParaRPr lang="en-US" sz="1600" dirty="0">
              <a:solidFill>
                <a:schemeClr val="tx1"/>
              </a:solidFill>
            </a:endParaRPr>
          </a:p>
          <a:p>
            <a:r>
              <a:rPr lang="da-DK" sz="1600" dirty="0">
                <a:solidFill>
                  <a:schemeClr val="tx1"/>
                </a:solidFill>
              </a:rPr>
              <a:t>3. Battle </a:t>
            </a:r>
            <a:r>
              <a:rPr lang="da-DK" sz="1600" dirty="0" err="1">
                <a:solidFill>
                  <a:schemeClr val="tx1"/>
                </a:solidFill>
              </a:rPr>
              <a:t>Sabretooth</a:t>
            </a:r>
            <a:r>
              <a:rPr lang="da-DK" sz="1600" dirty="0">
                <a:solidFill>
                  <a:schemeClr val="tx1"/>
                </a:solidFill>
              </a:rPr>
              <a:t>, </a:t>
            </a:r>
            <a:r>
              <a:rPr lang="en-US" sz="1600" dirty="0">
                <a:solidFill>
                  <a:schemeClr val="tx1"/>
                </a:solidFill>
              </a:rPr>
              <a:t>Shoot either orbit or the center spinner to cause damage. Both top lanes and pop bumpers will also deal damage to Sabretooth.</a:t>
            </a:r>
          </a:p>
          <a:p>
            <a:endParaRPr lang="en-US" sz="1600" dirty="0">
              <a:solidFill>
                <a:schemeClr val="tx1"/>
              </a:solidFill>
            </a:endParaRPr>
          </a:p>
          <a:p>
            <a:r>
              <a:rPr lang="da-DK" sz="1600" dirty="0" err="1">
                <a:solidFill>
                  <a:schemeClr val="tx1"/>
                </a:solidFill>
              </a:rPr>
              <a:t>Then</a:t>
            </a:r>
            <a:r>
              <a:rPr lang="da-DK" sz="1600" dirty="0">
                <a:solidFill>
                  <a:schemeClr val="tx1"/>
                </a:solidFill>
              </a:rPr>
              <a:t> </a:t>
            </a:r>
            <a:r>
              <a:rPr lang="da-DK" sz="1600" dirty="0" err="1">
                <a:solidFill>
                  <a:schemeClr val="tx1"/>
                </a:solidFill>
              </a:rPr>
              <a:t>Sauron</a:t>
            </a:r>
            <a:r>
              <a:rPr lang="da-DK" sz="1600" b="1" dirty="0">
                <a:solidFill>
                  <a:schemeClr val="tx1"/>
                </a:solidFill>
              </a:rPr>
              <a:t> </a:t>
            </a:r>
            <a:r>
              <a:rPr lang="da-DK" sz="1600" dirty="0">
                <a:solidFill>
                  <a:schemeClr val="tx1"/>
                </a:solidFill>
              </a:rPr>
              <a:t>at the scoop. 3-ball </a:t>
            </a:r>
            <a:r>
              <a:rPr lang="da-DK" sz="1600" dirty="0" err="1">
                <a:solidFill>
                  <a:schemeClr val="tx1"/>
                </a:solidFill>
              </a:rPr>
              <a:t>Multiball</a:t>
            </a:r>
            <a:r>
              <a:rPr lang="da-DK" sz="1600" dirty="0">
                <a:solidFill>
                  <a:schemeClr val="tx1"/>
                </a:solidFill>
              </a:rPr>
              <a:t>. </a:t>
            </a:r>
            <a:r>
              <a:rPr lang="da-DK" sz="1600" dirty="0" err="1">
                <a:solidFill>
                  <a:schemeClr val="tx1"/>
                </a:solidFill>
              </a:rPr>
              <a:t>Shoot</a:t>
            </a:r>
            <a:r>
              <a:rPr lang="da-DK" sz="1600" dirty="0">
                <a:solidFill>
                  <a:schemeClr val="tx1"/>
                </a:solidFill>
              </a:rPr>
              <a:t> 2 </a:t>
            </a:r>
            <a:r>
              <a:rPr lang="da-DK" sz="1600" dirty="0" err="1">
                <a:solidFill>
                  <a:schemeClr val="tx1"/>
                </a:solidFill>
              </a:rPr>
              <a:t>left</a:t>
            </a:r>
            <a:r>
              <a:rPr lang="da-DK" sz="1600" dirty="0">
                <a:solidFill>
                  <a:schemeClr val="tx1"/>
                </a:solidFill>
              </a:rPr>
              <a:t> </a:t>
            </a:r>
            <a:r>
              <a:rPr lang="da-DK" sz="1600" dirty="0" err="1">
                <a:solidFill>
                  <a:schemeClr val="tx1"/>
                </a:solidFill>
              </a:rPr>
              <a:t>ramp</a:t>
            </a:r>
            <a:r>
              <a:rPr lang="da-DK" sz="1600" dirty="0">
                <a:solidFill>
                  <a:schemeClr val="tx1"/>
                </a:solidFill>
              </a:rPr>
              <a:t> and 2 right </a:t>
            </a:r>
            <a:r>
              <a:rPr lang="da-DK" sz="1600" dirty="0" err="1">
                <a:solidFill>
                  <a:schemeClr val="tx1"/>
                </a:solidFill>
              </a:rPr>
              <a:t>ramp</a:t>
            </a:r>
            <a:r>
              <a:rPr lang="da-DK" sz="1600" dirty="0">
                <a:solidFill>
                  <a:schemeClr val="tx1"/>
                </a:solidFill>
              </a:rPr>
              <a:t> Jackpots, </a:t>
            </a:r>
            <a:r>
              <a:rPr lang="da-DK" sz="1600" dirty="0" err="1">
                <a:solidFill>
                  <a:schemeClr val="tx1"/>
                </a:solidFill>
              </a:rPr>
              <a:t>then</a:t>
            </a:r>
            <a:r>
              <a:rPr lang="da-DK" sz="1600" dirty="0">
                <a:solidFill>
                  <a:schemeClr val="tx1"/>
                </a:solidFill>
              </a:rPr>
              <a:t> u-</a:t>
            </a:r>
            <a:r>
              <a:rPr lang="da-DK" sz="1600" dirty="0" err="1">
                <a:solidFill>
                  <a:schemeClr val="tx1"/>
                </a:solidFill>
              </a:rPr>
              <a:t>turn</a:t>
            </a:r>
            <a:r>
              <a:rPr lang="da-DK" sz="1600" dirty="0">
                <a:solidFill>
                  <a:schemeClr val="tx1"/>
                </a:solidFill>
              </a:rPr>
              <a:t> loop to Super Jackpot.</a:t>
            </a:r>
          </a:p>
          <a:p>
            <a:endParaRPr lang="da-DK" sz="1600" dirty="0">
              <a:solidFill>
                <a:schemeClr val="tx1"/>
              </a:solidFill>
            </a:endParaRPr>
          </a:p>
          <a:p>
            <a:r>
              <a:rPr lang="en-US" sz="1600" dirty="0">
                <a:solidFill>
                  <a:schemeClr val="tx1"/>
                </a:solidFill>
              </a:rPr>
              <a:t>Spin the left spinner 45 times to start </a:t>
            </a:r>
            <a:r>
              <a:rPr lang="da-DK" sz="1600" dirty="0" err="1">
                <a:solidFill>
                  <a:schemeClr val="tx1"/>
                </a:solidFill>
              </a:rPr>
              <a:t>Disco</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en-US" sz="1600" dirty="0">
                <a:solidFill>
                  <a:schemeClr val="tx1"/>
                </a:solidFill>
              </a:rPr>
              <a:t>Use flippers to cycle lower </a:t>
            </a:r>
            <a:r>
              <a:rPr lang="en-US" sz="1600" dirty="0" err="1">
                <a:solidFill>
                  <a:schemeClr val="tx1"/>
                </a:solidFill>
              </a:rPr>
              <a:t>inlane</a:t>
            </a:r>
            <a:r>
              <a:rPr lang="en-US" sz="1600" dirty="0">
                <a:solidFill>
                  <a:schemeClr val="tx1"/>
                </a:solidFill>
              </a:rPr>
              <a:t> inserts to spell B-O-O-M, Completing B-O-O-M 4 times without using the button will light the button red for “Big Boom” button red not yellow.</a:t>
            </a:r>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558256" y="3733711"/>
            <a:ext cx="93073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a:t>
            </a:r>
            <a:r>
              <a:rPr lang="da-DK" sz="2400" dirty="0">
                <a:solidFill>
                  <a:schemeClr val="tx1"/>
                </a:solidFill>
              </a:rPr>
              <a:t>FTBL</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40500" y="4483707"/>
            <a:ext cx="567749" cy="33524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GB</a:t>
            </a:r>
          </a:p>
        </p:txBody>
      </p:sp>
    </p:spTree>
    <p:extLst>
      <p:ext uri="{BB962C8B-B14F-4D97-AF65-F5344CB8AC3E}">
        <p14:creationId xmlns:p14="http://schemas.microsoft.com/office/powerpoint/2010/main" val="12498166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1600" u="sng" dirty="0">
                <a:solidFill>
                  <a:schemeClr val="tx1"/>
                </a:solidFill>
              </a:rPr>
              <a:t>Black knight: Sword of rage</a:t>
            </a:r>
          </a:p>
          <a:p>
            <a:r>
              <a:rPr lang="en-US" sz="1400" dirty="0">
                <a:solidFill>
                  <a:srgbClr val="1D2228"/>
                </a:solidFill>
              </a:rPr>
              <a:t>Left flipper Super Skill Shot - hit one of the 3 Knight shots (flail (spinning thing), Knight target or Shield) otherwise hit 3 Knights shots x timer, before, hit the center ramp and then the shield (raised) into the scoop to begin a mode, Spinner change modes.</a:t>
            </a:r>
          </a:p>
          <a:p>
            <a:r>
              <a:rPr lang="en-US" sz="1400" dirty="0">
                <a:solidFill>
                  <a:srgbClr val="1D2228"/>
                </a:solidFill>
              </a:rPr>
              <a:t> </a:t>
            </a:r>
          </a:p>
          <a:p>
            <a:r>
              <a:rPr lang="en-US" sz="1400" dirty="0">
                <a:solidFill>
                  <a:srgbClr val="1D2228"/>
                </a:solidFill>
              </a:rPr>
              <a:t>Hitting drop targets to the right, will light the POWER feature during a mode, hit “Knight target” to upgrade the mode, make easier,…</a:t>
            </a:r>
          </a:p>
          <a:p>
            <a:r>
              <a:rPr lang="en-US" sz="1400" dirty="0">
                <a:solidFill>
                  <a:srgbClr val="1D2228"/>
                </a:solidFill>
              </a:rPr>
              <a:t>Make some progress in mode gives KNIGHT letters.</a:t>
            </a:r>
          </a:p>
          <a:p>
            <a:endParaRPr lang="en-US" sz="1400" dirty="0">
              <a:solidFill>
                <a:srgbClr val="1D2228"/>
              </a:solidFill>
            </a:endParaRPr>
          </a:p>
          <a:p>
            <a:r>
              <a:rPr lang="en-US" sz="1400" dirty="0">
                <a:solidFill>
                  <a:srgbClr val="1D2228"/>
                </a:solidFill>
              </a:rPr>
              <a:t>RAGE in-lane letters are controlled and will light mystery in scoop.</a:t>
            </a:r>
          </a:p>
          <a:p>
            <a:endParaRPr lang="en-US" sz="1400" dirty="0">
              <a:solidFill>
                <a:srgbClr val="1D2228"/>
              </a:solidFill>
            </a:endParaRPr>
          </a:p>
          <a:p>
            <a:r>
              <a:rPr lang="en-US" sz="1400" dirty="0">
                <a:solidFill>
                  <a:srgbClr val="1D2228"/>
                </a:solidFill>
              </a:rPr>
              <a:t>Either of 2 left standup targets “ADD TIME”, will add some time during a mode, they also count down to ball save left </a:t>
            </a:r>
            <a:r>
              <a:rPr lang="en-US" sz="1400" dirty="0" err="1">
                <a:solidFill>
                  <a:srgbClr val="1D2228"/>
                </a:solidFill>
              </a:rPr>
              <a:t>outlane</a:t>
            </a:r>
            <a:r>
              <a:rPr lang="en-US" sz="1400" dirty="0">
                <a:solidFill>
                  <a:srgbClr val="1D2228"/>
                </a:solidFill>
              </a:rPr>
              <a:t>.</a:t>
            </a:r>
          </a:p>
          <a:p>
            <a:r>
              <a:rPr lang="en-US" sz="1400" dirty="0" err="1">
                <a:solidFill>
                  <a:srgbClr val="1D2228"/>
                </a:solidFill>
              </a:rPr>
              <a:t>MagnaSave</a:t>
            </a:r>
            <a:r>
              <a:rPr lang="en-US" sz="1400" dirty="0">
                <a:solidFill>
                  <a:srgbClr val="1D2228"/>
                </a:solidFill>
              </a:rPr>
              <a:t>! Try use, but re-light by completing the drop targets.</a:t>
            </a:r>
          </a:p>
          <a:p>
            <a:r>
              <a:rPr lang="en-US" sz="1400" dirty="0">
                <a:solidFill>
                  <a:srgbClr val="1D2228"/>
                </a:solidFill>
              </a:rPr>
              <a:t> </a:t>
            </a:r>
          </a:p>
          <a:p>
            <a:r>
              <a:rPr lang="en-US" sz="1400" dirty="0">
                <a:solidFill>
                  <a:schemeClr val="tx1"/>
                </a:solidFill>
              </a:rPr>
              <a:t>Triple Knights Challenge MB; phase 1, defeat knights by shooting (3 times) either of the 3 Knight shots. Ramp will be lit for a hurry-up that will start Phase 2. The Knight’s flail will be spinning rapidly hitting it will make it stop temporarily, shooting the Ramp awards the hurry-up and sets the Jackpot value for phase 2.</a:t>
            </a:r>
          </a:p>
          <a:p>
            <a:r>
              <a:rPr lang="en-US" sz="1400" dirty="0">
                <a:solidFill>
                  <a:schemeClr val="tx1"/>
                </a:solidFill>
              </a:rPr>
              <a:t>Phase 2, complete all the shots Jackpots to light the Ramp for a Super Jackpot. Left spinner, Counts down towards qualifying Add-A-Ball during Triple Knights, scoop collects Add-A-Ball.</a:t>
            </a:r>
          </a:p>
          <a:p>
            <a:r>
              <a:rPr lang="en-US" sz="1400" dirty="0">
                <a:solidFill>
                  <a:schemeClr val="tx1"/>
                </a:solidFill>
              </a:rPr>
              <a:t> </a:t>
            </a:r>
          </a:p>
          <a:p>
            <a:r>
              <a:rPr lang="en-US" sz="1400" dirty="0">
                <a:solidFill>
                  <a:schemeClr val="tx1"/>
                </a:solidFill>
              </a:rPr>
              <a:t>KNIGHT </a:t>
            </a:r>
            <a:r>
              <a:rPr lang="en-US" sz="1400" dirty="0" err="1">
                <a:solidFill>
                  <a:schemeClr val="tx1"/>
                </a:solidFill>
              </a:rPr>
              <a:t>Multiball</a:t>
            </a:r>
            <a:r>
              <a:rPr lang="en-US" sz="1400" dirty="0">
                <a:solidFill>
                  <a:schemeClr val="tx1"/>
                </a:solidFill>
              </a:rPr>
              <a:t>: Jackpots are lit on various shots but not worth it. Spend this </a:t>
            </a:r>
            <a:r>
              <a:rPr lang="en-US" sz="1400" dirty="0" err="1">
                <a:solidFill>
                  <a:schemeClr val="tx1"/>
                </a:solidFill>
              </a:rPr>
              <a:t>Multiball</a:t>
            </a:r>
            <a:r>
              <a:rPr lang="en-US" sz="1400" dirty="0">
                <a:solidFill>
                  <a:schemeClr val="tx1"/>
                </a:solidFill>
              </a:rPr>
              <a:t> on right spinner and Black Knight target.</a:t>
            </a:r>
          </a:p>
          <a:p>
            <a:endParaRPr lang="en-US" sz="1400" dirty="0">
              <a:solidFill>
                <a:schemeClr val="tx1"/>
              </a:solidFill>
            </a:endParaRPr>
          </a:p>
          <a:p>
            <a:r>
              <a:rPr lang="en-US" sz="1400" dirty="0">
                <a:solidFill>
                  <a:schemeClr val="tx1"/>
                </a:solidFill>
              </a:rPr>
              <a:t>The King’s Ransom: Completing KNIGHT for the second time game will begin The King’s Ransom. This is a minute-long 3-ball </a:t>
            </a:r>
            <a:r>
              <a:rPr lang="en-US" sz="1400" dirty="0" err="1">
                <a:solidFill>
                  <a:schemeClr val="tx1"/>
                </a:solidFill>
              </a:rPr>
              <a:t>multiball</a:t>
            </a:r>
            <a:r>
              <a:rPr lang="en-US" sz="1400" dirty="0">
                <a:solidFill>
                  <a:schemeClr val="tx1"/>
                </a:solidFill>
              </a:rPr>
              <a:t> Jackpots, flail or Orbits.</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Creature</a:t>
            </a:r>
            <a:r>
              <a:rPr lang="da-DK" sz="2000" u="sng" dirty="0">
                <a:solidFill>
                  <a:schemeClr val="tx1"/>
                </a:solidFill>
              </a:rPr>
              <a:t> from the </a:t>
            </a:r>
            <a:r>
              <a:rPr lang="da-DK" sz="2000" u="sng" dirty="0" err="1">
                <a:solidFill>
                  <a:schemeClr val="tx1"/>
                </a:solidFill>
              </a:rPr>
              <a:t>black</a:t>
            </a:r>
            <a:r>
              <a:rPr lang="da-DK" sz="2000" u="sng" dirty="0">
                <a:solidFill>
                  <a:schemeClr val="tx1"/>
                </a:solidFill>
              </a:rPr>
              <a:t> </a:t>
            </a:r>
            <a:r>
              <a:rPr lang="da-DK" sz="2000" u="sng" dirty="0" err="1">
                <a:solidFill>
                  <a:schemeClr val="tx1"/>
                </a:solidFill>
              </a:rPr>
              <a:t>lagon</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go for 4-kisses, </a:t>
            </a:r>
            <a:r>
              <a:rPr lang="da-DK" sz="1600" dirty="0" err="1">
                <a:solidFill>
                  <a:schemeClr val="tx1"/>
                </a:solidFill>
              </a:rPr>
              <a:t>plung</a:t>
            </a:r>
            <a:r>
              <a:rPr lang="da-DK" sz="1600" dirty="0">
                <a:solidFill>
                  <a:schemeClr val="tx1"/>
                </a:solidFill>
              </a:rPr>
              <a:t> </a:t>
            </a:r>
            <a:r>
              <a:rPr lang="da-DK" sz="1600" dirty="0" err="1">
                <a:solidFill>
                  <a:schemeClr val="tx1"/>
                </a:solidFill>
              </a:rPr>
              <a:t>when</a:t>
            </a:r>
            <a:r>
              <a:rPr lang="da-DK" sz="1600" dirty="0">
                <a:solidFill>
                  <a:schemeClr val="tx1"/>
                </a:solidFill>
              </a:rPr>
              <a:t> </a:t>
            </a:r>
            <a:r>
              <a:rPr lang="da-DK" sz="1600" dirty="0" err="1">
                <a:solidFill>
                  <a:schemeClr val="tx1"/>
                </a:solidFill>
              </a:rPr>
              <a:t>only</a:t>
            </a:r>
            <a:r>
              <a:rPr lang="da-DK" sz="1600" dirty="0">
                <a:solidFill>
                  <a:schemeClr val="tx1"/>
                </a:solidFill>
              </a:rPr>
              <a:t> k is </a:t>
            </a:r>
            <a:r>
              <a:rPr lang="da-DK" sz="1600" dirty="0" err="1">
                <a:solidFill>
                  <a:schemeClr val="tx1"/>
                </a:solidFill>
              </a:rPr>
              <a:t>lite</a:t>
            </a:r>
            <a:r>
              <a:rPr lang="da-DK" sz="1600" dirty="0">
                <a:solidFill>
                  <a:schemeClr val="tx1"/>
                </a:solidFill>
              </a:rPr>
              <a:t>.</a:t>
            </a:r>
          </a:p>
          <a:p>
            <a:endParaRPr lang="da-DK" sz="1600" dirty="0">
              <a:solidFill>
                <a:schemeClr val="tx1"/>
              </a:solidFill>
            </a:endParaRPr>
          </a:p>
          <a:p>
            <a:r>
              <a:rPr lang="da-DK" sz="1600" dirty="0">
                <a:solidFill>
                  <a:schemeClr val="tx1"/>
                </a:solidFill>
              </a:rPr>
              <a:t>Any mode running </a:t>
            </a:r>
            <a:r>
              <a:rPr lang="da-DK" sz="1600" dirty="0" err="1">
                <a:solidFill>
                  <a:schemeClr val="tx1"/>
                </a:solidFill>
              </a:rPr>
              <a:t>will</a:t>
            </a:r>
            <a:r>
              <a:rPr lang="da-DK" sz="1600" dirty="0">
                <a:solidFill>
                  <a:schemeClr val="tx1"/>
                </a:solidFill>
              </a:rPr>
              <a:t> re-start </a:t>
            </a:r>
            <a:r>
              <a:rPr lang="da-DK" sz="1600" dirty="0" err="1">
                <a:solidFill>
                  <a:schemeClr val="tx1"/>
                </a:solidFill>
              </a:rPr>
              <a:t>after</a:t>
            </a:r>
            <a:r>
              <a:rPr lang="da-DK" sz="1600" dirty="0">
                <a:solidFill>
                  <a:schemeClr val="tx1"/>
                </a:solidFill>
              </a:rPr>
              <a:t> </a:t>
            </a:r>
            <a:r>
              <a:rPr lang="da-DK" sz="1600" dirty="0" err="1">
                <a:solidFill>
                  <a:schemeClr val="tx1"/>
                </a:solidFill>
              </a:rPr>
              <a:t>multiball</a:t>
            </a:r>
            <a:r>
              <a:rPr lang="da-DK" sz="1600" dirty="0">
                <a:solidFill>
                  <a:schemeClr val="tx1"/>
                </a:solidFill>
              </a:rPr>
              <a:t>!</a:t>
            </a:r>
          </a:p>
          <a:p>
            <a:endParaRPr lang="da-DK" sz="1600" dirty="0">
              <a:solidFill>
                <a:schemeClr val="tx1"/>
              </a:solidFill>
            </a:endParaRPr>
          </a:p>
          <a:p>
            <a:r>
              <a:rPr lang="da-DK" sz="1600" dirty="0">
                <a:solidFill>
                  <a:schemeClr val="tx1"/>
                </a:solidFill>
              </a:rPr>
              <a:t>MB: Spell FILM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ball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or Right Saucer, find </a:t>
            </a:r>
            <a:r>
              <a:rPr lang="da-DK" sz="1600" dirty="0" err="1">
                <a:solidFill>
                  <a:schemeClr val="tx1"/>
                </a:solidFill>
              </a:rPr>
              <a:t>Creature</a:t>
            </a:r>
            <a:r>
              <a:rPr lang="da-DK" sz="1600" dirty="0">
                <a:solidFill>
                  <a:schemeClr val="tx1"/>
                </a:solidFill>
              </a:rPr>
              <a:t> in </a:t>
            </a:r>
            <a:r>
              <a:rPr lang="da-DK" sz="1600" dirty="0" err="1">
                <a:solidFill>
                  <a:schemeClr val="tx1"/>
                </a:solidFill>
              </a:rPr>
              <a:t>either</a:t>
            </a:r>
            <a:r>
              <a:rPr lang="da-DK" sz="1600" dirty="0">
                <a:solidFill>
                  <a:schemeClr val="tx1"/>
                </a:solidFill>
              </a:rPr>
              <a:t> </a:t>
            </a:r>
            <a:r>
              <a:rPr lang="da-DK" sz="1600" dirty="0" err="1">
                <a:solidFill>
                  <a:schemeClr val="tx1"/>
                </a:solidFill>
              </a:rPr>
              <a:t>Left</a:t>
            </a:r>
            <a:r>
              <a:rPr lang="da-DK" sz="1600" dirty="0">
                <a:solidFill>
                  <a:schemeClr val="tx1"/>
                </a:solidFill>
              </a:rPr>
              <a:t>, Right Saucer or Snackbar Scoop. </a:t>
            </a:r>
            <a:r>
              <a:rPr lang="en-US" sz="1600" dirty="0">
                <a:solidFill>
                  <a:schemeClr val="tx1"/>
                </a:solidFill>
              </a:rPr>
              <a:t>Shoot the </a:t>
            </a:r>
            <a:r>
              <a:rPr lang="en-US" sz="1600" dirty="0" err="1">
                <a:solidFill>
                  <a:schemeClr val="tx1"/>
                </a:solidFill>
              </a:rPr>
              <a:t>Snackbar</a:t>
            </a:r>
            <a:r>
              <a:rPr lang="en-US" sz="1600" dirty="0">
                <a:solidFill>
                  <a:schemeClr val="tx1"/>
                </a:solidFill>
              </a:rPr>
              <a:t> to Rescue the Girl, This lights the Jackpot at the </a:t>
            </a:r>
            <a:r>
              <a:rPr lang="en-US" sz="1600" dirty="0" err="1">
                <a:solidFill>
                  <a:schemeClr val="tx1"/>
                </a:solidFill>
              </a:rPr>
              <a:t>Snackbar</a:t>
            </a:r>
            <a:r>
              <a:rPr lang="en-US" sz="1600" dirty="0">
                <a:solidFill>
                  <a:schemeClr val="tx1"/>
                </a:solidFill>
              </a:rPr>
              <a:t>. You then need a certain number of Jet Bumper hits to light the Super Jackpot shoot the </a:t>
            </a:r>
            <a:r>
              <a:rPr lang="en-US" sz="1600" dirty="0" err="1">
                <a:solidFill>
                  <a:schemeClr val="tx1"/>
                </a:solidFill>
              </a:rPr>
              <a:t>Snackbar</a:t>
            </a:r>
            <a:r>
              <a:rPr lang="en-US" sz="1600" dirty="0">
                <a:solidFill>
                  <a:schemeClr val="tx1"/>
                </a:solidFill>
              </a:rPr>
              <a:t> to collect the Super Jackpot.</a:t>
            </a:r>
          </a:p>
          <a:p>
            <a:r>
              <a:rPr lang="en-US" sz="1600" dirty="0">
                <a:solidFill>
                  <a:schemeClr val="tx1"/>
                </a:solidFill>
              </a:rPr>
              <a:t>During </a:t>
            </a:r>
            <a:r>
              <a:rPr lang="en-US" sz="1600" dirty="0" err="1">
                <a:solidFill>
                  <a:schemeClr val="tx1"/>
                </a:solidFill>
              </a:rPr>
              <a:t>Multiball</a:t>
            </a:r>
            <a:r>
              <a:rPr lang="en-US" sz="1600" dirty="0">
                <a:solidFill>
                  <a:schemeClr val="tx1"/>
                </a:solidFill>
              </a:rPr>
              <a:t> left ramp will feed into the Whirlpool, which spots letters in CREATURE. Completing CREATURE increases the Multiplier by one factor, go </a:t>
            </a:r>
            <a:r>
              <a:rPr lang="en-US" sz="1600">
                <a:solidFill>
                  <a:schemeClr val="tx1"/>
                </a:solidFill>
              </a:rPr>
              <a:t>for 3X.</a:t>
            </a:r>
            <a:endParaRPr lang="en-US" sz="1600" dirty="0">
              <a:solidFill>
                <a:schemeClr val="tx1"/>
              </a:solidFill>
            </a:endParaRPr>
          </a:p>
          <a:p>
            <a:endParaRPr lang="en-US" sz="1600" dirty="0">
              <a:solidFill>
                <a:schemeClr val="tx1"/>
              </a:solidFill>
            </a:endParaRPr>
          </a:p>
          <a:p>
            <a:r>
              <a:rPr lang="en-US" sz="1600" dirty="0">
                <a:solidFill>
                  <a:schemeClr val="tx1"/>
                </a:solidFill>
              </a:rPr>
              <a:t>Backhand Right Ramp, when ball comes from Scoop, it can be catch by holding up right flipper. </a:t>
            </a:r>
          </a:p>
          <a:p>
            <a:endParaRPr lang="en-US" sz="1600" dirty="0">
              <a:solidFill>
                <a:schemeClr val="tx1"/>
              </a:solidFill>
            </a:endParaRPr>
          </a:p>
          <a:p>
            <a:r>
              <a:rPr lang="en-US" sz="1600" dirty="0">
                <a:solidFill>
                  <a:schemeClr val="tx1"/>
                </a:solidFill>
              </a:rPr>
              <a:t>Double Feature: shoot the Left Ramp at least once (pref. 6 times), and then the Center Shot while it remains lit, for ½, 1, 2, 4, 8, 16M to collect.</a:t>
            </a:r>
          </a:p>
          <a:p>
            <a:endParaRPr lang="en-US" sz="1600" dirty="0">
              <a:solidFill>
                <a:schemeClr val="tx1"/>
              </a:solidFill>
            </a:endParaRPr>
          </a:p>
          <a:p>
            <a:r>
              <a:rPr lang="en-US" sz="1600" dirty="0">
                <a:solidFill>
                  <a:schemeClr val="tx1"/>
                </a:solidFill>
              </a:rPr>
              <a:t>Move your car, shoot Center shot to set and collect first value, next collect is 2x, 3x, 4x = up to 80M.</a:t>
            </a: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751827" y="5039112"/>
            <a:ext cx="544081"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P</a:t>
            </a: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505504" y="5827669"/>
            <a:ext cx="1035738"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BKSOR</a:t>
            </a:r>
          </a:p>
        </p:txBody>
      </p:sp>
    </p:spTree>
    <p:extLst>
      <p:ext uri="{BB962C8B-B14F-4D97-AF65-F5344CB8AC3E}">
        <p14:creationId xmlns:p14="http://schemas.microsoft.com/office/powerpoint/2010/main" val="3946761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p:cNvSpPr/>
          <p:nvPr/>
        </p:nvSpPr>
        <p:spPr>
          <a:xfrm rot="16200000">
            <a:off x="11756751" y="579679"/>
            <a:ext cx="527346"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CV</a:t>
            </a:r>
          </a:p>
        </p:txBody>
      </p:sp>
      <p:sp>
        <p:nvSpPr>
          <p:cNvPr id="46" name="Rectangle 45"/>
          <p:cNvSpPr/>
          <p:nvPr/>
        </p:nvSpPr>
        <p:spPr>
          <a:xfrm>
            <a:off x="6365634" y="0"/>
            <a:ext cx="5488044"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Cirqus</a:t>
            </a:r>
            <a:r>
              <a:rPr lang="da-DK" sz="2000" u="sng" dirty="0">
                <a:solidFill>
                  <a:schemeClr val="tx1"/>
                </a:solidFill>
              </a:rPr>
              <a:t> Voltaire</a:t>
            </a:r>
            <a:endParaRPr lang="en-US" sz="2000" u="sng" dirty="0">
              <a:solidFill>
                <a:schemeClr val="tx1"/>
              </a:solidFill>
            </a:endParaRPr>
          </a:p>
          <a:p>
            <a:r>
              <a:rPr lang="en-GB" sz="1600" dirty="0">
                <a:solidFill>
                  <a:schemeClr val="tx1"/>
                </a:solidFill>
              </a:rPr>
              <a:t>Go for the sideways-facing skill shot target.</a:t>
            </a:r>
          </a:p>
          <a:p>
            <a:r>
              <a:rPr lang="en-GB" sz="1600" dirty="0">
                <a:solidFill>
                  <a:schemeClr val="tx1"/>
                </a:solidFill>
              </a:rPr>
              <a:t>Trap ball on right flipper when coming from ramp.</a:t>
            </a:r>
          </a:p>
          <a:p>
            <a:endParaRPr lang="en-US" sz="1600" dirty="0">
              <a:solidFill>
                <a:schemeClr val="tx1"/>
              </a:solidFill>
            </a:endParaRPr>
          </a:p>
          <a:p>
            <a:r>
              <a:rPr lang="en-GB" sz="1600" dirty="0">
                <a:solidFill>
                  <a:schemeClr val="tx1"/>
                </a:solidFill>
              </a:rPr>
              <a:t>Spell W-O-W to raise up a Ringmaster, defeat the first ringmaster, he can be Backhanded!</a:t>
            </a:r>
          </a:p>
          <a:p>
            <a:endParaRPr lang="en-GB" sz="1600" dirty="0">
              <a:solidFill>
                <a:schemeClr val="tx1"/>
              </a:solidFill>
            </a:endParaRPr>
          </a:p>
          <a:p>
            <a:r>
              <a:rPr lang="en-GB" sz="1600" dirty="0">
                <a:solidFill>
                  <a:schemeClr val="tx1"/>
                </a:solidFill>
              </a:rPr>
              <a:t>Stack MB, left ramp targets light lock can be stacked, and ramp locks is, used during Ringmaster #2, possible stacked with Juggler MB, shoot the left loop 3 times to light the Juggler, and three times to lock three balls and start juggler MB. </a:t>
            </a:r>
          </a:p>
          <a:p>
            <a:endParaRPr lang="en-GB" sz="1600" dirty="0">
              <a:solidFill>
                <a:schemeClr val="tx1"/>
              </a:solidFill>
            </a:endParaRPr>
          </a:p>
          <a:p>
            <a:r>
              <a:rPr lang="en-GB" sz="1600" dirty="0">
                <a:solidFill>
                  <a:schemeClr val="tx1"/>
                </a:solidFill>
              </a:rPr>
              <a:t>Once you have completed Ringmaster Battle after defeating #5 you cannot defeat another Ringmaster until after you have played Join the </a:t>
            </a:r>
            <a:r>
              <a:rPr lang="en-GB" sz="1600" dirty="0" err="1">
                <a:solidFill>
                  <a:schemeClr val="tx1"/>
                </a:solidFill>
              </a:rPr>
              <a:t>Cirqus</a:t>
            </a:r>
            <a:r>
              <a:rPr lang="en-US" sz="1600" dirty="0">
                <a:solidFill>
                  <a:schemeClr val="tx1"/>
                </a:solidFill>
              </a:rPr>
              <a:t>. To Join also needs to</a:t>
            </a:r>
          </a:p>
          <a:p>
            <a:endParaRPr lang="en-US" sz="1600" dirty="0">
              <a:solidFill>
                <a:schemeClr val="tx1"/>
              </a:solidFill>
            </a:endParaRPr>
          </a:p>
          <a:p>
            <a:r>
              <a:rPr lang="en-GB" sz="1600" dirty="0">
                <a:solidFill>
                  <a:schemeClr val="tx1"/>
                </a:solidFill>
              </a:rPr>
              <a:t>Acrobats - Shoot the right ramp 4 times.</a:t>
            </a:r>
          </a:p>
          <a:p>
            <a:r>
              <a:rPr lang="en-GB" sz="1600" dirty="0">
                <a:solidFill>
                  <a:schemeClr val="tx1"/>
                </a:solidFill>
              </a:rPr>
              <a:t>Spin - Shoot the inner loop surrounding the Ringmaster four times to spell S-P-I-N.</a:t>
            </a:r>
          </a:p>
          <a:p>
            <a:r>
              <a:rPr lang="en-GB" sz="1600" dirty="0">
                <a:solidFill>
                  <a:schemeClr val="tx1"/>
                </a:solidFill>
              </a:rPr>
              <a:t>Boom - Spell V-O-L-T by rolling over the red rollovers to charge up the Boom!</a:t>
            </a:r>
          </a:p>
          <a:p>
            <a:r>
              <a:rPr lang="en-GB" sz="1600" dirty="0">
                <a:solidFill>
                  <a:schemeClr val="tx1"/>
                </a:solidFill>
              </a:rPr>
              <a:t>Side show - Hitting the yellow Ringmaster </a:t>
            </a:r>
            <a:r>
              <a:rPr lang="en-GB" sz="1600" dirty="0" err="1">
                <a:solidFill>
                  <a:schemeClr val="tx1"/>
                </a:solidFill>
              </a:rPr>
              <a:t>standups</a:t>
            </a:r>
            <a:r>
              <a:rPr lang="en-GB" sz="1600" dirty="0">
                <a:solidFill>
                  <a:schemeClr val="tx1"/>
                </a:solidFill>
              </a:rPr>
              <a:t> enough times, the Side Show becomes lit just past the Juggler magnet.</a:t>
            </a:r>
          </a:p>
          <a:p>
            <a:r>
              <a:rPr lang="en-GB" sz="1600" dirty="0">
                <a:solidFill>
                  <a:schemeClr val="tx1"/>
                </a:solidFill>
              </a:rPr>
              <a:t>Menagerie - Left of the racquetball ball's cage is a pseudo-slingshot, hit it enough times, or the white </a:t>
            </a:r>
            <a:r>
              <a:rPr lang="en-GB" sz="1600" dirty="0" err="1">
                <a:solidFill>
                  <a:schemeClr val="tx1"/>
                </a:solidFill>
              </a:rPr>
              <a:t>standup</a:t>
            </a:r>
            <a:r>
              <a:rPr lang="en-GB" sz="1600" dirty="0">
                <a:solidFill>
                  <a:schemeClr val="tx1"/>
                </a:solidFill>
              </a:rPr>
              <a:t> just above the cage, to spot hits toward the menagerie.</a:t>
            </a:r>
            <a:endParaRPr lang="en-US"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51894"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368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49261" y="3905"/>
            <a:ext cx="12142739"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4926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2" name="Rectangle 24">
            <a:extLst>
              <a:ext uri="{FF2B5EF4-FFF2-40B4-BE49-F238E27FC236}">
                <a16:creationId xmlns:a16="http://schemas.microsoft.com/office/drawing/2014/main" id="{84962E53-B07A-4346-854D-5EE2BD297B19}"/>
              </a:ext>
            </a:extLst>
          </p:cNvPr>
          <p:cNvSpPr/>
          <p:nvPr/>
        </p:nvSpPr>
        <p:spPr>
          <a:xfrm rot="16200000">
            <a:off x="11779794" y="75377"/>
            <a:ext cx="481259"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TZ</a:t>
            </a:r>
          </a:p>
        </p:txBody>
      </p:sp>
      <p:sp>
        <p:nvSpPr>
          <p:cNvPr id="15" name="Rectangle 45">
            <a:extLst>
              <a:ext uri="{FF2B5EF4-FFF2-40B4-BE49-F238E27FC236}">
                <a16:creationId xmlns:a16="http://schemas.microsoft.com/office/drawing/2014/main" id="{F184A27A-2F0A-423B-80C7-C68B72E9086E}"/>
              </a:ext>
            </a:extLst>
          </p:cNvPr>
          <p:cNvSpPr/>
          <p:nvPr/>
        </p:nvSpPr>
        <p:spPr>
          <a:xfrm>
            <a:off x="488462" y="-1465"/>
            <a:ext cx="5512319"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GB" sz="2000" u="sng" dirty="0">
                <a:solidFill>
                  <a:schemeClr val="tx1"/>
                </a:solidFill>
              </a:rPr>
              <a:t>Ironman</a:t>
            </a:r>
            <a:endParaRPr lang="en-US" sz="2000" u="sng" dirty="0">
              <a:solidFill>
                <a:schemeClr val="tx1"/>
              </a:solidFill>
            </a:endParaRPr>
          </a:p>
          <a:p>
            <a:r>
              <a:rPr lang="da-DK" sz="1600" dirty="0">
                <a:solidFill>
                  <a:schemeClr val="tx1"/>
                </a:solidFill>
              </a:rPr>
              <a:t>S.H.I.E.L.D. Lanes </a:t>
            </a:r>
            <a:r>
              <a:rPr lang="da-DK" sz="1600" dirty="0" err="1">
                <a:solidFill>
                  <a:schemeClr val="tx1"/>
                </a:solidFill>
              </a:rPr>
              <a:t>are</a:t>
            </a:r>
            <a:r>
              <a:rPr lang="da-DK" sz="1600" dirty="0">
                <a:solidFill>
                  <a:schemeClr val="tx1"/>
                </a:solidFill>
              </a:rPr>
              <a:t> </a:t>
            </a:r>
            <a:r>
              <a:rPr lang="da-DK" sz="1600" dirty="0" err="1">
                <a:solidFill>
                  <a:schemeClr val="tx1"/>
                </a:solidFill>
              </a:rPr>
              <a:t>controllable</a:t>
            </a:r>
            <a:r>
              <a:rPr lang="da-DK" sz="1600" dirty="0">
                <a:solidFill>
                  <a:schemeClr val="tx1"/>
                </a:solidFill>
              </a:rPr>
              <a:t>, </a:t>
            </a:r>
            <a:r>
              <a:rPr lang="da-DK" sz="1600" dirty="0" err="1">
                <a:solidFill>
                  <a:schemeClr val="tx1"/>
                </a:solidFill>
              </a:rPr>
              <a:t>inlane</a:t>
            </a:r>
            <a:r>
              <a:rPr lang="da-DK" sz="1600" dirty="0">
                <a:solidFill>
                  <a:schemeClr val="tx1"/>
                </a:solidFill>
              </a:rPr>
              <a:t>, </a:t>
            </a:r>
            <a:r>
              <a:rPr lang="da-DK" sz="1600" dirty="0" err="1">
                <a:solidFill>
                  <a:schemeClr val="tx1"/>
                </a:solidFill>
              </a:rPr>
              <a:t>outlane</a:t>
            </a:r>
            <a:r>
              <a:rPr lang="da-DK" sz="1600" dirty="0">
                <a:solidFill>
                  <a:schemeClr val="tx1"/>
                </a:solidFill>
              </a:rPr>
              <a:t> and </a:t>
            </a:r>
            <a:r>
              <a:rPr lang="da-DK" sz="1600" dirty="0" err="1">
                <a:solidFill>
                  <a:schemeClr val="tx1"/>
                </a:solidFill>
              </a:rPr>
              <a:t>toplanes</a:t>
            </a:r>
            <a:r>
              <a:rPr lang="da-DK" sz="1600" dirty="0">
                <a:solidFill>
                  <a:schemeClr val="tx1"/>
                </a:solidFill>
              </a:rPr>
              <a:t>.</a:t>
            </a:r>
          </a:p>
          <a:p>
            <a:r>
              <a:rPr lang="en-US" sz="1600" dirty="0">
                <a:solidFill>
                  <a:schemeClr val="tx1"/>
                </a:solidFill>
              </a:rPr>
              <a:t>Completing all I-R-O-N-M-A-N targets light up an insert on the mark ladder (middle).</a:t>
            </a:r>
          </a:p>
          <a:p>
            <a:endParaRPr lang="da-DK" sz="1600" dirty="0">
              <a:solidFill>
                <a:schemeClr val="tx1"/>
              </a:solidFill>
            </a:endParaRPr>
          </a:p>
          <a:p>
            <a:r>
              <a:rPr lang="da-DK" sz="1600" dirty="0" err="1">
                <a:solidFill>
                  <a:schemeClr val="tx1"/>
                </a:solidFill>
              </a:rPr>
              <a:t>War</a:t>
            </a:r>
            <a:r>
              <a:rPr lang="da-DK" sz="1600" dirty="0">
                <a:solidFill>
                  <a:schemeClr val="tx1"/>
                </a:solidFill>
              </a:rPr>
              <a:t> Machine</a:t>
            </a:r>
            <a:r>
              <a:rPr lang="en-US" sz="1600" dirty="0">
                <a:solidFill>
                  <a:schemeClr val="tx1"/>
                </a:solidFill>
              </a:rPr>
              <a:t> MB: Hit 8 drone targets, then War Machine, in MB </a:t>
            </a:r>
            <a:r>
              <a:rPr lang="en-US" sz="1600" i="1" dirty="0">
                <a:solidFill>
                  <a:schemeClr val="tx1"/>
                </a:solidFill>
              </a:rPr>
              <a:t>1. </a:t>
            </a:r>
            <a:r>
              <a:rPr lang="en-US" sz="1600" dirty="0">
                <a:solidFill>
                  <a:schemeClr val="tx1"/>
                </a:solidFill>
              </a:rPr>
              <a:t>hit 4 drone jackpots, then 5 major shots are jackpots</a:t>
            </a:r>
            <a:endParaRPr lang="en-US" sz="1600" i="1" dirty="0">
              <a:solidFill>
                <a:schemeClr val="tx1"/>
              </a:solidFill>
            </a:endParaRPr>
          </a:p>
          <a:p>
            <a:endParaRPr lang="da-DK" sz="1600" dirty="0">
              <a:solidFill>
                <a:schemeClr val="tx1"/>
              </a:solidFill>
            </a:endParaRPr>
          </a:p>
          <a:p>
            <a:r>
              <a:rPr lang="da-DK" sz="1600" dirty="0" err="1">
                <a:solidFill>
                  <a:schemeClr val="tx1"/>
                </a:solidFill>
              </a:rPr>
              <a:t>Whiplash</a:t>
            </a:r>
            <a:r>
              <a:rPr lang="en-US" sz="1600" dirty="0">
                <a:solidFill>
                  <a:schemeClr val="tx1"/>
                </a:solidFill>
              </a:rPr>
              <a:t> MB: Hit the targets 5 times, to start.</a:t>
            </a:r>
          </a:p>
          <a:p>
            <a:endParaRPr lang="en-US" sz="1600" dirty="0">
              <a:solidFill>
                <a:schemeClr val="tx1"/>
              </a:solidFill>
            </a:endParaRPr>
          </a:p>
          <a:p>
            <a:r>
              <a:rPr lang="en-US" sz="1600" dirty="0">
                <a:solidFill>
                  <a:schemeClr val="tx1"/>
                </a:solidFill>
              </a:rPr>
              <a:t>We Got A Bogey: Ramps have progress meters labelled from 100K up to 400K, 5 times timed bogey start running.</a:t>
            </a:r>
          </a:p>
          <a:p>
            <a:endParaRPr lang="da-DK" sz="1600" dirty="0">
              <a:solidFill>
                <a:schemeClr val="tx1"/>
              </a:solidFill>
            </a:endParaRPr>
          </a:p>
          <a:p>
            <a:r>
              <a:rPr lang="da-DK" sz="1600" dirty="0">
                <a:solidFill>
                  <a:schemeClr val="tx1"/>
                </a:solidFill>
              </a:rPr>
              <a:t>Iron </a:t>
            </a:r>
            <a:r>
              <a:rPr lang="da-DK" sz="1600" dirty="0" err="1">
                <a:solidFill>
                  <a:schemeClr val="tx1"/>
                </a:solidFill>
              </a:rPr>
              <a:t>Monger</a:t>
            </a:r>
            <a:r>
              <a:rPr lang="da-DK" sz="1600" dirty="0">
                <a:solidFill>
                  <a:schemeClr val="tx1"/>
                </a:solidFill>
              </a:rPr>
              <a:t> MB: The 3 spinner-</a:t>
            </a:r>
            <a:r>
              <a:rPr lang="da-DK" sz="1600" dirty="0" err="1">
                <a:solidFill>
                  <a:schemeClr val="tx1"/>
                </a:solidFill>
              </a:rPr>
              <a:t>lanes</a:t>
            </a:r>
            <a:r>
              <a:rPr lang="da-DK" sz="1600" dirty="0">
                <a:solidFill>
                  <a:schemeClr val="tx1"/>
                </a:solidFill>
              </a:rPr>
              <a:t>, </a:t>
            </a:r>
            <a:r>
              <a:rPr lang="da-DK" sz="1600" dirty="0" err="1">
                <a:solidFill>
                  <a:schemeClr val="tx1"/>
                </a:solidFill>
              </a:rPr>
              <a:t>orbit</a:t>
            </a:r>
            <a:r>
              <a:rPr lang="da-DK" sz="1600" dirty="0">
                <a:solidFill>
                  <a:schemeClr val="tx1"/>
                </a:solidFill>
              </a:rPr>
              <a:t> and center gives Letters, </a:t>
            </a:r>
            <a:r>
              <a:rPr lang="da-DK" sz="1600" dirty="0" err="1">
                <a:solidFill>
                  <a:schemeClr val="tx1"/>
                </a:solidFill>
              </a:rPr>
              <a:t>once</a:t>
            </a:r>
            <a:r>
              <a:rPr lang="da-DK" sz="1600" dirty="0">
                <a:solidFill>
                  <a:schemeClr val="tx1"/>
                </a:solidFill>
              </a:rPr>
              <a:t> </a:t>
            </a:r>
            <a:r>
              <a:rPr lang="da-DK" sz="1600" dirty="0" err="1">
                <a:solidFill>
                  <a:schemeClr val="tx1"/>
                </a:solidFill>
              </a:rPr>
              <a:t>raised</a:t>
            </a:r>
            <a:r>
              <a:rPr lang="da-DK" sz="1600" dirty="0">
                <a:solidFill>
                  <a:schemeClr val="tx1"/>
                </a:solidFill>
              </a:rPr>
              <a:t> hit </a:t>
            </a:r>
            <a:r>
              <a:rPr lang="da-DK" sz="1600" dirty="0" err="1">
                <a:solidFill>
                  <a:schemeClr val="tx1"/>
                </a:solidFill>
              </a:rPr>
              <a:t>Monger</a:t>
            </a:r>
            <a:r>
              <a:rPr lang="da-DK" sz="1600" dirty="0">
                <a:solidFill>
                  <a:schemeClr val="tx1"/>
                </a:solidFill>
              </a:rPr>
              <a:t> to bring </a:t>
            </a:r>
            <a:r>
              <a:rPr lang="da-DK" sz="1600" dirty="0" err="1">
                <a:solidFill>
                  <a:schemeClr val="tx1"/>
                </a:solidFill>
              </a:rPr>
              <a:t>him</a:t>
            </a:r>
            <a:r>
              <a:rPr lang="da-DK" sz="1600" dirty="0">
                <a:solidFill>
                  <a:schemeClr val="tx1"/>
                </a:solidFill>
              </a:rPr>
              <a:t> </a:t>
            </a:r>
            <a:r>
              <a:rPr lang="da-DK" sz="1600" dirty="0" err="1">
                <a:solidFill>
                  <a:schemeClr val="tx1"/>
                </a:solidFill>
              </a:rPr>
              <a:t>down</a:t>
            </a:r>
            <a:r>
              <a:rPr lang="da-DK" sz="1600" dirty="0">
                <a:solidFill>
                  <a:schemeClr val="tx1"/>
                </a:solidFill>
              </a:rPr>
              <a:t> and start MB, in MB </a:t>
            </a:r>
            <a:r>
              <a:rPr lang="da-DK" sz="1600" dirty="0" err="1">
                <a:solidFill>
                  <a:schemeClr val="tx1"/>
                </a:solidFill>
              </a:rPr>
              <a:t>get</a:t>
            </a:r>
            <a:r>
              <a:rPr lang="da-DK" sz="1600" dirty="0">
                <a:solidFill>
                  <a:schemeClr val="tx1"/>
                </a:solidFill>
              </a:rPr>
              <a:t> </a:t>
            </a:r>
            <a:r>
              <a:rPr lang="da-DK" sz="1600" dirty="0" err="1">
                <a:solidFill>
                  <a:schemeClr val="tx1"/>
                </a:solidFill>
              </a:rPr>
              <a:t>six</a:t>
            </a:r>
            <a:r>
              <a:rPr lang="da-DK" sz="1600" dirty="0">
                <a:solidFill>
                  <a:schemeClr val="tx1"/>
                </a:solidFill>
              </a:rPr>
              <a:t> </a:t>
            </a:r>
            <a:r>
              <a:rPr lang="da-DK" sz="1600" dirty="0" err="1">
                <a:solidFill>
                  <a:schemeClr val="tx1"/>
                </a:solidFill>
              </a:rPr>
              <a:t>orbits</a:t>
            </a:r>
            <a:r>
              <a:rPr lang="da-DK" sz="1600" dirty="0">
                <a:solidFill>
                  <a:schemeClr val="tx1"/>
                </a:solidFill>
              </a:rPr>
              <a:t>, </a:t>
            </a:r>
            <a:r>
              <a:rPr lang="da-DK" sz="1600" dirty="0" err="1">
                <a:solidFill>
                  <a:schemeClr val="tx1"/>
                </a:solidFill>
              </a:rPr>
              <a:t>then</a:t>
            </a:r>
            <a:r>
              <a:rPr lang="da-DK" sz="1600" dirty="0">
                <a:solidFill>
                  <a:schemeClr val="tx1"/>
                </a:solidFill>
              </a:rPr>
              <a:t> 6 </a:t>
            </a:r>
            <a:r>
              <a:rPr lang="da-DK" sz="1600" dirty="0" err="1">
                <a:solidFill>
                  <a:schemeClr val="tx1"/>
                </a:solidFill>
              </a:rPr>
              <a:t>Monger</a:t>
            </a:r>
            <a:r>
              <a:rPr lang="da-DK" sz="1600" dirty="0">
                <a:solidFill>
                  <a:schemeClr val="tx1"/>
                </a:solidFill>
              </a:rPr>
              <a:t> hit, </a:t>
            </a:r>
            <a:r>
              <a:rPr lang="da-DK" sz="1600" dirty="0" err="1">
                <a:solidFill>
                  <a:schemeClr val="tx1"/>
                </a:solidFill>
              </a:rPr>
              <a:t>before</a:t>
            </a:r>
            <a:r>
              <a:rPr lang="da-DK" sz="1600" dirty="0">
                <a:solidFill>
                  <a:schemeClr val="tx1"/>
                </a:solidFill>
              </a:rPr>
              <a:t> Super Jackpot in </a:t>
            </a:r>
            <a:r>
              <a:rPr lang="da-DK" sz="1600" dirty="0" err="1">
                <a:solidFill>
                  <a:schemeClr val="tx1"/>
                </a:solidFill>
              </a:rPr>
              <a:t>centerlane</a:t>
            </a:r>
            <a:r>
              <a:rPr lang="da-DK" sz="1600" dirty="0">
                <a:solidFill>
                  <a:schemeClr val="tx1"/>
                </a:solidFill>
              </a:rPr>
              <a:t> for 3M.</a:t>
            </a:r>
          </a:p>
          <a:p>
            <a:endParaRPr lang="da-DK" sz="1600" dirty="0">
              <a:solidFill>
                <a:schemeClr val="tx1"/>
              </a:solidFill>
            </a:endParaRPr>
          </a:p>
          <a:p>
            <a:r>
              <a:rPr lang="da-DK" sz="1600" dirty="0" err="1">
                <a:solidFill>
                  <a:schemeClr val="tx1"/>
                </a:solidFill>
              </a:rPr>
              <a:t>Get</a:t>
            </a:r>
            <a:r>
              <a:rPr lang="da-DK" sz="1600" dirty="0">
                <a:solidFill>
                  <a:schemeClr val="tx1"/>
                </a:solidFill>
              </a:rPr>
              <a:t> 5 </a:t>
            </a:r>
            <a:r>
              <a:rPr lang="da-DK" sz="1600" dirty="0" err="1">
                <a:solidFill>
                  <a:schemeClr val="tx1"/>
                </a:solidFill>
              </a:rPr>
              <a:t>ladder</a:t>
            </a:r>
            <a:r>
              <a:rPr lang="da-DK" sz="1600" dirty="0">
                <a:solidFill>
                  <a:schemeClr val="tx1"/>
                </a:solidFill>
              </a:rPr>
              <a:t> steps in </a:t>
            </a:r>
            <a:r>
              <a:rPr lang="da-DK" sz="1600" dirty="0" err="1">
                <a:solidFill>
                  <a:schemeClr val="tx1"/>
                </a:solidFill>
              </a:rPr>
              <a:t>one</a:t>
            </a:r>
            <a:r>
              <a:rPr lang="da-DK" sz="1600" dirty="0">
                <a:solidFill>
                  <a:schemeClr val="tx1"/>
                </a:solidFill>
              </a:rPr>
              <a:t> ball gives, Do or Die: Hit Center to start </a:t>
            </a:r>
            <a:r>
              <a:rPr lang="da-DK" sz="1600" dirty="0" err="1">
                <a:solidFill>
                  <a:schemeClr val="tx1"/>
                </a:solidFill>
              </a:rPr>
              <a:t>hurry</a:t>
            </a:r>
            <a:r>
              <a:rPr lang="da-DK" sz="1600" dirty="0">
                <a:solidFill>
                  <a:schemeClr val="tx1"/>
                </a:solidFill>
              </a:rPr>
              <a:t> up, hit center to </a:t>
            </a:r>
            <a:r>
              <a:rPr lang="da-DK" sz="1600" dirty="0" err="1">
                <a:solidFill>
                  <a:schemeClr val="tx1"/>
                </a:solidFill>
              </a:rPr>
              <a:t>collect</a:t>
            </a:r>
            <a:r>
              <a:rPr lang="da-DK" sz="1600" dirty="0">
                <a:solidFill>
                  <a:schemeClr val="tx1"/>
                </a:solidFill>
              </a:rPr>
              <a:t>.</a:t>
            </a:r>
          </a:p>
          <a:p>
            <a:r>
              <a:rPr lang="da-DK" sz="1600" dirty="0" err="1">
                <a:solidFill>
                  <a:schemeClr val="tx1"/>
                </a:solidFill>
              </a:rPr>
              <a:t>Get</a:t>
            </a:r>
            <a:r>
              <a:rPr lang="da-DK" sz="1600" dirty="0">
                <a:solidFill>
                  <a:schemeClr val="tx1"/>
                </a:solidFill>
              </a:rPr>
              <a:t> to Mark 6 gives </a:t>
            </a:r>
            <a:r>
              <a:rPr lang="da-DK" sz="1600" dirty="0" err="1">
                <a:solidFill>
                  <a:schemeClr val="tx1"/>
                </a:solidFill>
              </a:rPr>
              <a:t>Jericho</a:t>
            </a:r>
            <a:r>
              <a:rPr lang="da-DK" sz="1600" dirty="0">
                <a:solidFill>
                  <a:schemeClr val="tx1"/>
                </a:solidFill>
              </a:rPr>
              <a:t>: In center </a:t>
            </a:r>
            <a:r>
              <a:rPr lang="da-DK" sz="1600" dirty="0" err="1">
                <a:solidFill>
                  <a:schemeClr val="tx1"/>
                </a:solidFill>
              </a:rPr>
              <a:t>lane</a:t>
            </a:r>
            <a:r>
              <a:rPr lang="da-DK" sz="1600" dirty="0">
                <a:solidFill>
                  <a:schemeClr val="tx1"/>
                </a:solidFill>
              </a:rPr>
              <a:t>, single ball 2X </a:t>
            </a:r>
            <a:r>
              <a:rPr lang="da-DK" sz="1600" dirty="0" err="1">
                <a:solidFill>
                  <a:schemeClr val="tx1"/>
                </a:solidFill>
              </a:rPr>
              <a:t>playfield</a:t>
            </a:r>
            <a:r>
              <a:rPr lang="da-DK" sz="1600" dirty="0">
                <a:solidFill>
                  <a:schemeClr val="tx1"/>
                </a:solidFill>
              </a:rPr>
              <a:t>.</a:t>
            </a:r>
          </a:p>
          <a:p>
            <a:endParaRPr lang="da-DK" sz="1600" dirty="0">
              <a:solidFill>
                <a:schemeClr val="tx1"/>
              </a:solidFill>
            </a:endParaRPr>
          </a:p>
          <a:p>
            <a:r>
              <a:rPr lang="da-DK" sz="1600" dirty="0" err="1">
                <a:solidFill>
                  <a:schemeClr val="tx1"/>
                </a:solidFill>
              </a:rPr>
              <a:t>Stack</a:t>
            </a:r>
            <a:r>
              <a:rPr lang="da-DK" sz="1600" dirty="0">
                <a:solidFill>
                  <a:schemeClr val="tx1"/>
                </a:solidFill>
              </a:rPr>
              <a:t> MB </a:t>
            </a:r>
            <a:r>
              <a:rPr lang="da-DK" sz="1600" dirty="0" err="1">
                <a:solidFill>
                  <a:schemeClr val="tx1"/>
                </a:solidFill>
              </a:rPr>
              <a:t>War</a:t>
            </a:r>
            <a:r>
              <a:rPr lang="da-DK" sz="1600" dirty="0">
                <a:solidFill>
                  <a:schemeClr val="tx1"/>
                </a:solidFill>
              </a:rPr>
              <a:t> Machine</a:t>
            </a:r>
            <a:r>
              <a:rPr lang="en-US" sz="1600" dirty="0">
                <a:solidFill>
                  <a:schemeClr val="tx1"/>
                </a:solidFill>
              </a:rPr>
              <a:t> and </a:t>
            </a:r>
            <a:r>
              <a:rPr lang="da-DK" sz="1600" dirty="0" err="1">
                <a:solidFill>
                  <a:schemeClr val="tx1"/>
                </a:solidFill>
              </a:rPr>
              <a:t>Whiplash</a:t>
            </a:r>
            <a:r>
              <a:rPr lang="da-DK" sz="1600" dirty="0">
                <a:solidFill>
                  <a:schemeClr val="tx1"/>
                </a:solidFill>
              </a:rPr>
              <a:t> (</a:t>
            </a:r>
            <a:r>
              <a:rPr lang="en-US" sz="1600" dirty="0">
                <a:solidFill>
                  <a:schemeClr val="tx1"/>
                </a:solidFill>
              </a:rPr>
              <a:t>Bogey). </a:t>
            </a:r>
            <a:endParaRPr lang="da-DK" sz="1600" dirty="0">
              <a:solidFill>
                <a:schemeClr val="tx1"/>
              </a:solidFill>
            </a:endParaRPr>
          </a:p>
        </p:txBody>
      </p:sp>
    </p:spTree>
    <p:extLst>
      <p:ext uri="{BB962C8B-B14F-4D97-AF65-F5344CB8AC3E}">
        <p14:creationId xmlns:p14="http://schemas.microsoft.com/office/powerpoint/2010/main" val="2814936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Aerosmith</a:t>
            </a:r>
            <a:endParaRPr lang="en-US" sz="2000" u="sng" dirty="0">
              <a:solidFill>
                <a:schemeClr val="tx1"/>
              </a:solidFill>
            </a:endParaRPr>
          </a:p>
          <a:p>
            <a:r>
              <a:rPr lang="da-DK" sz="1600" dirty="0" err="1">
                <a:solidFill>
                  <a:schemeClr val="tx1"/>
                </a:solidFill>
              </a:rPr>
              <a:t>Superskill</a:t>
            </a:r>
            <a:r>
              <a:rPr lang="da-DK" sz="1600" dirty="0">
                <a:solidFill>
                  <a:schemeClr val="tx1"/>
                </a:solidFill>
              </a:rPr>
              <a:t> is hold </a:t>
            </a:r>
            <a:r>
              <a:rPr lang="da-DK" sz="1600" dirty="0" err="1">
                <a:solidFill>
                  <a:schemeClr val="tx1"/>
                </a:solidFill>
              </a:rPr>
              <a:t>left</a:t>
            </a:r>
            <a:r>
              <a:rPr lang="da-DK" sz="1600" dirty="0">
                <a:solidFill>
                  <a:schemeClr val="tx1"/>
                </a:solidFill>
              </a:rPr>
              <a:t> flipper, short </a:t>
            </a:r>
            <a:r>
              <a:rPr lang="da-DK" sz="1600" dirty="0" err="1">
                <a:solidFill>
                  <a:schemeClr val="tx1"/>
                </a:solidFill>
              </a:rPr>
              <a:t>plunge</a:t>
            </a:r>
            <a:r>
              <a:rPr lang="da-DK" sz="1600" dirty="0">
                <a:solidFill>
                  <a:schemeClr val="tx1"/>
                </a:solidFill>
              </a:rPr>
              <a:t>, hit </a:t>
            </a:r>
            <a:r>
              <a:rPr lang="da-DK" sz="1600" dirty="0" err="1">
                <a:solidFill>
                  <a:schemeClr val="tx1"/>
                </a:solidFill>
              </a:rPr>
              <a:t>flasing</a:t>
            </a:r>
            <a:r>
              <a:rPr lang="da-DK" sz="1600" dirty="0">
                <a:solidFill>
                  <a:schemeClr val="tx1"/>
                </a:solidFill>
              </a:rPr>
              <a:t> to </a:t>
            </a:r>
            <a:r>
              <a:rPr lang="da-DK" sz="1600" dirty="0" err="1">
                <a:solidFill>
                  <a:schemeClr val="tx1"/>
                </a:solidFill>
              </a:rPr>
              <a:t>collect</a:t>
            </a:r>
            <a:r>
              <a:rPr lang="da-DK" sz="1600" dirty="0">
                <a:solidFill>
                  <a:schemeClr val="tx1"/>
                </a:solidFill>
              </a:rPr>
              <a:t> smart </a:t>
            </a:r>
            <a:r>
              <a:rPr lang="da-DK" sz="1600" dirty="0" err="1">
                <a:solidFill>
                  <a:schemeClr val="tx1"/>
                </a:solidFill>
              </a:rPr>
              <a:t>missiles</a:t>
            </a:r>
            <a:r>
              <a:rPr lang="da-DK" sz="1600" dirty="0">
                <a:solidFill>
                  <a:schemeClr val="tx1"/>
                </a:solidFill>
              </a:rPr>
              <a:t>.</a:t>
            </a:r>
          </a:p>
          <a:p>
            <a:endParaRPr lang="da-DK" sz="1600" dirty="0">
              <a:solidFill>
                <a:schemeClr val="tx1"/>
              </a:solidFill>
            </a:endParaRPr>
          </a:p>
          <a:p>
            <a:r>
              <a:rPr lang="da-DK" sz="1600" dirty="0">
                <a:solidFill>
                  <a:schemeClr val="tx1"/>
                </a:solidFill>
              </a:rPr>
              <a:t>In </a:t>
            </a:r>
            <a:r>
              <a:rPr lang="da-DK" sz="1600" dirty="0" err="1">
                <a:solidFill>
                  <a:schemeClr val="tx1"/>
                </a:solidFill>
              </a:rPr>
              <a:t>ballsave</a:t>
            </a:r>
            <a:r>
              <a:rPr lang="da-DK" sz="1600" dirty="0">
                <a:solidFill>
                  <a:schemeClr val="tx1"/>
                </a:solidFill>
              </a:rPr>
              <a:t> time, hit </a:t>
            </a:r>
            <a:r>
              <a:rPr lang="da-DK" sz="1600" dirty="0" err="1">
                <a:solidFill>
                  <a:schemeClr val="tx1"/>
                </a:solidFill>
              </a:rPr>
              <a:t>two</a:t>
            </a:r>
            <a:r>
              <a:rPr lang="da-DK" sz="1600" dirty="0">
                <a:solidFill>
                  <a:schemeClr val="tx1"/>
                </a:solidFill>
              </a:rPr>
              <a:t> standup on </a:t>
            </a:r>
            <a:r>
              <a:rPr lang="da-DK" sz="1600" dirty="0" err="1">
                <a:solidFill>
                  <a:schemeClr val="tx1"/>
                </a:solidFill>
              </a:rPr>
              <a:t>either</a:t>
            </a:r>
            <a:r>
              <a:rPr lang="da-DK" sz="1600" dirty="0">
                <a:solidFill>
                  <a:schemeClr val="tx1"/>
                </a:solidFill>
              </a:rPr>
              <a:t> site of </a:t>
            </a:r>
            <a:r>
              <a:rPr lang="da-DK" sz="1600" dirty="0" err="1">
                <a:solidFill>
                  <a:schemeClr val="tx1"/>
                </a:solidFill>
              </a:rPr>
              <a:t>Toybox</a:t>
            </a:r>
            <a:r>
              <a:rPr lang="da-DK" sz="1600" dirty="0">
                <a:solidFill>
                  <a:schemeClr val="tx1"/>
                </a:solidFill>
              </a:rPr>
              <a:t> to </a:t>
            </a:r>
            <a:r>
              <a:rPr lang="da-DK" sz="1600" dirty="0" err="1">
                <a:solidFill>
                  <a:schemeClr val="tx1"/>
                </a:solidFill>
              </a:rPr>
              <a:t>get</a:t>
            </a:r>
            <a:r>
              <a:rPr lang="da-DK" sz="1600" dirty="0">
                <a:solidFill>
                  <a:schemeClr val="tx1"/>
                </a:solidFill>
              </a:rPr>
              <a:t> VIP-</a:t>
            </a:r>
            <a:r>
              <a:rPr lang="da-DK" sz="1600" dirty="0" err="1">
                <a:solidFill>
                  <a:schemeClr val="tx1"/>
                </a:solidFill>
              </a:rPr>
              <a:t>pass</a:t>
            </a:r>
            <a:r>
              <a:rPr lang="da-DK" sz="1600" dirty="0">
                <a:solidFill>
                  <a:schemeClr val="tx1"/>
                </a:solidFill>
              </a:rPr>
              <a:t>, virtual right </a:t>
            </a:r>
            <a:r>
              <a:rPr lang="da-DK" sz="1600" dirty="0" err="1">
                <a:solidFill>
                  <a:schemeClr val="tx1"/>
                </a:solidFill>
              </a:rPr>
              <a:t>kickback</a:t>
            </a:r>
            <a:r>
              <a:rPr lang="da-DK" sz="1600" dirty="0">
                <a:solidFill>
                  <a:schemeClr val="tx1"/>
                </a:solidFill>
              </a:rPr>
              <a:t>.</a:t>
            </a:r>
          </a:p>
          <a:p>
            <a:endParaRPr lang="da-DK" sz="1600" dirty="0">
              <a:solidFill>
                <a:schemeClr val="tx1"/>
              </a:solidFill>
            </a:endParaRPr>
          </a:p>
          <a:p>
            <a:r>
              <a:rPr lang="da-DK" sz="1600" dirty="0" err="1">
                <a:solidFill>
                  <a:schemeClr val="tx1"/>
                </a:solidFill>
              </a:rPr>
              <a:t>Opening</a:t>
            </a:r>
            <a:r>
              <a:rPr lang="da-DK" sz="1600" dirty="0">
                <a:solidFill>
                  <a:schemeClr val="tx1"/>
                </a:solidFill>
              </a:rPr>
              <a:t> </a:t>
            </a:r>
            <a:r>
              <a:rPr lang="da-DK" sz="1600" dirty="0" err="1">
                <a:solidFill>
                  <a:schemeClr val="tx1"/>
                </a:solidFill>
              </a:rPr>
              <a:t>song</a:t>
            </a:r>
            <a:r>
              <a:rPr lang="da-DK" sz="1600" dirty="0">
                <a:solidFill>
                  <a:schemeClr val="tx1"/>
                </a:solidFill>
              </a:rPr>
              <a:t>, </a:t>
            </a:r>
            <a:r>
              <a:rPr lang="da-DK" sz="1600" dirty="0" err="1">
                <a:solidFill>
                  <a:schemeClr val="tx1"/>
                </a:solidFill>
              </a:rPr>
              <a:t>Sweet</a:t>
            </a:r>
            <a:r>
              <a:rPr lang="da-DK" sz="1600" dirty="0">
                <a:solidFill>
                  <a:schemeClr val="tx1"/>
                </a:solidFill>
              </a:rPr>
              <a:t> Emotion, hit crack it up at last of the 6 shots, </a:t>
            </a:r>
            <a:r>
              <a:rPr lang="da-DK" sz="1600" dirty="0" err="1">
                <a:solidFill>
                  <a:schemeClr val="tx1"/>
                </a:solidFill>
              </a:rPr>
              <a:t>then</a:t>
            </a:r>
            <a:r>
              <a:rPr lang="da-DK" sz="1600" dirty="0">
                <a:solidFill>
                  <a:schemeClr val="tx1"/>
                </a:solidFill>
              </a:rPr>
              <a:t> hit 6 of 8 new shorts, </a:t>
            </a:r>
            <a:r>
              <a:rPr lang="da-DK" sz="1600" dirty="0" err="1">
                <a:solidFill>
                  <a:schemeClr val="tx1"/>
                </a:solidFill>
              </a:rPr>
              <a:t>will</a:t>
            </a:r>
            <a:r>
              <a:rPr lang="da-DK" sz="1600" dirty="0">
                <a:solidFill>
                  <a:schemeClr val="tx1"/>
                </a:solidFill>
              </a:rPr>
              <a:t> give Superscoring.</a:t>
            </a:r>
          </a:p>
          <a:p>
            <a:r>
              <a:rPr lang="da-DK" sz="1600" dirty="0">
                <a:solidFill>
                  <a:schemeClr val="tx1"/>
                </a:solidFill>
              </a:rPr>
              <a:t>Hit </a:t>
            </a:r>
            <a:r>
              <a:rPr lang="da-DK" sz="1600" dirty="0" err="1">
                <a:solidFill>
                  <a:schemeClr val="tx1"/>
                </a:solidFill>
              </a:rPr>
              <a:t>toybox</a:t>
            </a:r>
            <a:r>
              <a:rPr lang="da-DK" sz="1600" dirty="0">
                <a:solidFill>
                  <a:schemeClr val="tx1"/>
                </a:solidFill>
              </a:rPr>
              <a:t> for light </a:t>
            </a:r>
            <a:r>
              <a:rPr lang="da-DK" sz="1600" dirty="0" err="1">
                <a:solidFill>
                  <a:schemeClr val="tx1"/>
                </a:solidFill>
              </a:rPr>
              <a:t>locks</a:t>
            </a:r>
            <a:r>
              <a:rPr lang="da-DK" sz="1600" dirty="0">
                <a:solidFill>
                  <a:schemeClr val="tx1"/>
                </a:solidFill>
              </a:rPr>
              <a:t>.</a:t>
            </a:r>
          </a:p>
          <a:p>
            <a:r>
              <a:rPr lang="da-DK" sz="1600" dirty="0">
                <a:solidFill>
                  <a:schemeClr val="tx1"/>
                </a:solidFill>
              </a:rPr>
              <a:t>Time </a:t>
            </a:r>
            <a:r>
              <a:rPr lang="da-DK" sz="1600" dirty="0" err="1">
                <a:solidFill>
                  <a:schemeClr val="tx1"/>
                </a:solidFill>
              </a:rPr>
              <a:t>completion</a:t>
            </a:r>
            <a:r>
              <a:rPr lang="da-DK" sz="1600" dirty="0">
                <a:solidFill>
                  <a:schemeClr val="tx1"/>
                </a:solidFill>
              </a:rPr>
              <a:t> with start of </a:t>
            </a:r>
            <a:r>
              <a:rPr lang="da-DK" sz="1600" dirty="0" err="1">
                <a:solidFill>
                  <a:schemeClr val="tx1"/>
                </a:solidFill>
              </a:rPr>
              <a:t>multiball</a:t>
            </a:r>
            <a:r>
              <a:rPr lang="da-DK" sz="1600" dirty="0">
                <a:solidFill>
                  <a:schemeClr val="tx1"/>
                </a:solidFill>
              </a:rPr>
              <a:t>, in MB hit all short </a:t>
            </a:r>
            <a:r>
              <a:rPr lang="da-DK" sz="1600" dirty="0" err="1">
                <a:solidFill>
                  <a:schemeClr val="tx1"/>
                </a:solidFill>
              </a:rPr>
              <a:t>twice</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strobing</a:t>
            </a:r>
            <a:r>
              <a:rPr lang="da-DK" sz="1600" dirty="0">
                <a:solidFill>
                  <a:schemeClr val="tx1"/>
                </a:solidFill>
              </a:rPr>
              <a:t> and </a:t>
            </a:r>
            <a:r>
              <a:rPr lang="da-DK" sz="1600" dirty="0" err="1">
                <a:solidFill>
                  <a:schemeClr val="tx1"/>
                </a:solidFill>
              </a:rPr>
              <a:t>finally</a:t>
            </a:r>
            <a:r>
              <a:rPr lang="da-DK" sz="1600" dirty="0">
                <a:solidFill>
                  <a:schemeClr val="tx1"/>
                </a:solidFill>
              </a:rPr>
              <a:t> </a:t>
            </a:r>
            <a:r>
              <a:rPr lang="da-DK" sz="1600" dirty="0" err="1">
                <a:solidFill>
                  <a:schemeClr val="tx1"/>
                </a:solidFill>
              </a:rPr>
              <a:t>lock</a:t>
            </a:r>
            <a:r>
              <a:rPr lang="da-DK" sz="1600" dirty="0">
                <a:solidFill>
                  <a:schemeClr val="tx1"/>
                </a:solidFill>
              </a:rPr>
              <a:t> for super jackpot.</a:t>
            </a:r>
          </a:p>
          <a:p>
            <a:r>
              <a:rPr lang="en-US" sz="1600" dirty="0">
                <a:solidFill>
                  <a:schemeClr val="tx1"/>
                </a:solidFill>
              </a:rPr>
              <a:t>In MB hit scoop to get Add-a-ball after all Aerosmith targets.</a:t>
            </a:r>
          </a:p>
          <a:p>
            <a:endParaRPr lang="en-US" sz="1600" dirty="0">
              <a:solidFill>
                <a:schemeClr val="tx1"/>
              </a:solidFill>
            </a:endParaRPr>
          </a:p>
          <a:p>
            <a:r>
              <a:rPr lang="en-US" sz="1600" dirty="0">
                <a:solidFill>
                  <a:schemeClr val="tx1"/>
                </a:solidFill>
              </a:rPr>
              <a:t>Hit left and right orbit to light elevator for lock, in Elevator MB hit, any shot then elevator for jackpots, all 8 shoots/floor for super 40M!</a:t>
            </a:r>
          </a:p>
          <a:p>
            <a:endParaRPr lang="en-US" sz="1600" dirty="0">
              <a:solidFill>
                <a:schemeClr val="tx1"/>
              </a:solidFill>
            </a:endParaRPr>
          </a:p>
          <a:p>
            <a:r>
              <a:rPr lang="en-US" sz="1600" dirty="0">
                <a:solidFill>
                  <a:schemeClr val="tx1"/>
                </a:solidFill>
              </a:rPr>
              <a:t>Place short multipliers on lock, elevator and center ramp.</a:t>
            </a:r>
          </a:p>
          <a:p>
            <a:endParaRPr lang="en-US" sz="1600" dirty="0">
              <a:solidFill>
                <a:schemeClr val="tx1"/>
              </a:solidFill>
            </a:endParaRPr>
          </a:p>
          <a:p>
            <a:r>
              <a:rPr lang="en-US" sz="1600" dirty="0">
                <a:solidFill>
                  <a:schemeClr val="tx1"/>
                </a:solidFill>
              </a:rPr>
              <a:t>Start all song for Medley </a:t>
            </a:r>
            <a:r>
              <a:rPr lang="en-US" sz="1600" dirty="0" err="1">
                <a:solidFill>
                  <a:schemeClr val="tx1"/>
                </a:solidFill>
              </a:rPr>
              <a:t>Multiball</a:t>
            </a:r>
            <a:r>
              <a:rPr lang="en-US" sz="1600" dirty="0">
                <a:solidFill>
                  <a:schemeClr val="tx1"/>
                </a:solidFill>
              </a:rPr>
              <a:t> </a:t>
            </a:r>
            <a:r>
              <a:rPr lang="en-US" sz="1600" dirty="0" err="1">
                <a:solidFill>
                  <a:schemeClr val="tx1"/>
                </a:solidFill>
              </a:rPr>
              <a:t>Wizzard</a:t>
            </a:r>
            <a:r>
              <a:rPr lang="en-US" sz="1600" dirty="0">
                <a:solidFill>
                  <a:schemeClr val="tx1"/>
                </a:solidFill>
              </a:rPr>
              <a:t> mode, finish unfinished song in order of starting them, use missile to complete as ending MB, end “mode”.</a:t>
            </a:r>
          </a:p>
          <a:p>
            <a:endParaRPr lang="en-US" sz="1600" dirty="0">
              <a:solidFill>
                <a:schemeClr val="tx1"/>
              </a:solidFill>
            </a:endParaRPr>
          </a:p>
          <a:p>
            <a:r>
              <a:rPr lang="en-US" sz="1600" dirty="0">
                <a:solidFill>
                  <a:schemeClr val="tx1"/>
                </a:solidFill>
              </a:rPr>
              <a:t>Complete all song to get to Final Tour MB, hit 24? Shots them scoop for Super Jackpot 200M!</a:t>
            </a:r>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Twillight</a:t>
            </a:r>
            <a:r>
              <a:rPr lang="da-DK" sz="2000" u="sng" dirty="0">
                <a:solidFill>
                  <a:schemeClr val="tx1"/>
                </a:solidFill>
              </a:rPr>
              <a:t> Zone</a:t>
            </a:r>
            <a:endParaRPr lang="en-US" sz="2000" u="sng" dirty="0">
              <a:solidFill>
                <a:schemeClr val="tx1"/>
              </a:solidFill>
            </a:endParaRPr>
          </a:p>
          <a:p>
            <a:r>
              <a:rPr lang="da-DK" sz="1600" dirty="0">
                <a:solidFill>
                  <a:schemeClr val="tx1"/>
                </a:solidFill>
              </a:rPr>
              <a:t>Do not go for </a:t>
            </a:r>
            <a:r>
              <a:rPr lang="da-DK" sz="1600" dirty="0" err="1">
                <a:solidFill>
                  <a:schemeClr val="tx1"/>
                </a:solidFill>
              </a:rPr>
              <a:t>Skill</a:t>
            </a:r>
            <a:r>
              <a:rPr lang="da-DK" sz="1600" dirty="0">
                <a:solidFill>
                  <a:schemeClr val="tx1"/>
                </a:solidFill>
              </a:rPr>
              <a:t> </a:t>
            </a:r>
            <a:r>
              <a:rPr lang="da-DK" sz="1600" dirty="0" err="1">
                <a:solidFill>
                  <a:schemeClr val="tx1"/>
                </a:solidFill>
              </a:rPr>
              <a:t>shoots</a:t>
            </a:r>
            <a:r>
              <a:rPr lang="da-DK" sz="1600" dirty="0">
                <a:solidFill>
                  <a:schemeClr val="tx1"/>
                </a:solidFill>
              </a:rPr>
              <a:t>, </a:t>
            </a:r>
            <a:r>
              <a:rPr lang="da-DK" sz="1600" dirty="0" err="1">
                <a:solidFill>
                  <a:schemeClr val="tx1"/>
                </a:solidFill>
              </a:rPr>
              <a:t>bumber</a:t>
            </a:r>
            <a:r>
              <a:rPr lang="da-DK" sz="1600" dirty="0">
                <a:solidFill>
                  <a:schemeClr val="tx1"/>
                </a:solidFill>
              </a:rPr>
              <a:t> </a:t>
            </a:r>
            <a:r>
              <a:rPr lang="da-DK" sz="1600" dirty="0" err="1">
                <a:solidFill>
                  <a:schemeClr val="tx1"/>
                </a:solidFill>
              </a:rPr>
              <a:t>are</a:t>
            </a:r>
            <a:r>
              <a:rPr lang="da-DK" sz="1600" dirty="0">
                <a:solidFill>
                  <a:schemeClr val="tx1"/>
                </a:solidFill>
              </a:rPr>
              <a:t> to </a:t>
            </a:r>
            <a:r>
              <a:rPr lang="da-DK" sz="1600" dirty="0" err="1">
                <a:solidFill>
                  <a:schemeClr val="tx1"/>
                </a:solidFill>
              </a:rPr>
              <a:t>dangerously</a:t>
            </a:r>
            <a:r>
              <a:rPr lang="da-DK" sz="1600" dirty="0">
                <a:solidFill>
                  <a:schemeClr val="tx1"/>
                </a:solidFill>
              </a:rPr>
              <a:t>.</a:t>
            </a:r>
          </a:p>
          <a:p>
            <a:r>
              <a:rPr lang="en-US" sz="1600" dirty="0">
                <a:solidFill>
                  <a:schemeClr val="tx1"/>
                </a:solidFill>
              </a:rPr>
              <a:t>Never go to clock target, in any modes.</a:t>
            </a:r>
          </a:p>
          <a:p>
            <a:endParaRPr lang="da-DK" sz="1600" i="1" dirty="0">
              <a:solidFill>
                <a:schemeClr val="tx1"/>
              </a:solidFill>
            </a:endParaRPr>
          </a:p>
          <a:p>
            <a:r>
              <a:rPr lang="da-DK" sz="1600" dirty="0">
                <a:solidFill>
                  <a:schemeClr val="tx1"/>
                </a:solidFill>
              </a:rPr>
              <a:t>Return from </a:t>
            </a:r>
            <a:r>
              <a:rPr lang="da-DK" sz="1600" dirty="0" err="1">
                <a:solidFill>
                  <a:schemeClr val="tx1"/>
                </a:solidFill>
              </a:rPr>
              <a:t>slotmachine</a:t>
            </a:r>
            <a:r>
              <a:rPr lang="da-DK" sz="1600" dirty="0">
                <a:solidFill>
                  <a:schemeClr val="tx1"/>
                </a:solidFill>
              </a:rPr>
              <a:t> </a:t>
            </a:r>
            <a:r>
              <a:rPr lang="da-DK" sz="1600" dirty="0" err="1">
                <a:solidFill>
                  <a:schemeClr val="tx1"/>
                </a:solidFill>
              </a:rPr>
              <a:t>probably</a:t>
            </a:r>
            <a:r>
              <a:rPr lang="da-DK" sz="1600" dirty="0">
                <a:solidFill>
                  <a:schemeClr val="tx1"/>
                </a:solidFill>
              </a:rPr>
              <a:t> </a:t>
            </a:r>
            <a:r>
              <a:rPr lang="da-DK" sz="1600" dirty="0" err="1">
                <a:solidFill>
                  <a:schemeClr val="tx1"/>
                </a:solidFill>
              </a:rPr>
              <a:t>bounce</a:t>
            </a:r>
            <a:r>
              <a:rPr lang="da-DK" sz="1600" dirty="0">
                <a:solidFill>
                  <a:schemeClr val="tx1"/>
                </a:solidFill>
              </a:rPr>
              <a:t>-over, find out.</a:t>
            </a:r>
          </a:p>
          <a:p>
            <a:endParaRPr lang="da-DK" sz="1600" dirty="0">
              <a:solidFill>
                <a:schemeClr val="tx1"/>
              </a:solidFill>
            </a:endParaRPr>
          </a:p>
          <a:p>
            <a:r>
              <a:rPr lang="en-US" sz="1600" dirty="0">
                <a:solidFill>
                  <a:schemeClr val="tx1"/>
                </a:solidFill>
              </a:rPr>
              <a:t>Hit Left ramp, Right ramp to light lock and Gumball, lock one ball, if no Powerball installed, go for Gumball MB (has </a:t>
            </a:r>
            <a:r>
              <a:rPr lang="en-US" sz="1600" dirty="0" err="1">
                <a:solidFill>
                  <a:schemeClr val="tx1"/>
                </a:solidFill>
              </a:rPr>
              <a:t>ballsaver</a:t>
            </a:r>
            <a:r>
              <a:rPr lang="en-US" sz="1600" dirty="0">
                <a:solidFill>
                  <a:schemeClr val="tx1"/>
                </a:solidFill>
              </a:rPr>
              <a:t> as only one), camera cheat can be used for second Jackpot.</a:t>
            </a:r>
          </a:p>
          <a:p>
            <a:r>
              <a:rPr lang="en-US" sz="1600" dirty="0">
                <a:solidFill>
                  <a:schemeClr val="tx1"/>
                </a:solidFill>
              </a:rPr>
              <a:t>If in “The Spiral” mode, use </a:t>
            </a:r>
            <a:r>
              <a:rPr lang="en-US" sz="1600" dirty="0" err="1">
                <a:solidFill>
                  <a:schemeClr val="tx1"/>
                </a:solidFill>
              </a:rPr>
              <a:t>ballsaver</a:t>
            </a:r>
            <a:r>
              <a:rPr lang="en-US" sz="1600" dirty="0">
                <a:solidFill>
                  <a:schemeClr val="tx1"/>
                </a:solidFill>
              </a:rPr>
              <a:t> to get orbits.</a:t>
            </a:r>
          </a:p>
          <a:p>
            <a:r>
              <a:rPr lang="en-US" sz="1600" dirty="0">
                <a:solidFill>
                  <a:schemeClr val="tx1"/>
                </a:solidFill>
              </a:rPr>
              <a:t>If Powerball MB Jackpot are collected they are in Bonus, do not tilt, but camera can spot get bonus as rewards, get it, re-light jackpot on Left ramp.</a:t>
            </a:r>
          </a:p>
          <a:p>
            <a:endParaRPr lang="en-US" sz="1600" dirty="0">
              <a:solidFill>
                <a:schemeClr val="tx1"/>
              </a:solidFill>
            </a:endParaRPr>
          </a:p>
          <a:p>
            <a:r>
              <a:rPr lang="en-US" sz="1600" dirty="0">
                <a:solidFill>
                  <a:schemeClr val="tx1"/>
                </a:solidFill>
              </a:rPr>
              <a:t>Otherwise go for MB by locking balls, Jackpot in Piano, grows, re-light in camera.</a:t>
            </a:r>
          </a:p>
          <a:p>
            <a:endParaRPr lang="en-US" sz="1600" dirty="0">
              <a:solidFill>
                <a:schemeClr val="tx1"/>
              </a:solidFill>
            </a:endParaRPr>
          </a:p>
          <a:p>
            <a:r>
              <a:rPr lang="en-US" sz="1600" dirty="0">
                <a:solidFill>
                  <a:schemeClr val="tx1"/>
                </a:solidFill>
              </a:rPr>
              <a:t>Fast lock mode is not worth a lot of point, so just get control.</a:t>
            </a:r>
          </a:p>
          <a:p>
            <a:endParaRPr lang="en-US" sz="1600" dirty="0">
              <a:solidFill>
                <a:schemeClr val="tx1"/>
              </a:solidFill>
            </a:endParaRPr>
          </a:p>
          <a:p>
            <a:r>
              <a:rPr lang="en-US" sz="1600" dirty="0">
                <a:solidFill>
                  <a:schemeClr val="tx1"/>
                </a:solidFill>
              </a:rPr>
              <a:t>If in LITZ </a:t>
            </a:r>
            <a:r>
              <a:rPr lang="en-US" sz="1600" dirty="0" err="1">
                <a:solidFill>
                  <a:schemeClr val="tx1"/>
                </a:solidFill>
              </a:rPr>
              <a:t>wirzard</a:t>
            </a:r>
            <a:r>
              <a:rPr lang="en-US" sz="1600" dirty="0">
                <a:solidFill>
                  <a:schemeClr val="tx1"/>
                </a:solidFill>
              </a:rPr>
              <a:t> mode go for </a:t>
            </a:r>
            <a:r>
              <a:rPr lang="en-US" sz="1600" dirty="0" err="1">
                <a:solidFill>
                  <a:schemeClr val="tx1"/>
                </a:solidFill>
              </a:rPr>
              <a:t>powerball</a:t>
            </a:r>
            <a:r>
              <a:rPr lang="en-US" sz="1600" dirty="0">
                <a:solidFill>
                  <a:schemeClr val="tx1"/>
                </a:solidFill>
              </a:rPr>
              <a:t> jackpots.</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Rectangle 24">
            <a:extLst>
              <a:ext uri="{FF2B5EF4-FFF2-40B4-BE49-F238E27FC236}">
                <a16:creationId xmlns:a16="http://schemas.microsoft.com/office/drawing/2014/main" id="{EB7F5936-FE9C-43D1-B172-6CCD8745CF89}"/>
              </a:ext>
            </a:extLst>
          </p:cNvPr>
          <p:cNvSpPr/>
          <p:nvPr/>
        </p:nvSpPr>
        <p:spPr>
          <a:xfrm rot="16200000">
            <a:off x="11760429" y="2218219"/>
            <a:ext cx="528066" cy="33507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A</a:t>
            </a:r>
            <a:r>
              <a:rPr lang="da-DK" sz="2400" dirty="0">
                <a:solidFill>
                  <a:schemeClr val="tx1"/>
                </a:solidFill>
              </a:rPr>
              <a:t>S</a:t>
            </a:r>
          </a:p>
        </p:txBody>
      </p:sp>
      <p:sp>
        <p:nvSpPr>
          <p:cNvPr id="18" name="Rectangle 24">
            <a:extLst>
              <a:ext uri="{FF2B5EF4-FFF2-40B4-BE49-F238E27FC236}">
                <a16:creationId xmlns:a16="http://schemas.microsoft.com/office/drawing/2014/main" id="{D325B5EF-A0C6-45BB-8935-DF1224969D88}"/>
              </a:ext>
            </a:extLst>
          </p:cNvPr>
          <p:cNvSpPr/>
          <p:nvPr/>
        </p:nvSpPr>
        <p:spPr>
          <a:xfrm rot="16200000">
            <a:off x="11753781" y="1681945"/>
            <a:ext cx="541241" cy="33831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I</a:t>
            </a:r>
            <a:r>
              <a:rPr lang="da-DK" sz="2400" dirty="0">
                <a:solidFill>
                  <a:schemeClr val="tx1"/>
                </a:solidFill>
              </a:rPr>
              <a:t>M</a:t>
            </a:r>
          </a:p>
        </p:txBody>
      </p:sp>
    </p:spTree>
    <p:extLst>
      <p:ext uri="{BB962C8B-B14F-4D97-AF65-F5344CB8AC3E}">
        <p14:creationId xmlns:p14="http://schemas.microsoft.com/office/powerpoint/2010/main" val="3648665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Demolition</a:t>
            </a:r>
            <a:r>
              <a:rPr lang="da-DK" sz="2000" u="sng" dirty="0">
                <a:solidFill>
                  <a:schemeClr val="tx1"/>
                </a:solidFill>
              </a:rPr>
              <a:t> Man</a:t>
            </a:r>
            <a:endParaRPr lang="en-US" sz="2000" u="sng" dirty="0">
              <a:solidFill>
                <a:schemeClr val="tx1"/>
              </a:solidFill>
            </a:endParaRPr>
          </a:p>
          <a:p>
            <a:r>
              <a:rPr lang="en-US" sz="1600" dirty="0" err="1">
                <a:solidFill>
                  <a:schemeClr val="tx1"/>
                </a:solidFill>
              </a:rPr>
              <a:t>Skillshot</a:t>
            </a:r>
            <a:r>
              <a:rPr lang="en-US" sz="1600" dirty="0">
                <a:solidFill>
                  <a:schemeClr val="tx1"/>
                </a:solidFill>
              </a:rPr>
              <a:t>, underground from upper flipper.</a:t>
            </a:r>
          </a:p>
          <a:p>
            <a:endParaRPr lang="en-US" sz="1600" dirty="0">
              <a:solidFill>
                <a:schemeClr val="tx1"/>
              </a:solidFill>
            </a:endParaRPr>
          </a:p>
          <a:p>
            <a:r>
              <a:rPr lang="en-US" sz="1600" dirty="0">
                <a:solidFill>
                  <a:schemeClr val="tx1"/>
                </a:solidFill>
              </a:rPr>
              <a:t>MLT rollovers completion gives claw access.</a:t>
            </a:r>
          </a:p>
          <a:p>
            <a:endParaRPr lang="en-US" sz="1600" dirty="0">
              <a:solidFill>
                <a:schemeClr val="tx1"/>
              </a:solidFill>
            </a:endParaRPr>
          </a:p>
          <a:p>
            <a:r>
              <a:rPr lang="en-US" sz="1600" dirty="0">
                <a:solidFill>
                  <a:schemeClr val="tx1"/>
                </a:solidFill>
              </a:rPr>
              <a:t>Freeze are lock, in</a:t>
            </a:r>
          </a:p>
          <a:p>
            <a:r>
              <a:rPr lang="en-US" sz="1600" dirty="0">
                <a:solidFill>
                  <a:schemeClr val="tx1"/>
                </a:solidFill>
              </a:rPr>
              <a:t>Fortress and Wasteland MB jackpot order are Center ramp, </a:t>
            </a:r>
            <a:r>
              <a:rPr lang="en-US" sz="1600" dirty="0" err="1">
                <a:solidFill>
                  <a:schemeClr val="tx1"/>
                </a:solidFill>
              </a:rPr>
              <a:t>Undergroud</a:t>
            </a:r>
            <a:r>
              <a:rPr lang="en-US" sz="1600" dirty="0">
                <a:solidFill>
                  <a:schemeClr val="tx1"/>
                </a:solidFill>
              </a:rPr>
              <a:t>, Left ramp, then right ramp for Super JP.</a:t>
            </a:r>
          </a:p>
          <a:p>
            <a:r>
              <a:rPr lang="en-US" sz="1600" dirty="0">
                <a:solidFill>
                  <a:schemeClr val="tx1"/>
                </a:solidFill>
              </a:rPr>
              <a:t>One JP can be collected at gun-button!</a:t>
            </a:r>
          </a:p>
          <a:p>
            <a:endParaRPr lang="en-US" sz="1600" dirty="0">
              <a:solidFill>
                <a:schemeClr val="tx1"/>
              </a:solidFill>
            </a:endParaRPr>
          </a:p>
          <a:p>
            <a:r>
              <a:rPr lang="en-US" sz="1600" dirty="0">
                <a:solidFill>
                  <a:schemeClr val="tx1"/>
                </a:solidFill>
              </a:rPr>
              <a:t>If starting all </a:t>
            </a:r>
            <a:r>
              <a:rPr lang="en-US" sz="1600" dirty="0" err="1">
                <a:solidFill>
                  <a:schemeClr val="tx1"/>
                </a:solidFill>
              </a:rPr>
              <a:t>multiball</a:t>
            </a:r>
            <a:r>
              <a:rPr lang="en-US" sz="1600" dirty="0">
                <a:solidFill>
                  <a:schemeClr val="tx1"/>
                </a:solidFill>
              </a:rPr>
              <a:t>, hit </a:t>
            </a:r>
            <a:r>
              <a:rPr lang="en-US" sz="1600" dirty="0" err="1">
                <a:solidFill>
                  <a:schemeClr val="tx1"/>
                </a:solidFill>
              </a:rPr>
              <a:t>Rigthramp</a:t>
            </a:r>
            <a:r>
              <a:rPr lang="en-US" sz="1600" dirty="0">
                <a:solidFill>
                  <a:schemeClr val="tx1"/>
                </a:solidFill>
              </a:rPr>
              <a:t> for Demolition Jackpot!</a:t>
            </a:r>
          </a:p>
          <a:p>
            <a:endParaRPr lang="en-US" sz="1600" dirty="0">
              <a:solidFill>
                <a:schemeClr val="tx1"/>
              </a:solidFill>
            </a:endParaRPr>
          </a:p>
          <a:p>
            <a:r>
              <a:rPr lang="en-US" sz="1600" b="1" dirty="0">
                <a:solidFill>
                  <a:schemeClr val="tx1"/>
                </a:solidFill>
              </a:rPr>
              <a:t>Don’t </a:t>
            </a:r>
            <a:r>
              <a:rPr lang="en-US" sz="1600" dirty="0">
                <a:solidFill>
                  <a:schemeClr val="tx1"/>
                </a:solidFill>
              </a:rPr>
              <a:t>shot for claw/right ramp after left ramp, it’s to fast.</a:t>
            </a:r>
          </a:p>
          <a:p>
            <a:r>
              <a:rPr lang="en-US" sz="1600" b="1" dirty="0">
                <a:solidFill>
                  <a:schemeClr val="tx1"/>
                </a:solidFill>
              </a:rPr>
              <a:t>Don’t</a:t>
            </a:r>
            <a:r>
              <a:rPr lang="en-US" sz="1600" dirty="0">
                <a:solidFill>
                  <a:schemeClr val="tx1"/>
                </a:solidFill>
              </a:rPr>
              <a:t> hit car-crash.</a:t>
            </a:r>
          </a:p>
          <a:p>
            <a:endParaRPr lang="da-DK" sz="1600" dirty="0">
              <a:solidFill>
                <a:schemeClr val="tx1"/>
              </a:solidFill>
            </a:endParaRPr>
          </a:p>
          <a:p>
            <a:r>
              <a:rPr lang="da-DK" sz="1600" dirty="0">
                <a:solidFill>
                  <a:schemeClr val="tx1"/>
                </a:solidFill>
              </a:rPr>
              <a:t>If </a:t>
            </a:r>
            <a:r>
              <a:rPr lang="da-DK" sz="1600" dirty="0" err="1">
                <a:solidFill>
                  <a:schemeClr val="tx1"/>
                </a:solidFill>
              </a:rPr>
              <a:t>Claw</a:t>
            </a:r>
            <a:r>
              <a:rPr lang="da-DK" sz="1600" dirty="0">
                <a:solidFill>
                  <a:schemeClr val="tx1"/>
                </a:solidFill>
              </a:rPr>
              <a:t> </a:t>
            </a:r>
            <a:r>
              <a:rPr lang="da-DK" sz="1600" dirty="0" err="1">
                <a:solidFill>
                  <a:schemeClr val="tx1"/>
                </a:solidFill>
              </a:rPr>
              <a:t>disabled</a:t>
            </a:r>
            <a:r>
              <a:rPr lang="da-DK" sz="1600" dirty="0">
                <a:solidFill>
                  <a:schemeClr val="tx1"/>
                </a:solidFill>
              </a:rPr>
              <a:t>, go for </a:t>
            </a:r>
            <a:r>
              <a:rPr lang="da-DK" sz="1600" dirty="0" err="1">
                <a:solidFill>
                  <a:schemeClr val="tx1"/>
                </a:solidFill>
              </a:rPr>
              <a:t>starting</a:t>
            </a:r>
            <a:r>
              <a:rPr lang="da-DK" sz="1600" dirty="0">
                <a:solidFill>
                  <a:schemeClr val="tx1"/>
                </a:solidFill>
              </a:rPr>
              <a:t> all 5 </a:t>
            </a:r>
            <a:r>
              <a:rPr lang="da-DK" sz="1600" dirty="0" err="1">
                <a:solidFill>
                  <a:schemeClr val="tx1"/>
                </a:solidFill>
              </a:rPr>
              <a:t>claw</a:t>
            </a:r>
            <a:r>
              <a:rPr lang="da-DK" sz="1600" dirty="0">
                <a:solidFill>
                  <a:schemeClr val="tx1"/>
                </a:solidFill>
              </a:rPr>
              <a:t> modes,</a:t>
            </a:r>
          </a:p>
          <a:p>
            <a:r>
              <a:rPr lang="da-DK" sz="1600" dirty="0" err="1">
                <a:solidFill>
                  <a:schemeClr val="tx1"/>
                </a:solidFill>
              </a:rPr>
              <a:t>AcMag</a:t>
            </a:r>
            <a:r>
              <a:rPr lang="da-DK" sz="1600" dirty="0">
                <a:solidFill>
                  <a:schemeClr val="tx1"/>
                </a:solidFill>
              </a:rPr>
              <a:t> – hit center </a:t>
            </a:r>
            <a:r>
              <a:rPr lang="da-DK" sz="1600" dirty="0" err="1">
                <a:solidFill>
                  <a:schemeClr val="tx1"/>
                </a:solidFill>
              </a:rPr>
              <a:t>ramp</a:t>
            </a:r>
            <a:r>
              <a:rPr lang="da-DK" sz="1600" dirty="0">
                <a:solidFill>
                  <a:schemeClr val="tx1"/>
                </a:solidFill>
              </a:rPr>
              <a:t> to </a:t>
            </a:r>
            <a:r>
              <a:rPr lang="da-DK" sz="1600" dirty="0" err="1">
                <a:solidFill>
                  <a:schemeClr val="tx1"/>
                </a:solidFill>
              </a:rPr>
              <a:t>collect</a:t>
            </a:r>
            <a:r>
              <a:rPr lang="da-DK" sz="1600" dirty="0">
                <a:solidFill>
                  <a:schemeClr val="tx1"/>
                </a:solidFill>
              </a:rPr>
              <a:t>, </a:t>
            </a:r>
            <a:r>
              <a:rPr lang="da-DK" sz="1600" dirty="0" err="1">
                <a:solidFill>
                  <a:schemeClr val="tx1"/>
                </a:solidFill>
              </a:rPr>
              <a:t>count</a:t>
            </a:r>
            <a:r>
              <a:rPr lang="da-DK" sz="1600" dirty="0">
                <a:solidFill>
                  <a:schemeClr val="tx1"/>
                </a:solidFill>
              </a:rPr>
              <a:t>-up!</a:t>
            </a:r>
          </a:p>
          <a:p>
            <a:r>
              <a:rPr lang="da-DK" sz="1600" dirty="0">
                <a:solidFill>
                  <a:schemeClr val="tx1"/>
                </a:solidFill>
              </a:rPr>
              <a:t>Lock </a:t>
            </a:r>
            <a:r>
              <a:rPr lang="da-DK" sz="1600" dirty="0" err="1">
                <a:solidFill>
                  <a:schemeClr val="tx1"/>
                </a:solidFill>
              </a:rPr>
              <a:t>freeze</a:t>
            </a:r>
            <a:r>
              <a:rPr lang="da-DK" sz="1600" dirty="0">
                <a:solidFill>
                  <a:schemeClr val="tx1"/>
                </a:solidFill>
              </a:rPr>
              <a:t> - </a:t>
            </a:r>
            <a:r>
              <a:rPr lang="da-DK" sz="1600" dirty="0" err="1">
                <a:solidFill>
                  <a:schemeClr val="tx1"/>
                </a:solidFill>
              </a:rPr>
              <a:t>make</a:t>
            </a:r>
            <a:r>
              <a:rPr lang="da-DK" sz="1600" dirty="0">
                <a:solidFill>
                  <a:schemeClr val="tx1"/>
                </a:solidFill>
              </a:rPr>
              <a:t> MB </a:t>
            </a:r>
            <a:r>
              <a:rPr lang="da-DK" sz="1600" dirty="0" err="1">
                <a:solidFill>
                  <a:schemeClr val="tx1"/>
                </a:solidFill>
              </a:rPr>
              <a:t>available</a:t>
            </a:r>
            <a:endParaRPr lang="da-DK" sz="1600" dirty="0">
              <a:solidFill>
                <a:schemeClr val="tx1"/>
              </a:solidFill>
            </a:endParaRPr>
          </a:p>
          <a:p>
            <a:r>
              <a:rPr lang="da-DK" sz="1600" dirty="0" err="1">
                <a:solidFill>
                  <a:schemeClr val="tx1"/>
                </a:solidFill>
              </a:rPr>
              <a:t>Prison</a:t>
            </a:r>
            <a:r>
              <a:rPr lang="da-DK" sz="1600" dirty="0">
                <a:solidFill>
                  <a:schemeClr val="tx1"/>
                </a:solidFill>
              </a:rPr>
              <a:t> break – shot </a:t>
            </a:r>
            <a:r>
              <a:rPr lang="da-DK" sz="1600" dirty="0" err="1">
                <a:solidFill>
                  <a:schemeClr val="tx1"/>
                </a:solidFill>
              </a:rPr>
              <a:t>inot</a:t>
            </a:r>
            <a:r>
              <a:rPr lang="da-DK" sz="1600" dirty="0">
                <a:solidFill>
                  <a:schemeClr val="tx1"/>
                </a:solidFill>
              </a:rPr>
              <a:t> </a:t>
            </a:r>
            <a:r>
              <a:rPr lang="da-DK" sz="1600" dirty="0" err="1">
                <a:solidFill>
                  <a:schemeClr val="tx1"/>
                </a:solidFill>
              </a:rPr>
              <a:t>underground</a:t>
            </a:r>
            <a:r>
              <a:rPr lang="da-DK" sz="1600" dirty="0">
                <a:solidFill>
                  <a:schemeClr val="tx1"/>
                </a:solidFill>
              </a:rPr>
              <a:t>, </a:t>
            </a:r>
            <a:r>
              <a:rPr lang="da-DK" sz="1600" dirty="0" err="1">
                <a:solidFill>
                  <a:schemeClr val="tx1"/>
                </a:solidFill>
              </a:rPr>
              <a:t>then</a:t>
            </a:r>
            <a:r>
              <a:rPr lang="da-DK" sz="1600" dirty="0">
                <a:solidFill>
                  <a:schemeClr val="tx1"/>
                </a:solidFill>
              </a:rPr>
              <a:t> </a:t>
            </a:r>
            <a:r>
              <a:rPr lang="da-DK" sz="1600" dirty="0" err="1">
                <a:solidFill>
                  <a:schemeClr val="tx1"/>
                </a:solidFill>
              </a:rPr>
              <a:t>alternating</a:t>
            </a:r>
            <a:r>
              <a:rPr lang="da-DK" sz="1600" dirty="0">
                <a:solidFill>
                  <a:schemeClr val="tx1"/>
                </a:solidFill>
              </a:rPr>
              <a:t> </a:t>
            </a:r>
            <a:r>
              <a:rPr lang="da-DK" sz="1600" dirty="0" err="1">
                <a:solidFill>
                  <a:schemeClr val="tx1"/>
                </a:solidFill>
              </a:rPr>
              <a:t>ramps</a:t>
            </a:r>
            <a:endParaRPr lang="da-DK" sz="1600" dirty="0">
              <a:solidFill>
                <a:schemeClr val="tx1"/>
              </a:solidFill>
            </a:endParaRPr>
          </a:p>
          <a:p>
            <a:r>
              <a:rPr lang="en-US" sz="1600" dirty="0">
                <a:solidFill>
                  <a:schemeClr val="tx1"/>
                </a:solidFill>
              </a:rPr>
              <a:t>Super Jets – 25 bumper hits each 1 million</a:t>
            </a:r>
          </a:p>
          <a:p>
            <a:r>
              <a:rPr lang="en-US" sz="1600" dirty="0">
                <a:solidFill>
                  <a:schemeClr val="tx1"/>
                </a:solidFill>
              </a:rPr>
              <a:t>Capture Simon – hit 3 main shots</a:t>
            </a:r>
          </a:p>
          <a:p>
            <a:r>
              <a:rPr lang="en-US" sz="1600" dirty="0">
                <a:solidFill>
                  <a:schemeClr val="tx1"/>
                </a:solidFill>
              </a:rPr>
              <a:t>Then hit underground for Demolition Time, hit all yellow targets to add a ball!</a:t>
            </a: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Corvette</a:t>
            </a:r>
          </a:p>
          <a:p>
            <a:r>
              <a:rPr lang="da-DK" sz="1600" dirty="0" err="1">
                <a:solidFill>
                  <a:schemeClr val="tx1"/>
                </a:solidFill>
              </a:rPr>
              <a:t>Use</a:t>
            </a:r>
            <a:r>
              <a:rPr lang="da-DK" sz="1600" dirty="0">
                <a:solidFill>
                  <a:schemeClr val="tx1"/>
                </a:solidFill>
              </a:rPr>
              <a:t> Super </a:t>
            </a:r>
            <a:r>
              <a:rPr lang="da-DK" sz="1600" dirty="0" err="1">
                <a:solidFill>
                  <a:schemeClr val="tx1"/>
                </a:solidFill>
              </a:rPr>
              <a:t>Skill</a:t>
            </a:r>
            <a:r>
              <a:rPr lang="da-DK" sz="1600" dirty="0">
                <a:solidFill>
                  <a:schemeClr val="tx1"/>
                </a:solidFill>
              </a:rPr>
              <a:t> Shot; for all </a:t>
            </a:r>
            <a:r>
              <a:rPr lang="da-DK" sz="1600" dirty="0" err="1">
                <a:solidFill>
                  <a:schemeClr val="tx1"/>
                </a:solidFill>
              </a:rPr>
              <a:t>balls</a:t>
            </a:r>
            <a:r>
              <a:rPr lang="da-DK" sz="1600" dirty="0">
                <a:solidFill>
                  <a:schemeClr val="tx1"/>
                </a:solidFill>
              </a:rPr>
              <a:t>, by LLRLL </a:t>
            </a:r>
            <a:r>
              <a:rPr lang="da-DK" sz="1600" dirty="0" err="1">
                <a:solidFill>
                  <a:schemeClr val="tx1"/>
                </a:solidFill>
              </a:rPr>
              <a:t>before</a:t>
            </a:r>
            <a:r>
              <a:rPr lang="da-DK" sz="1600" dirty="0">
                <a:solidFill>
                  <a:schemeClr val="tx1"/>
                </a:solidFill>
              </a:rPr>
              <a:t> </a:t>
            </a:r>
            <a:r>
              <a:rPr lang="da-DK" sz="1600" dirty="0" err="1">
                <a:solidFill>
                  <a:schemeClr val="tx1"/>
                </a:solidFill>
              </a:rPr>
              <a:t>plunging</a:t>
            </a:r>
            <a:r>
              <a:rPr lang="da-DK" sz="1600" dirty="0">
                <a:solidFill>
                  <a:schemeClr val="tx1"/>
                </a:solidFill>
              </a:rPr>
              <a:t>, </a:t>
            </a:r>
            <a:r>
              <a:rPr lang="da-DK" sz="1600" dirty="0" err="1">
                <a:solidFill>
                  <a:schemeClr val="tx1"/>
                </a:solidFill>
              </a:rPr>
              <a:t>then</a:t>
            </a:r>
            <a:r>
              <a:rPr lang="da-DK" sz="1600" dirty="0">
                <a:solidFill>
                  <a:schemeClr val="tx1"/>
                </a:solidFill>
              </a:rPr>
              <a:t> hit Side </a:t>
            </a:r>
            <a:r>
              <a:rPr lang="da-DK" sz="1600" dirty="0" err="1">
                <a:solidFill>
                  <a:schemeClr val="tx1"/>
                </a:solidFill>
              </a:rPr>
              <a:t>ramp</a:t>
            </a:r>
            <a:r>
              <a:rPr lang="da-DK" sz="1600" dirty="0">
                <a:solidFill>
                  <a:schemeClr val="tx1"/>
                </a:solidFill>
              </a:rPr>
              <a:t> with top fipper.</a:t>
            </a:r>
          </a:p>
          <a:p>
            <a:endParaRPr lang="da-DK" sz="1600" dirty="0">
              <a:solidFill>
                <a:schemeClr val="tx1"/>
              </a:solidFill>
            </a:endParaRPr>
          </a:p>
          <a:p>
            <a:r>
              <a:rPr lang="da-DK" sz="1600" dirty="0">
                <a:solidFill>
                  <a:schemeClr val="tx1"/>
                </a:solidFill>
              </a:rPr>
              <a:t>Light kick back, by </a:t>
            </a:r>
            <a:r>
              <a:rPr lang="da-DK" sz="1600" dirty="0" err="1">
                <a:solidFill>
                  <a:schemeClr val="tx1"/>
                </a:solidFill>
              </a:rPr>
              <a:t>hitting</a:t>
            </a:r>
            <a:r>
              <a:rPr lang="da-DK" sz="1600" dirty="0">
                <a:solidFill>
                  <a:schemeClr val="tx1"/>
                </a:solidFill>
              </a:rPr>
              <a:t> the </a:t>
            </a:r>
            <a:r>
              <a:rPr lang="da-DK" sz="1600" dirty="0" err="1">
                <a:solidFill>
                  <a:schemeClr val="tx1"/>
                </a:solidFill>
              </a:rPr>
              <a:t>target</a:t>
            </a:r>
            <a:r>
              <a:rPr lang="da-DK" sz="1600" dirty="0">
                <a:solidFill>
                  <a:schemeClr val="tx1"/>
                </a:solidFill>
              </a:rPr>
              <a:t> in the </a:t>
            </a:r>
            <a:r>
              <a:rPr lang="da-DK" sz="1600" dirty="0" err="1">
                <a:solidFill>
                  <a:schemeClr val="tx1"/>
                </a:solidFill>
              </a:rPr>
              <a:t>lower</a:t>
            </a:r>
            <a:r>
              <a:rPr lang="da-DK" sz="1600" dirty="0">
                <a:solidFill>
                  <a:schemeClr val="tx1"/>
                </a:solidFill>
              </a:rPr>
              <a:t> right, </a:t>
            </a:r>
            <a:r>
              <a:rPr lang="da-DK" sz="1600" dirty="0" err="1">
                <a:solidFill>
                  <a:schemeClr val="tx1"/>
                </a:solidFill>
              </a:rPr>
              <a:t>one</a:t>
            </a:r>
            <a:r>
              <a:rPr lang="da-DK" sz="1600" dirty="0">
                <a:solidFill>
                  <a:schemeClr val="tx1"/>
                </a:solidFill>
              </a:rPr>
              <a:t> hit </a:t>
            </a:r>
            <a:r>
              <a:rPr lang="da-DK" sz="1600" dirty="0" err="1">
                <a:solidFill>
                  <a:schemeClr val="tx1"/>
                </a:solidFill>
              </a:rPr>
              <a:t>only</a:t>
            </a:r>
            <a:r>
              <a:rPr lang="da-DK" sz="1600" dirty="0">
                <a:solidFill>
                  <a:schemeClr val="tx1"/>
                </a:solidFill>
              </a:rPr>
              <a:t>, and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re-light.</a:t>
            </a:r>
          </a:p>
          <a:p>
            <a:endParaRPr lang="da-DK" sz="1600" dirty="0">
              <a:solidFill>
                <a:schemeClr val="tx1"/>
              </a:solidFill>
            </a:endParaRPr>
          </a:p>
          <a:p>
            <a:r>
              <a:rPr lang="da-DK" sz="1600" dirty="0" err="1">
                <a:solidFill>
                  <a:schemeClr val="tx1"/>
                </a:solidFill>
              </a:rPr>
              <a:t>Left</a:t>
            </a:r>
            <a:r>
              <a:rPr lang="da-DK" sz="1600" dirty="0">
                <a:solidFill>
                  <a:schemeClr val="tx1"/>
                </a:solidFill>
              </a:rPr>
              <a:t> loop to lit </a:t>
            </a:r>
            <a:r>
              <a:rPr lang="da-DK" sz="1600" dirty="0" err="1">
                <a:solidFill>
                  <a:schemeClr val="tx1"/>
                </a:solidFill>
              </a:rPr>
              <a:t>lock</a:t>
            </a:r>
            <a:r>
              <a:rPr lang="da-DK" sz="1600" dirty="0">
                <a:solidFill>
                  <a:schemeClr val="tx1"/>
                </a:solidFill>
              </a:rPr>
              <a:t>, loop </a:t>
            </a:r>
            <a:r>
              <a:rPr lang="da-DK" sz="1600" dirty="0" err="1">
                <a:solidFill>
                  <a:schemeClr val="tx1"/>
                </a:solidFill>
              </a:rPr>
              <a:t>pass</a:t>
            </a:r>
            <a:r>
              <a:rPr lang="da-DK" sz="1600" dirty="0">
                <a:solidFill>
                  <a:schemeClr val="tx1"/>
                </a:solidFill>
              </a:rPr>
              <a:t> ball </a:t>
            </a:r>
            <a:r>
              <a:rPr lang="da-DK" sz="1600" dirty="0" err="1">
                <a:solidFill>
                  <a:schemeClr val="tx1"/>
                </a:solidFill>
              </a:rPr>
              <a:t>when</a:t>
            </a:r>
            <a:r>
              <a:rPr lang="da-DK" sz="1600" dirty="0">
                <a:solidFill>
                  <a:schemeClr val="tx1"/>
                </a:solidFill>
              </a:rPr>
              <a:t> </a:t>
            </a:r>
            <a:r>
              <a:rPr lang="da-DK" sz="1600" dirty="0" err="1">
                <a:solidFill>
                  <a:schemeClr val="tx1"/>
                </a:solidFill>
              </a:rPr>
              <a:t>comming</a:t>
            </a:r>
            <a:r>
              <a:rPr lang="da-DK" sz="1600" dirty="0">
                <a:solidFill>
                  <a:schemeClr val="tx1"/>
                </a:solidFill>
              </a:rPr>
              <a:t> </a:t>
            </a:r>
            <a:r>
              <a:rPr lang="da-DK" sz="1600" dirty="0" err="1">
                <a:solidFill>
                  <a:schemeClr val="tx1"/>
                </a:solidFill>
              </a:rPr>
              <a:t>around</a:t>
            </a:r>
            <a:r>
              <a:rPr lang="da-DK" sz="1600" dirty="0">
                <a:solidFill>
                  <a:schemeClr val="tx1"/>
                </a:solidFill>
              </a:rPr>
              <a:t>, hit </a:t>
            </a:r>
            <a:r>
              <a:rPr lang="da-DK" sz="1600" dirty="0" err="1">
                <a:solidFill>
                  <a:schemeClr val="tx1"/>
                </a:solidFill>
              </a:rPr>
              <a:t>engine</a:t>
            </a:r>
            <a:r>
              <a:rPr lang="da-DK" sz="1600" dirty="0">
                <a:solidFill>
                  <a:schemeClr val="tx1"/>
                </a:solidFill>
              </a:rPr>
              <a:t> to </a:t>
            </a:r>
            <a:r>
              <a:rPr lang="da-DK" sz="1600" dirty="0" err="1">
                <a:solidFill>
                  <a:schemeClr val="tx1"/>
                </a:solidFill>
              </a:rPr>
              <a:t>lock</a:t>
            </a:r>
            <a:r>
              <a:rPr lang="da-DK" sz="1600" dirty="0">
                <a:solidFill>
                  <a:schemeClr val="tx1"/>
                </a:solidFill>
              </a:rPr>
              <a:t> ball.</a:t>
            </a:r>
          </a:p>
          <a:p>
            <a:r>
              <a:rPr lang="da-DK" sz="1600" dirty="0" err="1">
                <a:solidFill>
                  <a:schemeClr val="tx1"/>
                </a:solidFill>
              </a:rPr>
              <a:t>When</a:t>
            </a:r>
            <a:r>
              <a:rPr lang="da-DK" sz="1600" dirty="0">
                <a:solidFill>
                  <a:schemeClr val="tx1"/>
                </a:solidFill>
              </a:rPr>
              <a:t> MB, hit flipper </a:t>
            </a:r>
            <a:r>
              <a:rPr lang="da-DK" sz="1600" dirty="0" err="1">
                <a:solidFill>
                  <a:schemeClr val="tx1"/>
                </a:solidFill>
              </a:rPr>
              <a:t>buttons</a:t>
            </a:r>
            <a:r>
              <a:rPr lang="da-DK" sz="1600" dirty="0">
                <a:solidFill>
                  <a:schemeClr val="tx1"/>
                </a:solidFill>
              </a:rPr>
              <a:t> to shake-</a:t>
            </a:r>
            <a:r>
              <a:rPr lang="da-DK" sz="1600" dirty="0" err="1">
                <a:solidFill>
                  <a:schemeClr val="tx1"/>
                </a:solidFill>
              </a:rPr>
              <a:t>engine</a:t>
            </a:r>
            <a:r>
              <a:rPr lang="da-DK" sz="1600" dirty="0">
                <a:solidFill>
                  <a:schemeClr val="tx1"/>
                </a:solidFill>
              </a:rPr>
              <a:t>, to grove Jackpot, </a:t>
            </a:r>
            <a:r>
              <a:rPr lang="da-DK" sz="1600" dirty="0" err="1">
                <a:solidFill>
                  <a:schemeClr val="tx1"/>
                </a:solidFill>
              </a:rPr>
              <a:t>which</a:t>
            </a:r>
            <a:r>
              <a:rPr lang="da-DK" sz="1600" dirty="0">
                <a:solidFill>
                  <a:schemeClr val="tx1"/>
                </a:solidFill>
              </a:rPr>
              <a:t> is the Side </a:t>
            </a:r>
            <a:r>
              <a:rPr lang="da-DK" sz="1600" dirty="0" err="1">
                <a:solidFill>
                  <a:schemeClr val="tx1"/>
                </a:solidFill>
              </a:rPr>
              <a:t>ramp</a:t>
            </a:r>
            <a:r>
              <a:rPr lang="da-DK" sz="1600" dirty="0">
                <a:solidFill>
                  <a:schemeClr val="tx1"/>
                </a:solidFill>
              </a:rPr>
              <a:t>, but hit </a:t>
            </a:r>
            <a:r>
              <a:rPr lang="da-DK" sz="1600" dirty="0" err="1">
                <a:solidFill>
                  <a:schemeClr val="tx1"/>
                </a:solidFill>
              </a:rPr>
              <a:t>inner</a:t>
            </a:r>
            <a:r>
              <a:rPr lang="da-DK" sz="1600" dirty="0">
                <a:solidFill>
                  <a:schemeClr val="tx1"/>
                </a:solidFill>
              </a:rPr>
              <a:t> loop </a:t>
            </a:r>
            <a:r>
              <a:rPr lang="da-DK" sz="1600" dirty="0" err="1">
                <a:solidFill>
                  <a:schemeClr val="tx1"/>
                </a:solidFill>
              </a:rPr>
              <a:t>then</a:t>
            </a:r>
            <a:r>
              <a:rPr lang="da-DK" sz="1600" dirty="0">
                <a:solidFill>
                  <a:schemeClr val="tx1"/>
                </a:solidFill>
              </a:rPr>
              <a:t> side </a:t>
            </a:r>
            <a:r>
              <a:rPr lang="da-DK" sz="1600" dirty="0" err="1">
                <a:solidFill>
                  <a:schemeClr val="tx1"/>
                </a:solidFill>
              </a:rPr>
              <a:t>ramp</a:t>
            </a:r>
            <a:r>
              <a:rPr lang="da-DK" sz="1600" dirty="0">
                <a:solidFill>
                  <a:schemeClr val="tx1"/>
                </a:solidFill>
              </a:rPr>
              <a:t> for Super </a:t>
            </a:r>
            <a:r>
              <a:rPr lang="da-DK" sz="1600" dirty="0" err="1">
                <a:solidFill>
                  <a:schemeClr val="tx1"/>
                </a:solidFill>
              </a:rPr>
              <a:t>JackPot</a:t>
            </a:r>
            <a:r>
              <a:rPr lang="da-DK" sz="1600" dirty="0">
                <a:solidFill>
                  <a:schemeClr val="tx1"/>
                </a:solidFill>
              </a:rPr>
              <a:t>.</a:t>
            </a:r>
          </a:p>
          <a:p>
            <a:endParaRPr lang="da-DK" sz="1600" dirty="0">
              <a:solidFill>
                <a:schemeClr val="tx1"/>
              </a:solidFill>
            </a:endParaRPr>
          </a:p>
          <a:p>
            <a:r>
              <a:rPr lang="en-US" sz="1600" dirty="0">
                <a:solidFill>
                  <a:schemeClr val="tx1"/>
                </a:solidFill>
              </a:rPr>
              <a:t>In Race Today on right ramp, hold down left flipper Gas and shift gears when told to on right flipper.</a:t>
            </a:r>
          </a:p>
          <a:p>
            <a:endParaRPr lang="en-US" sz="1600" dirty="0">
              <a:solidFill>
                <a:schemeClr val="tx1"/>
              </a:solidFill>
            </a:endParaRPr>
          </a:p>
          <a:p>
            <a:r>
              <a:rPr lang="en-US" sz="1600" dirty="0">
                <a:solidFill>
                  <a:schemeClr val="tx1"/>
                </a:solidFill>
              </a:rPr>
              <a:t>In all MB, make combos.</a:t>
            </a:r>
          </a:p>
          <a:p>
            <a:endParaRPr lang="en-US" sz="1600" dirty="0">
              <a:solidFill>
                <a:schemeClr val="tx1"/>
              </a:solidFill>
            </a:endParaRPr>
          </a:p>
          <a:p>
            <a:r>
              <a:rPr lang="en-US" sz="1600" dirty="0">
                <a:solidFill>
                  <a:schemeClr val="tx1"/>
                </a:solidFill>
              </a:rPr>
              <a:t>In Catch me mode, Hit the Right orbit, then side ramp, then left ramp, then Pit In.</a:t>
            </a: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71500" y="2732487"/>
            <a:ext cx="502156"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T2</a:t>
            </a:r>
            <a:endParaRPr lang="da-DK" sz="2400" dirty="0">
              <a:solidFill>
                <a:schemeClr val="tx1"/>
              </a:solidFill>
            </a:endParaRP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02937" y="3304199"/>
            <a:ext cx="640592" cy="33608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D</a:t>
            </a:r>
            <a:r>
              <a:rPr lang="da-DK" sz="2400" dirty="0">
                <a:solidFill>
                  <a:schemeClr val="tx1"/>
                </a:solidFill>
              </a:rPr>
              <a:t>M</a:t>
            </a:r>
          </a:p>
        </p:txBody>
      </p:sp>
    </p:spTree>
    <p:extLst>
      <p:ext uri="{BB962C8B-B14F-4D97-AF65-F5344CB8AC3E}">
        <p14:creationId xmlns:p14="http://schemas.microsoft.com/office/powerpoint/2010/main" val="2026078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High Speed II : The Getaway</a:t>
            </a:r>
          </a:p>
          <a:p>
            <a:r>
              <a:rPr lang="en-US" sz="1600" dirty="0">
                <a:solidFill>
                  <a:schemeClr val="tx1"/>
                </a:solidFill>
              </a:rPr>
              <a:t>Concentrate on shooting the lower 1-2-3 targets to relight the Kickback, unless Redline Mania is ready, there are connected at each side, and must be completed in 8 seconds.</a:t>
            </a:r>
          </a:p>
          <a:p>
            <a:endParaRPr lang="en-US" sz="1600" dirty="0">
              <a:solidFill>
                <a:schemeClr val="tx1"/>
              </a:solidFill>
            </a:endParaRPr>
          </a:p>
          <a:p>
            <a:r>
              <a:rPr lang="en-US" sz="1600" dirty="0">
                <a:solidFill>
                  <a:schemeClr val="tx1"/>
                </a:solidFill>
              </a:rPr>
              <a:t>Go through Gears, by hitting The RPM shots Right and Left Orbits, Completing 1st Gear requires one RPM shot, completing 2nd requires two,… use the shifter/plunger in either direction, and the game doesn't mind if you shift with your knee.</a:t>
            </a:r>
          </a:p>
          <a:p>
            <a:endParaRPr lang="en-US" sz="1600" dirty="0">
              <a:solidFill>
                <a:schemeClr val="tx1"/>
              </a:solidFill>
            </a:endParaRPr>
          </a:p>
          <a:p>
            <a:r>
              <a:rPr lang="en-US" sz="1600" dirty="0">
                <a:solidFill>
                  <a:schemeClr val="tx1"/>
                </a:solidFill>
              </a:rPr>
              <a:t>Supercharger Mode strategy complete 4th Gear. Preferably, I have the ball on the lower right flipper. Shoot the Supercharger for 5M. Hold the left flipper up, push the machine forward as the ball comes down, bouncing it over to the right flipper. Shoot the Supercharger for 10M. Repeat until you miss and have to do something desperate, or until Supercharger Mode ends.</a:t>
            </a:r>
          </a:p>
          <a:p>
            <a:endParaRPr lang="en-US" sz="1600" dirty="0">
              <a:solidFill>
                <a:schemeClr val="tx1"/>
              </a:solidFill>
            </a:endParaRPr>
          </a:p>
          <a:p>
            <a:r>
              <a:rPr lang="en-US" sz="1600" dirty="0">
                <a:solidFill>
                  <a:schemeClr val="tx1"/>
                </a:solidFill>
              </a:rPr>
              <a:t>During </a:t>
            </a:r>
            <a:r>
              <a:rPr lang="en-US" sz="1600" dirty="0" err="1">
                <a:solidFill>
                  <a:schemeClr val="tx1"/>
                </a:solidFill>
              </a:rPr>
              <a:t>Multiball</a:t>
            </a:r>
            <a:r>
              <a:rPr lang="en-US" sz="1600" dirty="0">
                <a:solidFill>
                  <a:schemeClr val="tx1"/>
                </a:solidFill>
              </a:rPr>
              <a:t>(s) ten loops through the Supercharger are required to light the Jackpot, which is always worth 25M.</a:t>
            </a:r>
          </a:p>
          <a:p>
            <a:endParaRPr lang="en-US" sz="1600" dirty="0">
              <a:solidFill>
                <a:schemeClr val="tx1"/>
              </a:solidFill>
            </a:endParaRPr>
          </a:p>
          <a:p>
            <a:r>
              <a:rPr lang="en-US" sz="1600" dirty="0">
                <a:solidFill>
                  <a:schemeClr val="tx1"/>
                </a:solidFill>
              </a:rPr>
              <a:t>Backhand ramp! Supercharger.</a:t>
            </a:r>
          </a:p>
          <a:p>
            <a:endParaRPr lang="en-US" sz="1600" dirty="0">
              <a:solidFill>
                <a:schemeClr val="tx1"/>
              </a:solidFill>
            </a:endParaRPr>
          </a:p>
          <a:p>
            <a:r>
              <a:rPr lang="en-US" sz="1600" dirty="0">
                <a:solidFill>
                  <a:schemeClr val="tx1"/>
                </a:solidFill>
              </a:rPr>
              <a:t>Left Orbit and Left Loop, to Lock ball, for </a:t>
            </a:r>
            <a:r>
              <a:rPr lang="en-US" sz="1600" dirty="0" err="1">
                <a:solidFill>
                  <a:schemeClr val="tx1"/>
                </a:solidFill>
              </a:rPr>
              <a:t>Multiball</a:t>
            </a:r>
            <a:r>
              <a:rPr lang="en-US" sz="1600" dirty="0">
                <a:solidFill>
                  <a:schemeClr val="tx1"/>
                </a:solidFill>
              </a:rPr>
              <a:t>.</a:t>
            </a:r>
          </a:p>
          <a:p>
            <a:endParaRPr lang="en-US" sz="1600" dirty="0">
              <a:solidFill>
                <a:schemeClr val="tx1"/>
              </a:solidFill>
            </a:endParaRPr>
          </a:p>
          <a:p>
            <a:r>
              <a:rPr lang="en-US" sz="1600" dirty="0">
                <a:solidFill>
                  <a:schemeClr val="tx1"/>
                </a:solidFill>
              </a:rPr>
              <a:t>5th Gear - Light Redline Mania, same as </a:t>
            </a:r>
            <a:r>
              <a:rPr lang="en-US" sz="1600" dirty="0" err="1">
                <a:solidFill>
                  <a:schemeClr val="tx1"/>
                </a:solidFill>
              </a:rPr>
              <a:t>Multiball</a:t>
            </a:r>
            <a:r>
              <a:rPr lang="en-US" sz="1600" dirty="0">
                <a:solidFill>
                  <a:schemeClr val="tx1"/>
                </a:solidFill>
              </a:rPr>
              <a:t>.</a:t>
            </a:r>
          </a:p>
          <a:p>
            <a:endParaRPr lang="en-US" sz="1400" dirty="0">
              <a:solidFill>
                <a:srgbClr val="1D2228"/>
              </a:solidFill>
            </a:endParaRPr>
          </a:p>
          <a:p>
            <a:r>
              <a:rPr lang="en-US" sz="1400" dirty="0">
                <a:solidFill>
                  <a:srgbClr val="1D2228"/>
                </a:solidFill>
              </a:rPr>
              <a:t> </a:t>
            </a: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a:solidFill>
                  <a:schemeClr val="tx1"/>
                </a:solidFill>
              </a:rPr>
              <a:t>Terminator 2 : </a:t>
            </a:r>
            <a:r>
              <a:rPr lang="da-DK" sz="2000" u="sng" dirty="0" err="1">
                <a:solidFill>
                  <a:schemeClr val="tx1"/>
                </a:solidFill>
              </a:rPr>
              <a:t>Judgment</a:t>
            </a:r>
            <a:r>
              <a:rPr lang="da-DK" sz="2000" u="sng" dirty="0">
                <a:solidFill>
                  <a:schemeClr val="tx1"/>
                </a:solidFill>
              </a:rPr>
              <a:t> Day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Hit the center </a:t>
            </a:r>
            <a:r>
              <a:rPr lang="da-DK" sz="1600" dirty="0" err="1">
                <a:solidFill>
                  <a:schemeClr val="tx1"/>
                </a:solidFill>
              </a:rPr>
              <a:t>target</a:t>
            </a:r>
            <a:r>
              <a:rPr lang="da-DK" sz="1600" dirty="0">
                <a:solidFill>
                  <a:schemeClr val="tx1"/>
                </a:solidFill>
              </a:rPr>
              <a:t> </a:t>
            </a:r>
            <a:r>
              <a:rPr lang="da-DK" sz="1600" dirty="0" err="1">
                <a:solidFill>
                  <a:schemeClr val="tx1"/>
                </a:solidFill>
              </a:rPr>
              <a:t>when</a:t>
            </a:r>
            <a:r>
              <a:rPr lang="da-DK" sz="1600" dirty="0">
                <a:solidFill>
                  <a:schemeClr val="tx1"/>
                </a:solidFill>
              </a:rPr>
              <a:t> lit with the gun.</a:t>
            </a:r>
          </a:p>
          <a:p>
            <a:endParaRPr lang="da-DK" sz="1600" dirty="0">
              <a:solidFill>
                <a:schemeClr val="tx1"/>
              </a:solidFill>
            </a:endParaRPr>
          </a:p>
          <a:p>
            <a:r>
              <a:rPr lang="da-DK" sz="1600" dirty="0" err="1">
                <a:solidFill>
                  <a:schemeClr val="tx1"/>
                </a:solidFill>
              </a:rPr>
              <a:t>Payback</a:t>
            </a:r>
            <a:r>
              <a:rPr lang="da-DK" sz="1600" dirty="0">
                <a:solidFill>
                  <a:schemeClr val="tx1"/>
                </a:solidFill>
              </a:rPr>
              <a:t> time: Hit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 </a:t>
            </a:r>
            <a:r>
              <a:rPr lang="da-DK" sz="1600" dirty="0" err="1">
                <a:solidFill>
                  <a:schemeClr val="tx1"/>
                </a:solidFill>
              </a:rPr>
              <a:t>alternating</a:t>
            </a:r>
            <a:r>
              <a:rPr lang="da-DK" sz="1600" dirty="0">
                <a:solidFill>
                  <a:schemeClr val="tx1"/>
                </a:solidFill>
              </a:rPr>
              <a:t> 5 times, to </a:t>
            </a:r>
            <a:r>
              <a:rPr lang="da-DK" sz="1600" dirty="0" err="1">
                <a:solidFill>
                  <a:schemeClr val="tx1"/>
                </a:solidFill>
              </a:rPr>
              <a:t>get</a:t>
            </a:r>
            <a:r>
              <a:rPr lang="da-DK" sz="1600" dirty="0">
                <a:solidFill>
                  <a:schemeClr val="tx1"/>
                </a:solidFill>
              </a:rPr>
              <a:t> </a:t>
            </a:r>
            <a:r>
              <a:rPr lang="da-DK" sz="1600" dirty="0" err="1">
                <a:solidFill>
                  <a:schemeClr val="tx1"/>
                </a:solidFill>
              </a:rPr>
              <a:t>Payback</a:t>
            </a:r>
            <a:r>
              <a:rPr lang="da-DK" sz="1600" dirty="0">
                <a:solidFill>
                  <a:schemeClr val="tx1"/>
                </a:solidFill>
              </a:rPr>
              <a:t> time, </a:t>
            </a:r>
            <a:r>
              <a:rPr lang="da-DK" sz="1600" dirty="0" err="1">
                <a:solidFill>
                  <a:schemeClr val="tx1"/>
                </a:solidFill>
              </a:rPr>
              <a:t>where</a:t>
            </a:r>
            <a:r>
              <a:rPr lang="da-DK" sz="1600" dirty="0">
                <a:solidFill>
                  <a:schemeClr val="tx1"/>
                </a:solidFill>
              </a:rPr>
              <a:t> </a:t>
            </a:r>
            <a:r>
              <a:rPr lang="da-DK" sz="1600" dirty="0" err="1">
                <a:solidFill>
                  <a:schemeClr val="tx1"/>
                </a:solidFill>
              </a:rPr>
              <a:t>ramps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worth</a:t>
            </a:r>
            <a:r>
              <a:rPr lang="da-DK" sz="1600" dirty="0">
                <a:solidFill>
                  <a:schemeClr val="tx1"/>
                </a:solidFill>
              </a:rPr>
              <a:t> 5M the </a:t>
            </a:r>
            <a:r>
              <a:rPr lang="da-DK" sz="1600" dirty="0" err="1">
                <a:solidFill>
                  <a:schemeClr val="tx1"/>
                </a:solidFill>
              </a:rPr>
              <a:t>next</a:t>
            </a:r>
            <a:r>
              <a:rPr lang="da-DK" sz="1600" dirty="0">
                <a:solidFill>
                  <a:schemeClr val="tx1"/>
                </a:solidFill>
              </a:rPr>
              <a:t> 20 </a:t>
            </a:r>
            <a:r>
              <a:rPr lang="da-DK" sz="1600" dirty="0" err="1">
                <a:solidFill>
                  <a:schemeClr val="tx1"/>
                </a:solidFill>
              </a:rPr>
              <a:t>seconds</a:t>
            </a:r>
            <a:r>
              <a:rPr lang="da-DK" sz="1600" dirty="0">
                <a:solidFill>
                  <a:schemeClr val="tx1"/>
                </a:solidFill>
              </a:rPr>
              <a:t>.</a:t>
            </a:r>
          </a:p>
          <a:p>
            <a:endParaRPr lang="da-DK" sz="1600" dirty="0">
              <a:solidFill>
                <a:schemeClr val="tx1"/>
              </a:solidFill>
            </a:endParaRPr>
          </a:p>
          <a:p>
            <a:r>
              <a:rPr lang="da-DK" sz="1600" dirty="0">
                <a:solidFill>
                  <a:schemeClr val="tx1"/>
                </a:solidFill>
              </a:rPr>
              <a:t>Shot the </a:t>
            </a:r>
            <a:r>
              <a:rPr lang="da-DK" sz="1600" dirty="0" err="1">
                <a:solidFill>
                  <a:schemeClr val="tx1"/>
                </a:solidFill>
              </a:rPr>
              <a:t>skull</a:t>
            </a:r>
            <a:r>
              <a:rPr lang="da-DK" sz="1600" dirty="0">
                <a:solidFill>
                  <a:schemeClr val="tx1"/>
                </a:solidFill>
              </a:rPr>
              <a:t> (</a:t>
            </a:r>
            <a:r>
              <a:rPr lang="da-DK" sz="1600" dirty="0" err="1">
                <a:solidFill>
                  <a:schemeClr val="tx1"/>
                </a:solidFill>
              </a:rPr>
              <a:t>can</a:t>
            </a:r>
            <a:r>
              <a:rPr lang="da-DK" sz="1600" dirty="0">
                <a:solidFill>
                  <a:schemeClr val="tx1"/>
                </a:solidFill>
              </a:rPr>
              <a:t> </a:t>
            </a:r>
            <a:r>
              <a:rPr lang="da-DK" sz="1600" dirty="0" err="1">
                <a:solidFill>
                  <a:schemeClr val="tx1"/>
                </a:solidFill>
              </a:rPr>
              <a:t>be</a:t>
            </a:r>
            <a:r>
              <a:rPr lang="da-DK" sz="1600" dirty="0">
                <a:solidFill>
                  <a:schemeClr val="tx1"/>
                </a:solidFill>
              </a:rPr>
              <a:t> </a:t>
            </a:r>
            <a:r>
              <a:rPr lang="da-DK" sz="1600" dirty="0" err="1">
                <a:solidFill>
                  <a:schemeClr val="tx1"/>
                </a:solidFill>
              </a:rPr>
              <a:t>backhanded</a:t>
            </a:r>
            <a:r>
              <a:rPr lang="da-DK" sz="1600" dirty="0">
                <a:solidFill>
                  <a:schemeClr val="tx1"/>
                </a:solidFill>
              </a:rPr>
              <a:t>) drop </a:t>
            </a:r>
            <a:r>
              <a:rPr lang="da-DK" sz="1600" dirty="0" err="1">
                <a:solidFill>
                  <a:schemeClr val="tx1"/>
                </a:solidFill>
              </a:rPr>
              <a:t>target</a:t>
            </a:r>
            <a:r>
              <a:rPr lang="da-DK" sz="1600" dirty="0">
                <a:solidFill>
                  <a:schemeClr val="tx1"/>
                </a:solidFill>
              </a:rPr>
              <a:t>; to clear it. Shot </a:t>
            </a:r>
            <a:r>
              <a:rPr lang="da-DK" sz="1600" dirty="0" err="1">
                <a:solidFill>
                  <a:schemeClr val="tx1"/>
                </a:solidFill>
              </a:rPr>
              <a:t>skull</a:t>
            </a:r>
            <a:r>
              <a:rPr lang="da-DK" sz="1600" dirty="0">
                <a:solidFill>
                  <a:schemeClr val="tx1"/>
                </a:solidFill>
              </a:rPr>
              <a:t> to </a:t>
            </a:r>
            <a:r>
              <a:rPr lang="da-DK" sz="1600" dirty="0" err="1">
                <a:solidFill>
                  <a:schemeClr val="tx1"/>
                </a:solidFill>
              </a:rPr>
              <a:t>lock</a:t>
            </a:r>
            <a:r>
              <a:rPr lang="da-DK" sz="1600" dirty="0">
                <a:solidFill>
                  <a:schemeClr val="tx1"/>
                </a:solidFill>
              </a:rPr>
              <a:t> </a:t>
            </a:r>
            <a:r>
              <a:rPr lang="da-DK" sz="1600" dirty="0" err="1">
                <a:solidFill>
                  <a:schemeClr val="tx1"/>
                </a:solidFill>
              </a:rPr>
              <a:t>one</a:t>
            </a:r>
            <a:r>
              <a:rPr lang="da-DK" sz="1600" dirty="0">
                <a:solidFill>
                  <a:schemeClr val="tx1"/>
                </a:solidFill>
              </a:rPr>
              <a:t> ball, fire the gun at the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MB.</a:t>
            </a:r>
          </a:p>
          <a:p>
            <a:endParaRPr lang="da-DK" sz="1600" dirty="0">
              <a:solidFill>
                <a:schemeClr val="tx1"/>
              </a:solidFill>
            </a:endParaRPr>
          </a:p>
          <a:p>
            <a:r>
              <a:rPr lang="da-DK" sz="1600" dirty="0">
                <a:solidFill>
                  <a:schemeClr val="tx1"/>
                </a:solidFill>
              </a:rPr>
              <a:t>Shot </a:t>
            </a:r>
            <a:r>
              <a:rPr lang="da-DK" sz="1600" dirty="0" err="1">
                <a:solidFill>
                  <a:schemeClr val="tx1"/>
                </a:solidFill>
              </a:rPr>
              <a:t>skull</a:t>
            </a:r>
            <a:r>
              <a:rPr lang="da-DK" sz="1600" dirty="0">
                <a:solidFill>
                  <a:schemeClr val="tx1"/>
                </a:solidFill>
              </a:rPr>
              <a:t> to </a:t>
            </a:r>
            <a:r>
              <a:rPr lang="da-DK" sz="1600" dirty="0" err="1">
                <a:solidFill>
                  <a:schemeClr val="tx1"/>
                </a:solidFill>
              </a:rPr>
              <a:t>get</a:t>
            </a:r>
            <a:r>
              <a:rPr lang="da-DK" sz="1600" dirty="0">
                <a:solidFill>
                  <a:schemeClr val="tx1"/>
                </a:solidFill>
              </a:rPr>
              <a:t> a shot for with the gun for a Jackpot, </a:t>
            </a:r>
            <a:r>
              <a:rPr lang="da-DK" sz="1600" dirty="0" err="1">
                <a:solidFill>
                  <a:schemeClr val="tx1"/>
                </a:solidFill>
              </a:rPr>
              <a:t>then</a:t>
            </a:r>
            <a:r>
              <a:rPr lang="da-DK" sz="1600" dirty="0">
                <a:solidFill>
                  <a:schemeClr val="tx1"/>
                </a:solidFill>
              </a:rPr>
              <a:t> </a:t>
            </a:r>
            <a:r>
              <a:rPr lang="da-DK" sz="1600" dirty="0" err="1">
                <a:solidFill>
                  <a:schemeClr val="tx1"/>
                </a:solidFill>
              </a:rPr>
              <a:t>lock</a:t>
            </a:r>
            <a:r>
              <a:rPr lang="da-DK" sz="1600" dirty="0">
                <a:solidFill>
                  <a:schemeClr val="tx1"/>
                </a:solidFill>
              </a:rPr>
              <a:t> </a:t>
            </a:r>
            <a:r>
              <a:rPr lang="da-DK" sz="1600" dirty="0" err="1">
                <a:solidFill>
                  <a:schemeClr val="tx1"/>
                </a:solidFill>
              </a:rPr>
              <a:t>other</a:t>
            </a:r>
            <a:r>
              <a:rPr lang="da-DK" sz="1600" dirty="0">
                <a:solidFill>
                  <a:schemeClr val="tx1"/>
                </a:solidFill>
              </a:rPr>
              <a:t> </a:t>
            </a:r>
            <a:r>
              <a:rPr lang="da-DK" sz="1600" dirty="0" err="1">
                <a:solidFill>
                  <a:schemeClr val="tx1"/>
                </a:solidFill>
              </a:rPr>
              <a:t>balls</a:t>
            </a:r>
            <a:r>
              <a:rPr lang="da-DK" sz="1600" dirty="0">
                <a:solidFill>
                  <a:schemeClr val="tx1"/>
                </a:solidFill>
              </a:rPr>
              <a:t> in </a:t>
            </a:r>
            <a:r>
              <a:rPr lang="da-DK" sz="1600" dirty="0" err="1">
                <a:solidFill>
                  <a:schemeClr val="tx1"/>
                </a:solidFill>
              </a:rPr>
              <a:t>left</a:t>
            </a:r>
            <a:r>
              <a:rPr lang="da-DK" sz="1600" dirty="0">
                <a:solidFill>
                  <a:schemeClr val="tx1"/>
                </a:solidFill>
              </a:rPr>
              <a:t> </a:t>
            </a:r>
            <a:r>
              <a:rPr lang="da-DK" sz="1600" dirty="0" err="1">
                <a:solidFill>
                  <a:schemeClr val="tx1"/>
                </a:solidFill>
              </a:rPr>
              <a:t>orbit</a:t>
            </a:r>
            <a:r>
              <a:rPr lang="da-DK" sz="1600" dirty="0">
                <a:solidFill>
                  <a:schemeClr val="tx1"/>
                </a:solidFill>
              </a:rPr>
              <a:t> and database, in 12 </a:t>
            </a:r>
            <a:r>
              <a:rPr lang="da-DK" sz="1600" dirty="0" err="1">
                <a:solidFill>
                  <a:schemeClr val="tx1"/>
                </a:solidFill>
              </a:rPr>
              <a:t>seconds</a:t>
            </a:r>
            <a:r>
              <a:rPr lang="da-DK" sz="1600" dirty="0">
                <a:solidFill>
                  <a:schemeClr val="tx1"/>
                </a:solidFill>
              </a:rPr>
              <a:t>. To </a:t>
            </a:r>
            <a:r>
              <a:rPr lang="da-DK" sz="1600" dirty="0" err="1">
                <a:solidFill>
                  <a:schemeClr val="tx1"/>
                </a:solidFill>
              </a:rPr>
              <a:t>get</a:t>
            </a:r>
            <a:r>
              <a:rPr lang="da-DK" sz="1600" dirty="0">
                <a:solidFill>
                  <a:schemeClr val="tx1"/>
                </a:solidFill>
              </a:rPr>
              <a:t> the Jackpot shot.</a:t>
            </a:r>
          </a:p>
          <a:p>
            <a:r>
              <a:rPr lang="da-DK" sz="1600" dirty="0" err="1">
                <a:solidFill>
                  <a:schemeClr val="tx1"/>
                </a:solidFill>
              </a:rPr>
              <a:t>Get</a:t>
            </a:r>
            <a:r>
              <a:rPr lang="da-DK" sz="1600" dirty="0">
                <a:solidFill>
                  <a:schemeClr val="tx1"/>
                </a:solidFill>
              </a:rPr>
              <a:t> </a:t>
            </a:r>
            <a:r>
              <a:rPr lang="da-DK" sz="1600" dirty="0" err="1">
                <a:solidFill>
                  <a:schemeClr val="tx1"/>
                </a:solidFill>
              </a:rPr>
              <a:t>control</a:t>
            </a:r>
            <a:r>
              <a:rPr lang="da-DK" sz="1600" dirty="0">
                <a:solidFill>
                  <a:schemeClr val="tx1"/>
                </a:solidFill>
              </a:rPr>
              <a:t>, hit </a:t>
            </a:r>
            <a:r>
              <a:rPr lang="da-DK" sz="1600" dirty="0" err="1">
                <a:solidFill>
                  <a:schemeClr val="tx1"/>
                </a:solidFill>
              </a:rPr>
              <a:t>skull</a:t>
            </a:r>
            <a:r>
              <a:rPr lang="da-DK" sz="1600" dirty="0">
                <a:solidFill>
                  <a:schemeClr val="tx1"/>
                </a:solidFill>
              </a:rPr>
              <a:t> to </a:t>
            </a:r>
            <a:r>
              <a:rPr lang="da-DK" sz="1600" dirty="0" err="1">
                <a:solidFill>
                  <a:schemeClr val="tx1"/>
                </a:solidFill>
              </a:rPr>
              <a:t>shoot</a:t>
            </a:r>
            <a:r>
              <a:rPr lang="da-DK" sz="1600" dirty="0">
                <a:solidFill>
                  <a:schemeClr val="tx1"/>
                </a:solidFill>
              </a:rPr>
              <a:t> for Super Jackpot, no </a:t>
            </a:r>
            <a:r>
              <a:rPr lang="da-DK" sz="1600" dirty="0" err="1">
                <a:solidFill>
                  <a:schemeClr val="tx1"/>
                </a:solidFill>
              </a:rPr>
              <a:t>aditional</a:t>
            </a:r>
            <a:r>
              <a:rPr lang="da-DK" sz="1600" dirty="0">
                <a:solidFill>
                  <a:schemeClr val="tx1"/>
                </a:solidFill>
              </a:rPr>
              <a:t> </a:t>
            </a:r>
            <a:r>
              <a:rPr lang="da-DK" sz="1600" dirty="0" err="1">
                <a:solidFill>
                  <a:schemeClr val="tx1"/>
                </a:solidFill>
              </a:rPr>
              <a:t>locks</a:t>
            </a:r>
            <a:r>
              <a:rPr lang="da-DK" sz="1600" dirty="0">
                <a:solidFill>
                  <a:schemeClr val="tx1"/>
                </a:solidFill>
              </a:rPr>
              <a:t> </a:t>
            </a:r>
            <a:r>
              <a:rPr lang="da-DK" sz="1600" dirty="0" err="1">
                <a:solidFill>
                  <a:schemeClr val="tx1"/>
                </a:solidFill>
              </a:rPr>
              <a:t>are</a:t>
            </a:r>
            <a:r>
              <a:rPr lang="da-DK" sz="1600" dirty="0">
                <a:solidFill>
                  <a:schemeClr val="tx1"/>
                </a:solidFill>
              </a:rPr>
              <a:t> </a:t>
            </a:r>
            <a:r>
              <a:rPr lang="da-DK" sz="1600" dirty="0" err="1">
                <a:solidFill>
                  <a:schemeClr val="tx1"/>
                </a:solidFill>
              </a:rPr>
              <a:t>needed</a:t>
            </a:r>
            <a:r>
              <a:rPr lang="da-DK" sz="1600" dirty="0">
                <a:solidFill>
                  <a:schemeClr val="tx1"/>
                </a:solidFill>
              </a:rPr>
              <a:t>.</a:t>
            </a:r>
          </a:p>
          <a:p>
            <a:endParaRPr lang="da-DK" sz="1600" dirty="0">
              <a:solidFill>
                <a:schemeClr val="tx1"/>
              </a:solidFill>
            </a:endParaRPr>
          </a:p>
          <a:p>
            <a:r>
              <a:rPr lang="da-DK" sz="1600" dirty="0">
                <a:solidFill>
                  <a:schemeClr val="tx1"/>
                </a:solidFill>
              </a:rPr>
              <a:t>Second MB, the </a:t>
            </a:r>
            <a:r>
              <a:rPr lang="da-DK" sz="1600" dirty="0" err="1">
                <a:solidFill>
                  <a:schemeClr val="tx1"/>
                </a:solidFill>
              </a:rPr>
              <a:t>first</a:t>
            </a:r>
            <a:r>
              <a:rPr lang="da-DK" sz="1600" dirty="0">
                <a:solidFill>
                  <a:schemeClr val="tx1"/>
                </a:solidFill>
              </a:rPr>
              <a:t> </a:t>
            </a:r>
            <a:r>
              <a:rPr lang="da-DK" sz="1600" dirty="0" err="1">
                <a:solidFill>
                  <a:schemeClr val="tx1"/>
                </a:solidFill>
              </a:rPr>
              <a:t>lock</a:t>
            </a:r>
            <a:r>
              <a:rPr lang="da-DK" sz="1600" dirty="0">
                <a:solidFill>
                  <a:schemeClr val="tx1"/>
                </a:solidFill>
              </a:rPr>
              <a:t> in on a timer, from clearing drop </a:t>
            </a:r>
            <a:r>
              <a:rPr lang="da-DK" sz="1600" dirty="0" err="1">
                <a:solidFill>
                  <a:schemeClr val="tx1"/>
                </a:solidFill>
              </a:rPr>
              <a:t>target</a:t>
            </a:r>
            <a:r>
              <a:rPr lang="da-DK" sz="1600" dirty="0">
                <a:solidFill>
                  <a:schemeClr val="tx1"/>
                </a:solidFill>
              </a:rPr>
              <a:t> to </a:t>
            </a:r>
            <a:r>
              <a:rPr lang="da-DK" sz="1600" dirty="0" err="1">
                <a:solidFill>
                  <a:schemeClr val="tx1"/>
                </a:solidFill>
              </a:rPr>
              <a:t>lock</a:t>
            </a:r>
            <a:r>
              <a:rPr lang="da-DK" sz="1600" dirty="0">
                <a:solidFill>
                  <a:schemeClr val="tx1"/>
                </a:solidFill>
              </a:rPr>
              <a:t>. Now 2 </a:t>
            </a:r>
            <a:r>
              <a:rPr lang="da-DK" sz="1600" dirty="0" err="1">
                <a:solidFill>
                  <a:schemeClr val="tx1"/>
                </a:solidFill>
              </a:rPr>
              <a:t>target</a:t>
            </a:r>
            <a:r>
              <a:rPr lang="da-DK" sz="1600" dirty="0">
                <a:solidFill>
                  <a:schemeClr val="tx1"/>
                </a:solidFill>
              </a:rPr>
              <a:t> to </a:t>
            </a:r>
            <a:r>
              <a:rPr lang="da-DK" sz="1600" dirty="0" err="1">
                <a:solidFill>
                  <a:schemeClr val="tx1"/>
                </a:solidFill>
              </a:rPr>
              <a:t>get</a:t>
            </a:r>
            <a:r>
              <a:rPr lang="da-DK" sz="1600" dirty="0">
                <a:solidFill>
                  <a:schemeClr val="tx1"/>
                </a:solidFill>
              </a:rPr>
              <a:t> Jackpot.</a:t>
            </a:r>
          </a:p>
          <a:p>
            <a:endParaRPr lang="da-DK" sz="1600" dirty="0">
              <a:solidFill>
                <a:schemeClr val="tx1"/>
              </a:solidFill>
            </a:endParaRPr>
          </a:p>
          <a:p>
            <a:endParaRPr lang="en-US" sz="1600" dirty="0">
              <a:solidFill>
                <a:schemeClr val="tx1"/>
              </a:solidFill>
            </a:endParaRPr>
          </a:p>
        </p:txBody>
      </p:sp>
      <p:sp>
        <p:nvSpPr>
          <p:cNvPr id="19" name="Rectangle 24">
            <a:extLst>
              <a:ext uri="{FF2B5EF4-FFF2-40B4-BE49-F238E27FC236}">
                <a16:creationId xmlns:a16="http://schemas.microsoft.com/office/drawing/2014/main" id="{FE5C89C5-818F-4B69-B331-46B04878259E}"/>
              </a:ext>
            </a:extLst>
          </p:cNvPr>
          <p:cNvSpPr/>
          <p:nvPr/>
        </p:nvSpPr>
        <p:spPr>
          <a:xfrm rot="16200000">
            <a:off x="11568016" y="4080947"/>
            <a:ext cx="9100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CORV</a:t>
            </a:r>
            <a:endParaRPr lang="da-DK" sz="2400" dirty="0">
              <a:solidFill>
                <a:schemeClr val="tx1"/>
              </a:solidFill>
            </a:endParaRPr>
          </a:p>
        </p:txBody>
      </p:sp>
      <p:sp>
        <p:nvSpPr>
          <p:cNvPr id="20" name="Rectangle 24">
            <a:extLst>
              <a:ext uri="{FF2B5EF4-FFF2-40B4-BE49-F238E27FC236}">
                <a16:creationId xmlns:a16="http://schemas.microsoft.com/office/drawing/2014/main" id="{9BE6E3CA-A5F1-4F89-A43F-4E4B5C0D38C9}"/>
              </a:ext>
            </a:extLst>
          </p:cNvPr>
          <p:cNvSpPr/>
          <p:nvPr/>
        </p:nvSpPr>
        <p:spPr>
          <a:xfrm rot="16200000">
            <a:off x="11677727" y="4881389"/>
            <a:ext cx="691503" cy="33626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H</a:t>
            </a:r>
            <a:r>
              <a:rPr lang="da-DK" sz="2400" dirty="0">
                <a:solidFill>
                  <a:schemeClr val="tx1"/>
                </a:solidFill>
              </a:rPr>
              <a:t>S2</a:t>
            </a:r>
          </a:p>
        </p:txBody>
      </p:sp>
    </p:spTree>
    <p:extLst>
      <p:ext uri="{BB962C8B-B14F-4D97-AF65-F5344CB8AC3E}">
        <p14:creationId xmlns:p14="http://schemas.microsoft.com/office/powerpoint/2010/main" val="3461913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45"/>
          <p:cNvSpPr/>
          <p:nvPr/>
        </p:nvSpPr>
        <p:spPr>
          <a:xfrm>
            <a:off x="6361847" y="0"/>
            <a:ext cx="5493393"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da-DK" sz="2000" u="sng" dirty="0" err="1">
                <a:solidFill>
                  <a:schemeClr val="tx1"/>
                </a:solidFill>
              </a:rPr>
              <a:t>Dirty</a:t>
            </a:r>
            <a:r>
              <a:rPr lang="da-DK" sz="2000" u="sng" dirty="0">
                <a:solidFill>
                  <a:schemeClr val="tx1"/>
                </a:solidFill>
              </a:rPr>
              <a:t> Harry</a:t>
            </a:r>
            <a:endParaRPr lang="en-US" sz="2000" u="sng" dirty="0">
              <a:solidFill>
                <a:schemeClr val="tx1"/>
              </a:solidFill>
            </a:endParaRPr>
          </a:p>
          <a:p>
            <a:r>
              <a:rPr lang="da-DK" sz="1600" dirty="0" err="1">
                <a:solidFill>
                  <a:schemeClr val="tx1"/>
                </a:solidFill>
              </a:rPr>
              <a:t>Skillshot</a:t>
            </a:r>
            <a:r>
              <a:rPr lang="da-DK" sz="1600" dirty="0">
                <a:solidFill>
                  <a:schemeClr val="tx1"/>
                </a:solidFill>
              </a:rPr>
              <a:t>, </a:t>
            </a:r>
            <a:r>
              <a:rPr lang="en-US" sz="1600" dirty="0">
                <a:solidFill>
                  <a:schemeClr val="tx1"/>
                </a:solidFill>
              </a:rPr>
              <a:t>select Ramp shoot, then hit left ramp with upper flipper.</a:t>
            </a:r>
          </a:p>
          <a:p>
            <a:endParaRPr lang="en-US" sz="1600" dirty="0">
              <a:solidFill>
                <a:schemeClr val="tx1"/>
              </a:solidFill>
            </a:endParaRPr>
          </a:p>
          <a:p>
            <a:r>
              <a:rPr lang="en-US" sz="1600" dirty="0">
                <a:solidFill>
                  <a:schemeClr val="tx1"/>
                </a:solidFill>
              </a:rPr>
              <a:t>HQ hole to start mode, loop to re-light HQ, HQ feeds to left </a:t>
            </a:r>
          </a:p>
          <a:p>
            <a:r>
              <a:rPr lang="en-US" sz="1600" dirty="0">
                <a:solidFill>
                  <a:schemeClr val="tx1"/>
                </a:solidFill>
              </a:rPr>
              <a:t>flipper.</a:t>
            </a:r>
          </a:p>
          <a:p>
            <a:r>
              <a:rPr lang="en-US" sz="1600" dirty="0">
                <a:solidFill>
                  <a:schemeClr val="tx1"/>
                </a:solidFill>
              </a:rPr>
              <a:t>Modes,</a:t>
            </a:r>
          </a:p>
          <a:p>
            <a:r>
              <a:rPr lang="en-US" sz="1600" dirty="0">
                <a:solidFill>
                  <a:schemeClr val="tx1"/>
                </a:solidFill>
              </a:rPr>
              <a:t>Barroom Brawl : shoot ramps.</a:t>
            </a:r>
          </a:p>
          <a:p>
            <a:r>
              <a:rPr lang="en-US" sz="1600" dirty="0">
                <a:solidFill>
                  <a:schemeClr val="tx1"/>
                </a:solidFill>
              </a:rPr>
              <a:t>Car Chase : shoot loops and left ramp.</a:t>
            </a:r>
          </a:p>
          <a:p>
            <a:r>
              <a:rPr lang="en-US" sz="1600" dirty="0">
                <a:solidFill>
                  <a:schemeClr val="tx1"/>
                </a:solidFill>
              </a:rPr>
              <a:t>Warehouse Raid : shoot warehouse.</a:t>
            </a:r>
          </a:p>
          <a:p>
            <a:r>
              <a:rPr lang="en-US" sz="1600" dirty="0">
                <a:solidFill>
                  <a:schemeClr val="tx1"/>
                </a:solidFill>
              </a:rPr>
              <a:t>Letter bomb : Shoot the safehouse four times.</a:t>
            </a:r>
          </a:p>
          <a:p>
            <a:r>
              <a:rPr lang="en-US" sz="1600" dirty="0">
                <a:solidFill>
                  <a:schemeClr val="tx1"/>
                </a:solidFill>
              </a:rPr>
              <a:t>Meet the Mob : Both ramps and both loops each one time.</a:t>
            </a:r>
          </a:p>
          <a:p>
            <a:r>
              <a:rPr lang="en-US" sz="1600" dirty="0">
                <a:solidFill>
                  <a:schemeClr val="tx1"/>
                </a:solidFill>
              </a:rPr>
              <a:t>Stop Scorpio : shoot shots.</a:t>
            </a:r>
          </a:p>
          <a:p>
            <a:endParaRPr lang="en-US" sz="1600" dirty="0">
              <a:solidFill>
                <a:schemeClr val="tx1"/>
              </a:solidFill>
            </a:endParaRPr>
          </a:p>
          <a:p>
            <a:r>
              <a:rPr lang="en-US" sz="1600" dirty="0">
                <a:solidFill>
                  <a:schemeClr val="tx1"/>
                </a:solidFill>
              </a:rPr>
              <a:t>Completing all bullets, 5 times gives Playfield Promotion, playfield x 5 for 20 seconds.</a:t>
            </a:r>
          </a:p>
          <a:p>
            <a:endParaRPr lang="en-US" sz="1600" dirty="0">
              <a:solidFill>
                <a:schemeClr val="tx1"/>
              </a:solidFill>
            </a:endParaRPr>
          </a:p>
          <a:p>
            <a:r>
              <a:rPr lang="en-US" sz="1600" dirty="0">
                <a:solidFill>
                  <a:schemeClr val="tx1"/>
                </a:solidFill>
              </a:rPr>
              <a:t>Magna-force in right orbit, to feed upper flipper for left ramp.</a:t>
            </a:r>
          </a:p>
          <a:p>
            <a:endParaRPr lang="en-US" sz="1600" dirty="0">
              <a:solidFill>
                <a:schemeClr val="tx1"/>
              </a:solidFill>
            </a:endParaRPr>
          </a:p>
          <a:p>
            <a:r>
              <a:rPr lang="en-US" sz="1600" dirty="0">
                <a:solidFill>
                  <a:schemeClr val="tx1"/>
                </a:solidFill>
              </a:rPr>
              <a:t>Collecting badges for MB, but you get them by just playing modes any way, side/left Ramp is Jackpot from upper flipper.</a:t>
            </a:r>
          </a:p>
          <a:p>
            <a:endParaRPr lang="en-US" sz="1600" dirty="0">
              <a:solidFill>
                <a:schemeClr val="tx1"/>
              </a:solidFill>
            </a:endParaRPr>
          </a:p>
          <a:p>
            <a:r>
              <a:rPr lang="en-US" sz="1600" dirty="0">
                <a:solidFill>
                  <a:schemeClr val="tx1"/>
                </a:solidFill>
              </a:rPr>
              <a:t>Warehouse can be backhanded.</a:t>
            </a:r>
          </a:p>
          <a:p>
            <a:endParaRPr lang="en-US" sz="1600" dirty="0">
              <a:solidFill>
                <a:schemeClr val="tx1"/>
              </a:solidFill>
            </a:endParaRPr>
          </a:p>
          <a:p>
            <a:r>
              <a:rPr lang="en-US" sz="1600" dirty="0">
                <a:solidFill>
                  <a:schemeClr val="tx1"/>
                </a:solidFill>
              </a:rPr>
              <a:t>Don’t use post-transfer! Don’t feel lucky!</a:t>
            </a:r>
          </a:p>
          <a:p>
            <a:endParaRPr lang="en-US" sz="1600" dirty="0">
              <a:solidFill>
                <a:schemeClr val="tx1"/>
              </a:solidFill>
            </a:endParaRPr>
          </a:p>
          <a:p>
            <a:r>
              <a:rPr lang="en-US" sz="1600" dirty="0">
                <a:solidFill>
                  <a:schemeClr val="tx1"/>
                </a:solidFill>
              </a:rPr>
              <a:t>Crosshairs is just the white arrows!</a:t>
            </a:r>
          </a:p>
          <a:p>
            <a:endParaRPr lang="en-US" sz="1600" dirty="0">
              <a:solidFill>
                <a:schemeClr val="tx1"/>
              </a:solidFill>
            </a:endParaRPr>
          </a:p>
          <a:p>
            <a:endParaRPr lang="en-US" sz="1600" dirty="0">
              <a:solidFill>
                <a:schemeClr val="tx1"/>
              </a:solidFill>
            </a:endParaRPr>
          </a:p>
          <a:p>
            <a:endParaRPr lang="da-DK" sz="1600" dirty="0">
              <a:solidFill>
                <a:schemeClr val="tx1"/>
              </a:solidFill>
            </a:endParaRPr>
          </a:p>
          <a:p>
            <a:endParaRPr lang="en-US" sz="1600" dirty="0">
              <a:solidFill>
                <a:schemeClr val="tx1"/>
              </a:solidFill>
            </a:endParaRPr>
          </a:p>
          <a:p>
            <a:endParaRPr lang="da-DK" sz="1600" dirty="0">
              <a:solidFill>
                <a:schemeClr val="tx1"/>
              </a:solidFill>
            </a:endParaRPr>
          </a:p>
        </p:txBody>
      </p:sp>
      <p:cxnSp>
        <p:nvCxnSpPr>
          <p:cNvPr id="3" name="Lige forbindelse 2">
            <a:extLst>
              <a:ext uri="{FF2B5EF4-FFF2-40B4-BE49-F238E27FC236}">
                <a16:creationId xmlns:a16="http://schemas.microsoft.com/office/drawing/2014/main" id="{EC4D2C1E-30AB-4E50-A40F-877A9D7DE9C3}"/>
              </a:ext>
            </a:extLst>
          </p:cNvPr>
          <p:cNvCxnSpPr>
            <a:cxnSpLocks/>
          </p:cNvCxnSpPr>
          <p:nvPr/>
        </p:nvCxnSpPr>
        <p:spPr>
          <a:xfrm>
            <a:off x="6122190" y="0"/>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22" name="Rectangle 45">
            <a:extLst>
              <a:ext uri="{FF2B5EF4-FFF2-40B4-BE49-F238E27FC236}">
                <a16:creationId xmlns:a16="http://schemas.microsoft.com/office/drawing/2014/main" id="{35966423-ABBF-430C-AFF2-7B909C7ED229}"/>
              </a:ext>
            </a:extLst>
          </p:cNvPr>
          <p:cNvSpPr/>
          <p:nvPr/>
        </p:nvSpPr>
        <p:spPr>
          <a:xfrm>
            <a:off x="389140" y="0"/>
            <a:ext cx="5581938"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da-DK" sz="2000" dirty="0">
              <a:solidFill>
                <a:schemeClr val="tx1"/>
              </a:solidFill>
            </a:endParaRPr>
          </a:p>
        </p:txBody>
      </p:sp>
      <p:cxnSp>
        <p:nvCxnSpPr>
          <p:cNvPr id="34" name="Lige forbindelse 33">
            <a:extLst>
              <a:ext uri="{FF2B5EF4-FFF2-40B4-BE49-F238E27FC236}">
                <a16:creationId xmlns:a16="http://schemas.microsoft.com/office/drawing/2014/main" id="{8D81A370-147D-4985-A3D9-B95DCDF1235B}"/>
              </a:ext>
            </a:extLst>
          </p:cNvPr>
          <p:cNvCxnSpPr>
            <a:cxnSpLocks/>
          </p:cNvCxnSpPr>
          <p:nvPr/>
        </p:nvCxnSpPr>
        <p:spPr>
          <a:xfrm>
            <a:off x="11855241" y="-17585"/>
            <a:ext cx="0" cy="685800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6" name="Lige forbindelse 35">
            <a:extLst>
              <a:ext uri="{FF2B5EF4-FFF2-40B4-BE49-F238E27FC236}">
                <a16:creationId xmlns:a16="http://schemas.microsoft.com/office/drawing/2014/main" id="{C389E322-3657-4847-ABCA-8467052ED383}"/>
              </a:ext>
            </a:extLst>
          </p:cNvPr>
          <p:cNvCxnSpPr>
            <a:cxnSpLocks/>
          </p:cNvCxnSpPr>
          <p:nvPr/>
        </p:nvCxnSpPr>
        <p:spPr>
          <a:xfrm>
            <a:off x="62523" y="0"/>
            <a:ext cx="11973581" cy="0"/>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cxnSp>
        <p:nvCxnSpPr>
          <p:cNvPr id="38" name="Lige forbindelse 37">
            <a:extLst>
              <a:ext uri="{FF2B5EF4-FFF2-40B4-BE49-F238E27FC236}">
                <a16:creationId xmlns:a16="http://schemas.microsoft.com/office/drawing/2014/main" id="{188BE1E8-393B-41EA-9211-7A8793F72BFB}"/>
              </a:ext>
            </a:extLst>
          </p:cNvPr>
          <p:cNvCxnSpPr>
            <a:cxnSpLocks/>
          </p:cNvCxnSpPr>
          <p:nvPr/>
        </p:nvCxnSpPr>
        <p:spPr>
          <a:xfrm>
            <a:off x="50821" y="6856535"/>
            <a:ext cx="12142739" cy="1465"/>
          </a:xfrm>
          <a:prstGeom prst="lin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cxnSp>
      <p:sp>
        <p:nvSpPr>
          <p:cNvPr id="14" name="Rectangle 45">
            <a:extLst>
              <a:ext uri="{FF2B5EF4-FFF2-40B4-BE49-F238E27FC236}">
                <a16:creationId xmlns:a16="http://schemas.microsoft.com/office/drawing/2014/main" id="{7A0187B6-5002-4A4A-A1AF-0008BF9B9AB2}"/>
              </a:ext>
            </a:extLst>
          </p:cNvPr>
          <p:cNvSpPr/>
          <p:nvPr/>
        </p:nvSpPr>
        <p:spPr>
          <a:xfrm>
            <a:off x="453293" y="-1465"/>
            <a:ext cx="552169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u="sng" dirty="0">
                <a:solidFill>
                  <a:schemeClr val="tx1"/>
                </a:solidFill>
              </a:rPr>
              <a:t>The Shadow </a:t>
            </a:r>
          </a:p>
          <a:p>
            <a:r>
              <a:rPr lang="da-DK" sz="1600" dirty="0" err="1">
                <a:solidFill>
                  <a:schemeClr val="tx1"/>
                </a:solidFill>
              </a:rPr>
              <a:t>Skill</a:t>
            </a:r>
            <a:r>
              <a:rPr lang="da-DK" sz="1600" dirty="0">
                <a:solidFill>
                  <a:schemeClr val="tx1"/>
                </a:solidFill>
              </a:rPr>
              <a:t> Shot </a:t>
            </a:r>
            <a:r>
              <a:rPr lang="da-DK" sz="1600" dirty="0" err="1">
                <a:solidFill>
                  <a:schemeClr val="tx1"/>
                </a:solidFill>
              </a:rPr>
              <a:t>choose</a:t>
            </a:r>
            <a:r>
              <a:rPr lang="da-DK" sz="1600" dirty="0">
                <a:solidFill>
                  <a:schemeClr val="tx1"/>
                </a:solidFill>
              </a:rPr>
              <a:t> points.</a:t>
            </a:r>
          </a:p>
          <a:p>
            <a:endParaRPr lang="da-DK" sz="1600" dirty="0">
              <a:solidFill>
                <a:schemeClr val="tx1"/>
              </a:solidFill>
            </a:endParaRPr>
          </a:p>
          <a:p>
            <a:r>
              <a:rPr lang="da-DK" sz="1600" dirty="0" err="1">
                <a:solidFill>
                  <a:schemeClr val="tx1"/>
                </a:solidFill>
              </a:rPr>
              <a:t>Don’t</a:t>
            </a:r>
            <a:r>
              <a:rPr lang="da-DK" sz="1600" dirty="0">
                <a:solidFill>
                  <a:schemeClr val="tx1"/>
                </a:solidFill>
              </a:rPr>
              <a:t> go for </a:t>
            </a:r>
            <a:r>
              <a:rPr lang="da-DK" sz="1600" dirty="0" err="1">
                <a:solidFill>
                  <a:schemeClr val="tx1"/>
                </a:solidFill>
              </a:rPr>
              <a:t>battelfield</a:t>
            </a:r>
            <a:r>
              <a:rPr lang="da-DK" sz="1600" dirty="0">
                <a:solidFill>
                  <a:schemeClr val="tx1"/>
                </a:solidFill>
              </a:rPr>
              <a:t>, upper </a:t>
            </a:r>
            <a:r>
              <a:rPr lang="da-DK" sz="1600" dirty="0" err="1">
                <a:solidFill>
                  <a:schemeClr val="tx1"/>
                </a:solidFill>
              </a:rPr>
              <a:t>playfiled</a:t>
            </a:r>
            <a:r>
              <a:rPr lang="da-DK" sz="1600" dirty="0">
                <a:solidFill>
                  <a:schemeClr val="tx1"/>
                </a:solidFill>
              </a:rPr>
              <a:t>.</a:t>
            </a:r>
          </a:p>
          <a:p>
            <a:r>
              <a:rPr lang="da-DK" sz="1600" dirty="0">
                <a:solidFill>
                  <a:schemeClr val="tx1"/>
                </a:solidFill>
              </a:rPr>
              <a:t>The gun </a:t>
            </a:r>
            <a:r>
              <a:rPr lang="da-DK" sz="1600" dirty="0" err="1">
                <a:solidFill>
                  <a:schemeClr val="tx1"/>
                </a:solidFill>
              </a:rPr>
              <a:t>can</a:t>
            </a:r>
            <a:r>
              <a:rPr lang="da-DK" sz="1600" dirty="0">
                <a:solidFill>
                  <a:schemeClr val="tx1"/>
                </a:solidFill>
              </a:rPr>
              <a:t> </a:t>
            </a:r>
            <a:r>
              <a:rPr lang="da-DK" sz="1600" dirty="0" err="1">
                <a:solidFill>
                  <a:schemeClr val="tx1"/>
                </a:solidFill>
              </a:rPr>
              <a:t>collect</a:t>
            </a:r>
            <a:r>
              <a:rPr lang="da-DK" sz="1600" dirty="0">
                <a:solidFill>
                  <a:schemeClr val="tx1"/>
                </a:solidFill>
              </a:rPr>
              <a:t> </a:t>
            </a:r>
            <a:r>
              <a:rPr lang="da-DK" sz="1600" dirty="0" err="1">
                <a:solidFill>
                  <a:schemeClr val="tx1"/>
                </a:solidFill>
              </a:rPr>
              <a:t>some</a:t>
            </a:r>
            <a:r>
              <a:rPr lang="da-DK" sz="1600" dirty="0">
                <a:solidFill>
                  <a:schemeClr val="tx1"/>
                </a:solidFill>
              </a:rPr>
              <a:t> jackpot in MB, and video mode it </a:t>
            </a:r>
            <a:r>
              <a:rPr lang="da-DK" sz="1600" dirty="0" err="1">
                <a:solidFill>
                  <a:schemeClr val="tx1"/>
                </a:solidFill>
              </a:rPr>
              <a:t>works</a:t>
            </a:r>
            <a:r>
              <a:rPr lang="da-DK" sz="1600" dirty="0">
                <a:solidFill>
                  <a:schemeClr val="tx1"/>
                </a:solidFill>
              </a:rPr>
              <a:t> as a smart bomb.</a:t>
            </a:r>
          </a:p>
          <a:p>
            <a:endParaRPr lang="da-DK" sz="1600" dirty="0">
              <a:solidFill>
                <a:schemeClr val="tx1"/>
              </a:solidFill>
            </a:endParaRPr>
          </a:p>
          <a:p>
            <a:r>
              <a:rPr lang="da-DK" sz="1600" dirty="0">
                <a:solidFill>
                  <a:schemeClr val="tx1"/>
                </a:solidFill>
              </a:rPr>
              <a:t>Loop strategi :</a:t>
            </a:r>
          </a:p>
          <a:p>
            <a:r>
              <a:rPr lang="da-DK" sz="1600" dirty="0">
                <a:solidFill>
                  <a:schemeClr val="tx1"/>
                </a:solidFill>
              </a:rPr>
              <a:t>From right flipper shot </a:t>
            </a:r>
            <a:r>
              <a:rPr lang="da-DK" sz="1600" dirty="0" err="1">
                <a:solidFill>
                  <a:schemeClr val="tx1"/>
                </a:solidFill>
              </a:rPr>
              <a:t>outer</a:t>
            </a:r>
            <a:r>
              <a:rPr lang="da-DK" sz="1600" dirty="0">
                <a:solidFill>
                  <a:schemeClr val="tx1"/>
                </a:solidFill>
              </a:rPr>
              <a:t> </a:t>
            </a:r>
            <a:r>
              <a:rPr lang="da-DK" sz="1600" dirty="0" err="1">
                <a:solidFill>
                  <a:schemeClr val="tx1"/>
                </a:solidFill>
              </a:rPr>
              <a:t>left</a:t>
            </a:r>
            <a:r>
              <a:rPr lang="da-DK" sz="1600" dirty="0">
                <a:solidFill>
                  <a:schemeClr val="tx1"/>
                </a:solidFill>
              </a:rPr>
              <a:t> loop, to feed upper flipper, </a:t>
            </a:r>
            <a:r>
              <a:rPr lang="da-DK" sz="1600" dirty="0" err="1">
                <a:solidFill>
                  <a:schemeClr val="tx1"/>
                </a:solidFill>
              </a:rPr>
              <a:t>then</a:t>
            </a:r>
            <a:r>
              <a:rPr lang="da-DK" sz="1600" dirty="0">
                <a:solidFill>
                  <a:schemeClr val="tx1"/>
                </a:solidFill>
              </a:rPr>
              <a:t> hit </a:t>
            </a:r>
            <a:r>
              <a:rPr lang="da-DK" sz="1600" dirty="0" err="1">
                <a:solidFill>
                  <a:schemeClr val="tx1"/>
                </a:solidFill>
              </a:rPr>
              <a:t>inner</a:t>
            </a:r>
            <a:r>
              <a:rPr lang="da-DK" sz="1600" dirty="0">
                <a:solidFill>
                  <a:schemeClr val="tx1"/>
                </a:solidFill>
              </a:rPr>
              <a:t> loops!</a:t>
            </a:r>
          </a:p>
          <a:p>
            <a:endParaRPr lang="da-DK" sz="1600" dirty="0">
              <a:solidFill>
                <a:schemeClr val="tx1"/>
              </a:solidFill>
            </a:endParaRPr>
          </a:p>
          <a:p>
            <a:r>
              <a:rPr lang="da-DK" sz="1600" dirty="0" err="1">
                <a:solidFill>
                  <a:schemeClr val="tx1"/>
                </a:solidFill>
              </a:rPr>
              <a:t>Don’t</a:t>
            </a:r>
            <a:r>
              <a:rPr lang="da-DK" sz="1600" dirty="0">
                <a:solidFill>
                  <a:schemeClr val="tx1"/>
                </a:solidFill>
              </a:rPr>
              <a:t> </a:t>
            </a:r>
            <a:r>
              <a:rPr lang="da-DK" sz="1600" dirty="0" err="1">
                <a:solidFill>
                  <a:schemeClr val="tx1"/>
                </a:solidFill>
              </a:rPr>
              <a:t>forget</a:t>
            </a:r>
            <a:r>
              <a:rPr lang="da-DK" sz="1600" dirty="0">
                <a:solidFill>
                  <a:schemeClr val="tx1"/>
                </a:solidFill>
              </a:rPr>
              <a:t> </a:t>
            </a:r>
            <a:r>
              <a:rPr lang="da-DK" sz="1600" dirty="0" err="1">
                <a:solidFill>
                  <a:schemeClr val="tx1"/>
                </a:solidFill>
              </a:rPr>
              <a:t>role</a:t>
            </a:r>
            <a:r>
              <a:rPr lang="da-DK" sz="1600" dirty="0">
                <a:solidFill>
                  <a:schemeClr val="tx1"/>
                </a:solidFill>
              </a:rPr>
              <a:t> </a:t>
            </a:r>
            <a:r>
              <a:rPr lang="da-DK" sz="1600">
                <a:solidFill>
                  <a:schemeClr val="tx1"/>
                </a:solidFill>
              </a:rPr>
              <a:t>over in-lanes</a:t>
            </a:r>
            <a:r>
              <a:rPr lang="da-DK" sz="1600" dirty="0">
                <a:solidFill>
                  <a:schemeClr val="tx1"/>
                </a:solidFill>
              </a:rPr>
              <a:t>.</a:t>
            </a:r>
          </a:p>
          <a:p>
            <a:endParaRPr lang="da-DK" sz="1600" dirty="0">
              <a:solidFill>
                <a:schemeClr val="tx1"/>
              </a:solidFill>
            </a:endParaRPr>
          </a:p>
          <a:p>
            <a:r>
              <a:rPr lang="da-DK" sz="1600" dirty="0">
                <a:solidFill>
                  <a:schemeClr val="tx1"/>
                </a:solidFill>
              </a:rPr>
              <a:t>Alternative, Vengeance; shot and </a:t>
            </a:r>
            <a:r>
              <a:rPr lang="da-DK" sz="1600" dirty="0" err="1">
                <a:solidFill>
                  <a:schemeClr val="tx1"/>
                </a:solidFill>
              </a:rPr>
              <a:t>control</a:t>
            </a:r>
            <a:r>
              <a:rPr lang="da-DK" sz="1600" dirty="0">
                <a:solidFill>
                  <a:schemeClr val="tx1"/>
                </a:solidFill>
              </a:rPr>
              <a:t> the </a:t>
            </a:r>
            <a:r>
              <a:rPr lang="da-DK" sz="1600" dirty="0" err="1">
                <a:solidFill>
                  <a:schemeClr val="tx1"/>
                </a:solidFill>
              </a:rPr>
              <a:t>ramps</a:t>
            </a:r>
            <a:r>
              <a:rPr lang="da-DK" sz="1600" dirty="0">
                <a:solidFill>
                  <a:schemeClr val="tx1"/>
                </a:solidFill>
              </a:rPr>
              <a:t> diverter to </a:t>
            </a:r>
            <a:r>
              <a:rPr lang="da-DK" sz="1600" dirty="0" err="1">
                <a:solidFill>
                  <a:schemeClr val="tx1"/>
                </a:solidFill>
              </a:rPr>
              <a:t>collect</a:t>
            </a:r>
            <a:r>
              <a:rPr lang="da-DK" sz="1600" dirty="0">
                <a:solidFill>
                  <a:schemeClr val="tx1"/>
                </a:solidFill>
              </a:rPr>
              <a:t> all the </a:t>
            </a:r>
            <a:r>
              <a:rPr lang="da-DK" sz="1600" dirty="0" err="1">
                <a:solidFill>
                  <a:schemeClr val="tx1"/>
                </a:solidFill>
              </a:rPr>
              <a:t>flashing</a:t>
            </a:r>
            <a:r>
              <a:rPr lang="da-DK" sz="1600" dirty="0">
                <a:solidFill>
                  <a:schemeClr val="tx1"/>
                </a:solidFill>
              </a:rPr>
              <a:t> </a:t>
            </a:r>
            <a:r>
              <a:rPr lang="da-DK" sz="1600" dirty="0" err="1">
                <a:solidFill>
                  <a:schemeClr val="tx1"/>
                </a:solidFill>
              </a:rPr>
              <a:t>lights</a:t>
            </a:r>
            <a:r>
              <a:rPr lang="da-DK" sz="1600" dirty="0">
                <a:solidFill>
                  <a:schemeClr val="tx1"/>
                </a:solidFill>
              </a:rPr>
              <a:t> at the rings at the </a:t>
            </a:r>
            <a:r>
              <a:rPr lang="da-DK" sz="1600" dirty="0" err="1">
                <a:solidFill>
                  <a:schemeClr val="tx1"/>
                </a:solidFill>
              </a:rPr>
              <a:t>ramps</a:t>
            </a:r>
            <a:r>
              <a:rPr lang="da-DK" sz="1600" dirty="0">
                <a:solidFill>
                  <a:schemeClr val="tx1"/>
                </a:solidFill>
              </a:rPr>
              <a:t>, </a:t>
            </a:r>
            <a:r>
              <a:rPr lang="da-DK" sz="1600" dirty="0" err="1">
                <a:solidFill>
                  <a:schemeClr val="tx1"/>
                </a:solidFill>
              </a:rPr>
              <a:t>when</a:t>
            </a:r>
            <a:r>
              <a:rPr lang="da-DK" sz="1600" dirty="0">
                <a:solidFill>
                  <a:schemeClr val="tx1"/>
                </a:solidFill>
              </a:rPr>
              <a:t> all </a:t>
            </a:r>
            <a:r>
              <a:rPr lang="da-DK" sz="1600" dirty="0" err="1">
                <a:solidFill>
                  <a:schemeClr val="tx1"/>
                </a:solidFill>
              </a:rPr>
              <a:t>are</a:t>
            </a:r>
            <a:r>
              <a:rPr lang="da-DK" sz="1600" dirty="0">
                <a:solidFill>
                  <a:schemeClr val="tx1"/>
                </a:solidFill>
              </a:rPr>
              <a:t> </a:t>
            </a:r>
            <a:r>
              <a:rPr lang="da-DK" sz="1600" dirty="0" err="1">
                <a:solidFill>
                  <a:schemeClr val="tx1"/>
                </a:solidFill>
              </a:rPr>
              <a:t>lite</a:t>
            </a:r>
            <a:r>
              <a:rPr lang="da-DK" sz="1600" dirty="0">
                <a:solidFill>
                  <a:schemeClr val="tx1"/>
                </a:solidFill>
              </a:rPr>
              <a:t> Vengeance </a:t>
            </a:r>
            <a:r>
              <a:rPr lang="da-DK" sz="1600" dirty="0" err="1">
                <a:solidFill>
                  <a:schemeClr val="tx1"/>
                </a:solidFill>
              </a:rPr>
              <a:t>Combo</a:t>
            </a:r>
            <a:r>
              <a:rPr lang="da-DK" sz="1600" dirty="0">
                <a:solidFill>
                  <a:schemeClr val="tx1"/>
                </a:solidFill>
              </a:rPr>
              <a:t> and has 30 </a:t>
            </a:r>
            <a:r>
              <a:rPr lang="da-DK" sz="1600" dirty="0" err="1">
                <a:solidFill>
                  <a:schemeClr val="tx1"/>
                </a:solidFill>
              </a:rPr>
              <a:t>seconds</a:t>
            </a:r>
            <a:r>
              <a:rPr lang="da-DK" sz="1600" dirty="0">
                <a:solidFill>
                  <a:schemeClr val="tx1"/>
                </a:solidFill>
              </a:rPr>
              <a:t> to hit all </a:t>
            </a:r>
            <a:r>
              <a:rPr lang="da-DK" sz="1600" dirty="0" err="1">
                <a:solidFill>
                  <a:schemeClr val="tx1"/>
                </a:solidFill>
              </a:rPr>
              <a:t>ramps</a:t>
            </a:r>
            <a:r>
              <a:rPr lang="da-DK" sz="1600" dirty="0">
                <a:solidFill>
                  <a:schemeClr val="tx1"/>
                </a:solidFill>
              </a:rPr>
              <a:t> </a:t>
            </a:r>
            <a:r>
              <a:rPr lang="da-DK" sz="1600" dirty="0" err="1">
                <a:solidFill>
                  <a:schemeClr val="tx1"/>
                </a:solidFill>
              </a:rPr>
              <a:t>again</a:t>
            </a:r>
            <a:r>
              <a:rPr lang="da-DK" sz="1600" dirty="0">
                <a:solidFill>
                  <a:schemeClr val="tx1"/>
                </a:solidFill>
              </a:rPr>
              <a:t>, </a:t>
            </a:r>
            <a:r>
              <a:rPr lang="da-DK" sz="1600" dirty="0" err="1">
                <a:solidFill>
                  <a:schemeClr val="tx1"/>
                </a:solidFill>
              </a:rPr>
              <a:t>two</a:t>
            </a:r>
            <a:r>
              <a:rPr lang="da-DK" sz="1600" dirty="0">
                <a:solidFill>
                  <a:schemeClr val="tx1"/>
                </a:solidFill>
              </a:rPr>
              <a:t> on </a:t>
            </a:r>
            <a:r>
              <a:rPr lang="da-DK" sz="1600" dirty="0" err="1">
                <a:solidFill>
                  <a:schemeClr val="tx1"/>
                </a:solidFill>
              </a:rPr>
              <a:t>each</a:t>
            </a:r>
            <a:r>
              <a:rPr lang="da-DK" sz="1600" dirty="0">
                <a:solidFill>
                  <a:schemeClr val="tx1"/>
                </a:solidFill>
              </a:rPr>
              <a:t> </a:t>
            </a:r>
            <a:r>
              <a:rPr lang="da-DK" sz="1600" dirty="0" err="1">
                <a:solidFill>
                  <a:schemeClr val="tx1"/>
                </a:solidFill>
              </a:rPr>
              <a:t>ramp</a:t>
            </a:r>
            <a:r>
              <a:rPr lang="da-DK" sz="1600" dirty="0">
                <a:solidFill>
                  <a:schemeClr val="tx1"/>
                </a:solidFill>
              </a:rPr>
              <a:t>.</a:t>
            </a:r>
          </a:p>
          <a:p>
            <a:endParaRPr lang="da-DK" sz="1600" dirty="0">
              <a:solidFill>
                <a:schemeClr val="tx1"/>
              </a:solidFill>
            </a:endParaRPr>
          </a:p>
          <a:p>
            <a:endParaRPr lang="da-DK" sz="1600" dirty="0">
              <a:solidFill>
                <a:schemeClr val="tx1"/>
              </a:solidFill>
            </a:endParaRPr>
          </a:p>
          <a:p>
            <a:endParaRPr lang="da-DK" sz="1600" dirty="0">
              <a:solidFill>
                <a:schemeClr val="tx1"/>
              </a:solidFill>
            </a:endParaRPr>
          </a:p>
          <a:p>
            <a:endParaRPr lang="en-US" sz="1600" dirty="0">
              <a:solidFill>
                <a:schemeClr val="tx1"/>
              </a:solidFill>
            </a:endParaRPr>
          </a:p>
        </p:txBody>
      </p:sp>
      <p:sp>
        <p:nvSpPr>
          <p:cNvPr id="13" name="Rectangle 24">
            <a:extLst>
              <a:ext uri="{FF2B5EF4-FFF2-40B4-BE49-F238E27FC236}">
                <a16:creationId xmlns:a16="http://schemas.microsoft.com/office/drawing/2014/main" id="{D060D209-54B5-457E-8DA0-D87034B3684D}"/>
              </a:ext>
            </a:extLst>
          </p:cNvPr>
          <p:cNvSpPr/>
          <p:nvPr/>
        </p:nvSpPr>
        <p:spPr>
          <a:xfrm rot="16200000">
            <a:off x="11739356" y="6010641"/>
            <a:ext cx="567751" cy="33676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da-DK" sz="2400" dirty="0">
                <a:solidFill>
                  <a:schemeClr val="tx1"/>
                </a:solidFill>
              </a:rPr>
              <a:t>DH</a:t>
            </a:r>
          </a:p>
        </p:txBody>
      </p:sp>
      <p:sp>
        <p:nvSpPr>
          <p:cNvPr id="15" name="Rectangle 24">
            <a:extLst>
              <a:ext uri="{FF2B5EF4-FFF2-40B4-BE49-F238E27FC236}">
                <a16:creationId xmlns:a16="http://schemas.microsoft.com/office/drawing/2014/main" id="{E6BA5679-BB02-4BE2-98C7-98AE790BFE31}"/>
              </a:ext>
            </a:extLst>
          </p:cNvPr>
          <p:cNvSpPr/>
          <p:nvPr/>
        </p:nvSpPr>
        <p:spPr>
          <a:xfrm rot="16200000">
            <a:off x="11774170" y="5477701"/>
            <a:ext cx="499872" cy="33501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tx1"/>
                </a:solidFill>
              </a:rPr>
              <a:t>TS</a:t>
            </a:r>
            <a:endParaRPr lang="da-DK" sz="2400" dirty="0">
              <a:solidFill>
                <a:schemeClr val="tx1"/>
              </a:solidFill>
            </a:endParaRPr>
          </a:p>
        </p:txBody>
      </p:sp>
    </p:spTree>
    <p:extLst>
      <p:ext uri="{BB962C8B-B14F-4D97-AF65-F5344CB8AC3E}">
        <p14:creationId xmlns:p14="http://schemas.microsoft.com/office/powerpoint/2010/main" val="35563473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1148</TotalTime>
  <Words>3831</Words>
  <Application>Microsoft Office PowerPoint</Application>
  <PresentationFormat>Widescreen</PresentationFormat>
  <Paragraphs>375</Paragraphs>
  <Slides>11</Slides>
  <Notes>0</Notes>
  <HiddenSlides>0</HiddenSlides>
  <MMClips>0</MMClips>
  <ScaleCrop>false</ScaleCrop>
  <HeadingPairs>
    <vt:vector size="6" baseType="variant">
      <vt:variant>
        <vt:lpstr>Benyttede skrifttyper</vt:lpstr>
      </vt:variant>
      <vt:variant>
        <vt:i4>3</vt:i4>
      </vt:variant>
      <vt:variant>
        <vt:lpstr>Tema</vt:lpstr>
      </vt:variant>
      <vt:variant>
        <vt:i4>1</vt:i4>
      </vt:variant>
      <vt:variant>
        <vt:lpstr>Slidetitler</vt:lpstr>
      </vt:variant>
      <vt:variant>
        <vt:i4>11</vt:i4>
      </vt:variant>
    </vt:vector>
  </HeadingPairs>
  <TitlesOfParts>
    <vt:vector size="15" baseType="lpstr">
      <vt:lpstr>Arial</vt:lpstr>
      <vt:lpstr>Calibri</vt:lpstr>
      <vt:lpstr>Calibri Light</vt:lpstr>
      <vt:lpstr>Office Theme</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lpstr>PowerPoint-præsentation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kub</dc:creator>
  <cp:lastModifiedBy>Karsten Bølge</cp:lastModifiedBy>
  <cp:revision>71</cp:revision>
  <cp:lastPrinted>2021-10-25T14:19:33Z</cp:lastPrinted>
  <dcterms:created xsi:type="dcterms:W3CDTF">2019-12-30T12:57:31Z</dcterms:created>
  <dcterms:modified xsi:type="dcterms:W3CDTF">2022-01-31T14:49:15Z</dcterms:modified>
</cp:coreProperties>
</file>