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02-03-2022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02-03-2022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02-03-2022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02-03-2022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02-03-2022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02-03-2022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02-03-2022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02-03-2022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02-03-2022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02-03-2022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02-03-2022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02-03-2022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FishX</a:t>
            </a:r>
            <a:endParaRPr lang="da-DK" sz="2000" u="sng" dirty="0">
              <a:solidFill>
                <a:schemeClr val="tx1"/>
              </a:solidFill>
            </a:endParaRPr>
          </a:p>
          <a:p>
            <a:r>
              <a:rPr lang="da-DK" sz="1600" dirty="0">
                <a:solidFill>
                  <a:schemeClr val="tx1"/>
                </a:solidFill>
              </a:rPr>
              <a:t>In </a:t>
            </a:r>
            <a:r>
              <a:rPr lang="en-GB" sz="1600" dirty="0" err="1">
                <a:solidFill>
                  <a:srgbClr val="000000"/>
                </a:solidFill>
                <a:latin typeface="Arial" panose="020B0604020202020204" pitchFamily="34" charset="0"/>
              </a:rPr>
              <a:t>ast</a:t>
            </a:r>
            <a:r>
              <a:rPr lang="en-GB" sz="1600" dirty="0">
                <a:solidFill>
                  <a:srgbClr val="000000"/>
                </a:solidFill>
                <a:latin typeface="Arial" panose="020B0604020202020204" pitchFamily="34" charset="0"/>
              </a:rPr>
              <a: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a:solidFill>
                  <a:schemeClr val="tx1"/>
                </a:solidFill>
              </a:rPr>
              <a:t>Adward </a:t>
            </a:r>
            <a:r>
              <a:rPr lang="en-GB" sz="1600" dirty="0">
                <a:solidFill>
                  <a:schemeClr val="tx1"/>
                </a:solidFill>
              </a:rPr>
              <a:t>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977" y="4303256"/>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a-DK" sz="2400" dirty="0">
              <a:solidFill>
                <a:schemeClr val="tx1"/>
              </a:solidFill>
            </a:endParaRPr>
          </a:p>
        </p:txBody>
      </p:sp>
    </p:spTree>
    <p:extLst>
      <p:ext uri="{BB962C8B-B14F-4D97-AF65-F5344CB8AC3E}">
        <p14:creationId xmlns:p14="http://schemas.microsoft.com/office/powerpoint/2010/main" val="302823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a:solidFill>
                  <a:schemeClr val="tx1"/>
                </a:solidFill>
              </a:rPr>
              <a:t> start.</a:t>
            </a:r>
            <a:endParaRPr lang="da-DK" sz="1600" dirty="0">
              <a:solidFill>
                <a:schemeClr val="tx1"/>
              </a:solidFill>
            </a:endParaRP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6364</TotalTime>
  <Words>6943</Words>
  <Application>Microsoft Office PowerPoint</Application>
  <PresentationFormat>Widescreen</PresentationFormat>
  <Paragraphs>635</Paragraphs>
  <Slides>18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18</vt:i4>
      </vt:variant>
    </vt:vector>
  </HeadingPairs>
  <TitlesOfParts>
    <vt:vector size="22"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116</cp:revision>
  <cp:lastPrinted>2022-02-09T16:30:46Z</cp:lastPrinted>
  <dcterms:created xsi:type="dcterms:W3CDTF">2019-12-30T12:57:31Z</dcterms:created>
  <dcterms:modified xsi:type="dcterms:W3CDTF">2022-03-04T14:38:40Z</dcterms:modified>
</cp:coreProperties>
</file>