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02-09-2022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02-09-2022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02-09-2022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02-09-2022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02-09-2022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02-09-2022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02-09-2022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55511"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24515"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1876"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0143"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82451"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206"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2324"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4609"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47707"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6631"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7178"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6061"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2257" y="5712886"/>
            <a:ext cx="635815"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8844" y="176207"/>
            <a:ext cx="702641"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2306"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563"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or 75K light, better late then early.</a:t>
            </a:r>
          </a:p>
          <a:p>
            <a:endParaRPr lang="en-GB" sz="1400" dirty="0">
              <a:solidFill>
                <a:srgbClr val="000000"/>
              </a:solidFill>
            </a:endParaRPr>
          </a:p>
          <a:p>
            <a:r>
              <a:rPr lang="en-GB" sz="1400" dirty="0">
                <a:solidFill>
                  <a:srgbClr val="000000"/>
                </a:solidFill>
              </a:rPr>
              <a:t>Right ramp spell D-I-N-E-R, stir the cup in the back for points, but do not stir the cup, then MB will be ready without having to spell D-I-N-E-R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ramp forever.</a:t>
            </a: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one of the two serve food in lane lights, roll over to serve the customer.</a:t>
            </a:r>
          </a:p>
          <a:p>
            <a:r>
              <a:rPr lang="en-US" sz="1400" dirty="0">
                <a:solidFill>
                  <a:srgbClr val="000000"/>
                </a:solidFill>
              </a:rPr>
              <a:t>Other wise 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5133"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400" dirty="0">
                <a:solidFill>
                  <a:srgbClr val="000000"/>
                </a:solidFill>
              </a:rPr>
              <a:t>Hold in Launch button, see spinning “Wheel” in display and go for the Fist - Gives one smart punch, can be used during fights.</a:t>
            </a:r>
          </a:p>
          <a:p>
            <a:endParaRPr lang="en-US" sz="1400" dirty="0">
              <a:solidFill>
                <a:srgbClr val="000000"/>
              </a:solidFill>
            </a:endParaRPr>
          </a:p>
          <a:p>
            <a:r>
              <a:rPr lang="en-US" sz="1400" dirty="0">
                <a:solidFill>
                  <a:srgbClr val="000000"/>
                </a:solidFill>
              </a:rPr>
              <a:t>To be able to start a Fight, fill your health completely through training,</a:t>
            </a:r>
          </a:p>
          <a:p>
            <a:r>
              <a:rPr lang="en-US" sz="1400" dirty="0">
                <a:solidFill>
                  <a:srgbClr val="000000"/>
                </a:solidFill>
              </a:rPr>
              <a:t>Train the one that is lite, Jump Rope (easiest), Speed Bag, and Heavy Bag.</a:t>
            </a:r>
          </a:p>
          <a:p>
            <a:endParaRPr lang="en-US" sz="1400" dirty="0">
              <a:solidFill>
                <a:srgbClr val="000000"/>
              </a:solidFill>
            </a:endParaRPr>
          </a:p>
          <a:p>
            <a:r>
              <a:rPr lang="en-US" sz="1400" dirty="0">
                <a:solidFill>
                  <a:srgbClr val="000000"/>
                </a:solidFill>
              </a:rPr>
              <a:t>Then start fight in any hole, in fight, hit the opponent, use smart punch.</a:t>
            </a:r>
          </a:p>
          <a:p>
            <a:endParaRPr lang="en-US" sz="1400" dirty="0">
              <a:solidFill>
                <a:srgbClr val="000000"/>
              </a:solidFill>
            </a:endParaRPr>
          </a:p>
          <a:p>
            <a:r>
              <a:rPr lang="en-US" sz="1400" dirty="0">
                <a:solidFill>
                  <a:srgbClr val="000000"/>
                </a:solidFill>
              </a:rPr>
              <a:t> Jackpots are lit by </a:t>
            </a:r>
            <a:r>
              <a:rPr lang="en-US" sz="1400" dirty="0" err="1">
                <a:solidFill>
                  <a:srgbClr val="000000"/>
                </a:solidFill>
              </a:rPr>
              <a:t>MultiBrawl</a:t>
            </a:r>
            <a:r>
              <a:rPr lang="en-US" sz="1400" dirty="0">
                <a:solidFill>
                  <a:srgbClr val="000000"/>
                </a:solidFill>
              </a:rPr>
              <a:t>, Skill Shot, Poker Night, or by a lit </a:t>
            </a:r>
            <a:r>
              <a:rPr lang="en-US" sz="1400" dirty="0" err="1">
                <a:solidFill>
                  <a:srgbClr val="000000"/>
                </a:solidFill>
              </a:rPr>
              <a:t>inlane</a:t>
            </a:r>
            <a:r>
              <a:rPr lang="en-US" sz="1400" dirty="0">
                <a:solidFill>
                  <a:srgbClr val="000000"/>
                </a:solidFill>
              </a:rPr>
              <a:t>, groves from 100K to 1.5M (max).</a:t>
            </a:r>
          </a:p>
          <a:p>
            <a:endParaRPr lang="en-US" sz="1400" dirty="0">
              <a:solidFill>
                <a:srgbClr val="000000"/>
              </a:solidFill>
            </a:endParaRPr>
          </a:p>
          <a:p>
            <a:r>
              <a:rPr lang="en-GB" sz="1400" dirty="0">
                <a:solidFill>
                  <a:srgbClr val="000000"/>
                </a:solidFill>
              </a:rPr>
              <a:t>Fisticuffs </a:t>
            </a:r>
            <a:r>
              <a:rPr lang="en-GB" sz="1400" dirty="0" err="1">
                <a:solidFill>
                  <a:srgbClr val="000000"/>
                </a:solidFill>
              </a:rPr>
              <a:t>Multiball</a:t>
            </a:r>
            <a:r>
              <a:rPr lang="en-GB" sz="1400" dirty="0">
                <a:solidFill>
                  <a:srgbClr val="000000"/>
                </a:solidFill>
              </a:rPr>
              <a:t>, </a:t>
            </a:r>
            <a:r>
              <a:rPr lang="en-US" sz="1400" dirty="0">
                <a:solidFill>
                  <a:srgbClr val="000000"/>
                </a:solidFill>
              </a:rPr>
              <a:t>Start by spotting all of the letters in Barfly Fisticuffs. This is done by shooting the bag when it is not lit for Heavy Bag.</a:t>
            </a:r>
          </a:p>
          <a:p>
            <a:r>
              <a:rPr lang="en-US" sz="1400" dirty="0">
                <a:solidFill>
                  <a:srgbClr val="000000"/>
                </a:solidFill>
              </a:rPr>
              <a:t>This mode is only worth playing when stacked, but it is easy to stack. It can be stacked on </a:t>
            </a:r>
            <a:r>
              <a:rPr lang="en-US" sz="1400" dirty="0" err="1">
                <a:solidFill>
                  <a:srgbClr val="000000"/>
                </a:solidFill>
              </a:rPr>
              <a:t>MultiBrawl</a:t>
            </a:r>
            <a:r>
              <a:rPr lang="en-US" sz="1400" dirty="0">
                <a:solidFill>
                  <a:srgbClr val="000000"/>
                </a:solidFill>
              </a:rPr>
              <a:t> or Raid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GB" sz="1400" dirty="0" err="1">
                <a:solidFill>
                  <a:srgbClr val="000000"/>
                </a:solidFill>
              </a:rPr>
              <a:t>MultiBrawl</a:t>
            </a:r>
            <a:r>
              <a:rPr lang="en-GB" sz="1400" dirty="0">
                <a:solidFill>
                  <a:srgbClr val="000000"/>
                </a:solidFill>
              </a:rPr>
              <a:t>: </a:t>
            </a:r>
            <a:r>
              <a:rPr lang="en-US" sz="1400" dirty="0">
                <a:solidFill>
                  <a:srgbClr val="000000"/>
                </a:solidFill>
              </a:rPr>
              <a:t>Start by locking three balls or through Poker Night. Three shots are lit for Jackpots (Balcony, Body Blow, and Right Jab). The shots only relight when all three are completed.</a:t>
            </a:r>
          </a:p>
          <a:p>
            <a:endParaRPr lang="en-US" sz="1400" dirty="0">
              <a:solidFill>
                <a:srgbClr val="000000"/>
              </a:solidFill>
            </a:endParaRPr>
          </a:p>
          <a:p>
            <a:r>
              <a:rPr lang="en-US" sz="1400" dirty="0">
                <a:solidFill>
                  <a:srgbClr val="000000"/>
                </a:solidFill>
              </a:rPr>
              <a:t>This can be stacked on any other MB, provided that two balls are already locked when the other MB starts. Also, you can stack this upon itself! If you start </a:t>
            </a:r>
            <a:r>
              <a:rPr lang="en-US" sz="1400" dirty="0" err="1">
                <a:solidFill>
                  <a:srgbClr val="000000"/>
                </a:solidFill>
              </a:rPr>
              <a:t>MultiBrawl</a:t>
            </a:r>
            <a:r>
              <a:rPr lang="en-US" sz="1400" dirty="0">
                <a:solidFill>
                  <a:srgbClr val="000000"/>
                </a:solidFill>
              </a:rPr>
              <a:t> through a Poker Night and two balls are locked, you can start it again. However, this does not add to the jackpots.</a:t>
            </a:r>
          </a:p>
          <a:p>
            <a:endParaRPr lang="en-US" sz="1400" dirty="0">
              <a:solidFill>
                <a:srgbClr val="000000"/>
              </a:solidFill>
            </a:endParaRPr>
          </a:p>
          <a:p>
            <a:r>
              <a:rPr lang="en-US" sz="1400" dirty="0">
                <a:solidFill>
                  <a:srgbClr val="000000"/>
                </a:solidFill>
              </a:rPr>
              <a:t>? Shadow Boxing, gives “Poker Night” by jabs, left hole?</a:t>
            </a:r>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endParaRPr lang="en-GB" sz="1600" dirty="0">
              <a:solidFill>
                <a:schemeClr val="tx1"/>
              </a:solidFill>
            </a:endParaRP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16384"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2090"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400" dirty="0">
                <a:solidFill>
                  <a:srgbClr val="000000"/>
                </a:solidFill>
              </a:rPr>
              <a:t>The Skill Shot is purely a matter of timing. The display will show a three-faced gargoyle, with each face flashing in turn, first two when middle is lite, thereafter when right is lite.</a:t>
            </a:r>
          </a:p>
          <a:p>
            <a:endParaRPr lang="en-US" sz="1400" dirty="0">
              <a:solidFill>
                <a:srgbClr val="000000"/>
              </a:solidFill>
            </a:endParaRPr>
          </a:p>
          <a:p>
            <a:r>
              <a:rPr lang="en-US" sz="1400" dirty="0">
                <a:solidFill>
                  <a:srgbClr val="000000"/>
                </a:solidFill>
              </a:rPr>
              <a:t>First ball go for bats, hit the Castle Ramp Left shots, 3 times, the ball is fed to the plunger, and auto plunged, hope for 15 bumpers.</a:t>
            </a:r>
          </a:p>
          <a:p>
            <a:endParaRPr lang="en-US" sz="1400" dirty="0">
              <a:solidFill>
                <a:srgbClr val="000000"/>
              </a:solidFill>
            </a:endParaRPr>
          </a:p>
          <a:p>
            <a:r>
              <a:rPr lang="en-US" sz="1400" dirty="0">
                <a:solidFill>
                  <a:srgbClr val="000000"/>
                </a:solidFill>
              </a:rPr>
              <a:t>Left ramp, all day for Castle locks, </a:t>
            </a:r>
          </a:p>
          <a:p>
            <a:endParaRPr lang="en-US" sz="1400" dirty="0">
              <a:solidFill>
                <a:srgbClr val="000000"/>
              </a:solidFill>
            </a:endParaRPr>
          </a:p>
          <a:p>
            <a:r>
              <a:rPr lang="en-US" sz="1400" dirty="0">
                <a:solidFill>
                  <a:srgbClr val="000000"/>
                </a:solidFill>
              </a:rPr>
              <a:t>From left flipper, go for Coffin Ramp, Right, enough will give Coffin MB, or right orbit (when Bats) or to get Video mode.</a:t>
            </a:r>
          </a:p>
          <a:p>
            <a:endParaRPr lang="en-US" sz="1400" dirty="0">
              <a:solidFill>
                <a:srgbClr val="000000"/>
              </a:solidFill>
            </a:endParaRPr>
          </a:p>
          <a:p>
            <a:r>
              <a:rPr lang="en-US" sz="1400" dirty="0">
                <a:solidFill>
                  <a:srgbClr val="000000"/>
                </a:solidFill>
              </a:rPr>
              <a:t>In Coffin MB, Coffin Jackpots are collected by spelling D-R-A-C-U-L-A.</a:t>
            </a:r>
          </a:p>
          <a:p>
            <a:endParaRPr lang="en-US" sz="1400" dirty="0">
              <a:solidFill>
                <a:srgbClr val="000000"/>
              </a:solidFill>
            </a:endParaRPr>
          </a:p>
          <a:p>
            <a:r>
              <a:rPr lang="en-US" sz="1400" dirty="0">
                <a:solidFill>
                  <a:srgbClr val="000000"/>
                </a:solidFill>
              </a:rPr>
              <a:t>In Mist MB, The Mist Jackpot shots 10M, are: Castle Ramp, Coffin Ramp, Coffin, Tunnel, Right Orbit, Asylum, Top Sinkhole.</a:t>
            </a:r>
          </a:p>
          <a:p>
            <a:endParaRPr lang="en-US" sz="1400" dirty="0">
              <a:solidFill>
                <a:srgbClr val="000000"/>
              </a:solidFill>
            </a:endParaRPr>
          </a:p>
          <a:p>
            <a:r>
              <a:rPr lang="en-US" sz="1400" dirty="0">
                <a:solidFill>
                  <a:srgbClr val="000000"/>
                </a:solidFill>
              </a:rPr>
              <a:t>Castle MB, relocking one ball on the Castle Ramp will light the Castle Jackpot on the Tunnel.</a:t>
            </a:r>
          </a:p>
          <a:p>
            <a:endParaRPr lang="en-US" sz="1400" dirty="0">
              <a:solidFill>
                <a:srgbClr val="000000"/>
              </a:solidFill>
            </a:endParaRPr>
          </a:p>
          <a:p>
            <a:r>
              <a:rPr lang="en-US" sz="1400" dirty="0">
                <a:solidFill>
                  <a:srgbClr val="000000"/>
                </a:solidFill>
              </a:rPr>
              <a:t>All plungers can give </a:t>
            </a:r>
            <a:r>
              <a:rPr lang="en-US" sz="1400" dirty="0" err="1">
                <a:solidFill>
                  <a:srgbClr val="000000"/>
                </a:solidFill>
              </a:rPr>
              <a:t>Skillshot</a:t>
            </a:r>
            <a:r>
              <a:rPr lang="en-US" sz="1400" dirty="0">
                <a:solidFill>
                  <a:srgbClr val="000000"/>
                </a:solidFill>
              </a:rPr>
              <a:t>!</a:t>
            </a:r>
          </a:p>
          <a:p>
            <a:endParaRPr lang="en-US" sz="1400" dirty="0">
              <a:solidFill>
                <a:srgbClr val="000000"/>
              </a:solidFill>
            </a:endParaRPr>
          </a:p>
          <a:p>
            <a:r>
              <a:rPr lang="en-US" sz="1400" dirty="0">
                <a:solidFill>
                  <a:srgbClr val="000000"/>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err="1">
                <a:solidFill>
                  <a:schemeClr val="tx1"/>
                </a:solidFill>
              </a:rPr>
              <a:t>Tourny</a:t>
            </a:r>
            <a:r>
              <a:rPr lang="en-US" sz="1600" dirty="0">
                <a:solidFill>
                  <a:schemeClr val="tx1"/>
                </a:solidFill>
              </a:rPr>
              <a:t> Strat: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though 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37804"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4527"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5685" y="3010960"/>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33993"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6733"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5940"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73923"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7331</TotalTime>
  <Words>10921</Words>
  <Application>Microsoft Office PowerPoint</Application>
  <PresentationFormat>Widescreen</PresentationFormat>
  <Paragraphs>965</Paragraphs>
  <Slides>27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27</vt:i4>
      </vt:variant>
    </vt:vector>
  </HeadingPairs>
  <TitlesOfParts>
    <vt:vector size="31"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140</cp:revision>
  <cp:lastPrinted>2022-02-09T16:30:46Z</cp:lastPrinted>
  <dcterms:created xsi:type="dcterms:W3CDTF">2019-12-30T12:57:31Z</dcterms:created>
  <dcterms:modified xsi:type="dcterms:W3CDTF">2022-09-02T11:55:33Z</dcterms:modified>
</cp:coreProperties>
</file>