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1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07-02-2022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07-02-2022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07-02-2022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07-02-2022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35861" y="1719431"/>
            <a:ext cx="7760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18687" y="2409272"/>
            <a:ext cx="6067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0975" y="3053425"/>
            <a:ext cx="6857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51662" y="3769534"/>
            <a:ext cx="7408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62894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38589" y="5692552"/>
            <a:ext cx="116694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109620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1465</TotalTime>
  <Words>5004</Words>
  <Application>Microsoft Office PowerPoint</Application>
  <PresentationFormat>Widescreen</PresentationFormat>
  <Paragraphs>478</Paragraphs>
  <Slides>14</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80</cp:revision>
  <cp:lastPrinted>2021-10-25T14:19:33Z</cp:lastPrinted>
  <dcterms:created xsi:type="dcterms:W3CDTF">2019-12-30T12:57:31Z</dcterms:created>
  <dcterms:modified xsi:type="dcterms:W3CDTF">2022-02-07T11:37:37Z</dcterms:modified>
</cp:coreProperties>
</file>