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23-02-2022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23-02-2022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23-02-2022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23-02-2022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23-02-2022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23-02-2022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23-02-2022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23-02-2022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23-02-2022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23-02-2022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23-02-2022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23-02-2022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a:t>
            </a:r>
            <a:r>
              <a:rPr lang="en-GB" sz="1600">
                <a:solidFill>
                  <a:srgbClr val="000000"/>
                </a:solidFill>
                <a:latin typeface="Arial" panose="020B0604020202020204" pitchFamily="34" charset="0"/>
              </a:rPr>
              <a:t>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1732999"/>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465" y="2453602"/>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a:t>
            </a:r>
            <a:r>
              <a:rPr lang="en-GB" sz="1600">
                <a:solidFill>
                  <a:schemeClr val="tx1"/>
                </a:solidFill>
              </a:rPr>
              <a:t>then Portal.</a:t>
            </a:r>
            <a:endParaRPr lang="en-GB" sz="1600" dirty="0">
              <a:solidFill>
                <a:schemeClr val="tx1"/>
              </a:solidFill>
            </a:endParaRP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2676660"/>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61263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a:solidFill>
                  <a:schemeClr val="tx1"/>
                </a:solidFill>
              </a:rPr>
              <a:t> start.</a:t>
            </a:r>
            <a:endParaRPr lang="da-DK" sz="1600" dirty="0">
              <a:solidFill>
                <a:schemeClr val="tx1"/>
              </a:solidFill>
            </a:endParaRP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6346</Words>
  <Application>Microsoft Office PowerPoint</Application>
  <PresentationFormat>Widescreen</PresentationFormat>
  <Paragraphs>585</Paragraphs>
  <Slides>17</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17</vt:i4>
      </vt:variant>
    </vt:vector>
  </HeadingPairs>
  <TitlesOfParts>
    <vt:vector size="21"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97</cp:revision>
  <cp:lastPrinted>2022-02-09T16:30:46Z</cp:lastPrinted>
  <dcterms:created xsi:type="dcterms:W3CDTF">2019-12-30T12:57:31Z</dcterms:created>
  <dcterms:modified xsi:type="dcterms:W3CDTF">2022-02-23T15:29:59Z</dcterms:modified>
</cp:coreProperties>
</file>