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64" r:id="rId2"/>
    <p:sldId id="273" r:id="rId3"/>
    <p:sldId id="277" r:id="rId4"/>
    <p:sldId id="276" r:id="rId5"/>
    <p:sldId id="278" r:id="rId6"/>
    <p:sldId id="279" r:id="rId7"/>
    <p:sldId id="280" r:id="rId8"/>
    <p:sldId id="281" r:id="rId9"/>
    <p:sldId id="282" r:id="rId10"/>
    <p:sldId id="283" r:id="rId11"/>
    <p:sldId id="284" r:id="rId12"/>
    <p:sldId id="285" r:id="rId13"/>
    <p:sldId id="286" r:id="rId14"/>
    <p:sldId id="287" r:id="rId15"/>
    <p:sldId id="288" r:id="rId16"/>
    <p:sldId id="289" r:id="rId17"/>
    <p:sldId id="290" r:id="rId18"/>
    <p:sldId id="291" r:id="rId19"/>
    <p:sldId id="292" r:id="rId20"/>
    <p:sldId id="293" r:id="rId21"/>
    <p:sldId id="294" r:id="rId22"/>
    <p:sldId id="295" r:id="rId23"/>
    <p:sldId id="296" r:id="rId24"/>
    <p:sldId id="297" r:id="rId25"/>
    <p:sldId id="298" r:id="rId26"/>
    <p:sldId id="299" r:id="rId27"/>
    <p:sldId id="300" r:id="rId28"/>
    <p:sldId id="301" r:id="rId29"/>
    <p:sldId id="302" r:id="rId30"/>
    <p:sldId id="303" r:id="rId31"/>
  </p:sldIdLst>
  <p:sldSz cx="12192000" cy="6858000"/>
  <p:notesSz cx="6797675" cy="9926638"/>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7" d="100"/>
          <a:sy n="107" d="100"/>
        </p:scale>
        <p:origin x="61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a-DK"/>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06-09-2022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929104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06-09-2022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3402062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da-DK"/>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06-09-2022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969638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06-09-2022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1102339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a-DK"/>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E13E06-E79C-44C2-8419-39D0BFD03B99}" type="datetimeFigureOut">
              <a:rPr lang="da-DK" smtClean="0"/>
              <a:t>06-09-2022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259421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Date Placeholder 4"/>
          <p:cNvSpPr>
            <a:spLocks noGrp="1"/>
          </p:cNvSpPr>
          <p:nvPr>
            <p:ph type="dt" sz="half" idx="10"/>
          </p:nvPr>
        </p:nvSpPr>
        <p:spPr/>
        <p:txBody>
          <a:bodyPr/>
          <a:lstStyle/>
          <a:p>
            <a:fld id="{30E13E06-E79C-44C2-8419-39D0BFD03B99}" type="datetimeFigureOut">
              <a:rPr lang="da-DK" smtClean="0"/>
              <a:t>06-09-2022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3774429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da-DK"/>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7" name="Date Placeholder 6"/>
          <p:cNvSpPr>
            <a:spLocks noGrp="1"/>
          </p:cNvSpPr>
          <p:nvPr>
            <p:ph type="dt" sz="half" idx="10"/>
          </p:nvPr>
        </p:nvSpPr>
        <p:spPr/>
        <p:txBody>
          <a:bodyPr/>
          <a:lstStyle/>
          <a:p>
            <a:fld id="{30E13E06-E79C-44C2-8419-39D0BFD03B99}" type="datetimeFigureOut">
              <a:rPr lang="da-DK" smtClean="0"/>
              <a:t>06-09-2022</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4019483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Date Placeholder 2"/>
          <p:cNvSpPr>
            <a:spLocks noGrp="1"/>
          </p:cNvSpPr>
          <p:nvPr>
            <p:ph type="dt" sz="half" idx="10"/>
          </p:nvPr>
        </p:nvSpPr>
        <p:spPr/>
        <p:txBody>
          <a:bodyPr/>
          <a:lstStyle/>
          <a:p>
            <a:fld id="{30E13E06-E79C-44C2-8419-39D0BFD03B99}" type="datetimeFigureOut">
              <a:rPr lang="da-DK" smtClean="0"/>
              <a:t>06-09-2022</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3646281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E13E06-E79C-44C2-8419-39D0BFD03B99}" type="datetimeFigureOut">
              <a:rPr lang="da-DK" smtClean="0"/>
              <a:t>06-09-2022</a:t>
            </a:fld>
            <a:endParaRPr lang="da-DK"/>
          </a:p>
        </p:txBody>
      </p:sp>
      <p:sp>
        <p:nvSpPr>
          <p:cNvPr id="3" name="Footer Placeholder 2"/>
          <p:cNvSpPr>
            <a:spLocks noGrp="1"/>
          </p:cNvSpPr>
          <p:nvPr>
            <p:ph type="ftr" sz="quarter" idx="11"/>
          </p:nvPr>
        </p:nvSpPr>
        <p:spPr/>
        <p:txBody>
          <a:bodyPr/>
          <a:lstStyle/>
          <a:p>
            <a:endParaRPr lang="da-DK"/>
          </a:p>
        </p:txBody>
      </p:sp>
      <p:sp>
        <p:nvSpPr>
          <p:cNvPr id="4" name="Slide Number Placeholder 3"/>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655976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E13E06-E79C-44C2-8419-39D0BFD03B99}" type="datetimeFigureOut">
              <a:rPr lang="da-DK" smtClean="0"/>
              <a:t>06-09-2022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806161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E13E06-E79C-44C2-8419-39D0BFD03B99}" type="datetimeFigureOut">
              <a:rPr lang="da-DK" smtClean="0"/>
              <a:t>06-09-2022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984202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a-DK"/>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E13E06-E79C-44C2-8419-39D0BFD03B99}" type="datetimeFigureOut">
              <a:rPr lang="da-DK" smtClean="0"/>
              <a:t>06-09-2022</a:t>
            </a:fld>
            <a:endParaRPr lang="da-DK"/>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E3C74D-A879-430C-A5A9-D802F933ACFF}" type="slidenum">
              <a:rPr lang="da-DK" smtClean="0"/>
              <a:t>‹nr.›</a:t>
            </a:fld>
            <a:endParaRPr lang="da-DK"/>
          </a:p>
        </p:txBody>
      </p:sp>
    </p:spTree>
    <p:extLst>
      <p:ext uri="{BB962C8B-B14F-4D97-AF65-F5344CB8AC3E}">
        <p14:creationId xmlns:p14="http://schemas.microsoft.com/office/powerpoint/2010/main" val="3749567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5634" y="0"/>
            <a:ext cx="548804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Metalica</a:t>
            </a:r>
            <a:endParaRPr lang="en-US" sz="2000" u="sng" dirty="0">
              <a:solidFill>
                <a:schemeClr val="tx1"/>
              </a:solidFill>
            </a:endParaRPr>
          </a:p>
          <a:p>
            <a:r>
              <a:rPr lang="en-US" sz="1600" dirty="0">
                <a:solidFill>
                  <a:schemeClr val="tx1"/>
                </a:solidFill>
              </a:rPr>
              <a:t>Holding the left flipper activates the super skill; hit flashing insert to light hurry up</a:t>
            </a:r>
            <a:r>
              <a:rPr lang="da-DK" sz="1600" dirty="0">
                <a:solidFill>
                  <a:schemeClr val="tx1"/>
                </a:solidFill>
              </a:rPr>
              <a:t>, </a:t>
            </a:r>
            <a:r>
              <a:rPr lang="da-DK" sz="1600" dirty="0" err="1">
                <a:solidFill>
                  <a:schemeClr val="tx1"/>
                </a:solidFill>
              </a:rPr>
              <a:t>spider</a:t>
            </a:r>
            <a:r>
              <a:rPr lang="da-DK" sz="1600" dirty="0">
                <a:solidFill>
                  <a:schemeClr val="tx1"/>
                </a:solidFill>
              </a:rPr>
              <a:t> </a:t>
            </a:r>
            <a:r>
              <a:rPr lang="da-DK" sz="1600" dirty="0" err="1">
                <a:solidFill>
                  <a:schemeClr val="tx1"/>
                </a:solidFill>
              </a:rPr>
              <a:t>selects</a:t>
            </a:r>
            <a:r>
              <a:rPr lang="da-DK" sz="1600" dirty="0">
                <a:solidFill>
                  <a:schemeClr val="tx1"/>
                </a:solidFill>
              </a:rPr>
              <a:t> </a:t>
            </a:r>
            <a:r>
              <a:rPr lang="da-DK" sz="1600" dirty="0" err="1">
                <a:solidFill>
                  <a:schemeClr val="tx1"/>
                </a:solidFill>
              </a:rPr>
              <a:t>ramp</a:t>
            </a:r>
            <a:r>
              <a:rPr lang="da-DK" sz="1600" dirty="0">
                <a:solidFill>
                  <a:schemeClr val="tx1"/>
                </a:solidFill>
              </a:rPr>
              <a:t>/shot – hit </a:t>
            </a:r>
            <a:r>
              <a:rPr lang="da-DK" sz="1600" dirty="0" err="1">
                <a:solidFill>
                  <a:schemeClr val="tx1"/>
                </a:solidFill>
              </a:rPr>
              <a:t>each</a:t>
            </a:r>
            <a:r>
              <a:rPr lang="da-DK" sz="1600" dirty="0">
                <a:solidFill>
                  <a:schemeClr val="tx1"/>
                </a:solidFill>
              </a:rPr>
              <a:t> </a:t>
            </a:r>
            <a:r>
              <a:rPr lang="da-DK" sz="1600" dirty="0" err="1">
                <a:solidFill>
                  <a:schemeClr val="tx1"/>
                </a:solidFill>
              </a:rPr>
              <a:t>spacky</a:t>
            </a:r>
            <a:r>
              <a:rPr lang="da-DK" sz="1600" dirty="0">
                <a:solidFill>
                  <a:schemeClr val="tx1"/>
                </a:solidFill>
              </a:rPr>
              <a:t>, </a:t>
            </a:r>
            <a:r>
              <a:rPr lang="da-DK" sz="1600" dirty="0" err="1">
                <a:solidFill>
                  <a:schemeClr val="tx1"/>
                </a:solidFill>
              </a:rPr>
              <a:t>snake</a:t>
            </a:r>
            <a:r>
              <a:rPr lang="da-DK" sz="1600" dirty="0">
                <a:solidFill>
                  <a:schemeClr val="tx1"/>
                </a:solidFill>
              </a:rPr>
              <a:t> and grave, </a:t>
            </a:r>
            <a:r>
              <a:rPr lang="da-DK" sz="1600" dirty="0" err="1">
                <a:solidFill>
                  <a:schemeClr val="tx1"/>
                </a:solidFill>
              </a:rPr>
              <a:t>then</a:t>
            </a:r>
            <a:r>
              <a:rPr lang="da-DK" sz="1600" dirty="0">
                <a:solidFill>
                  <a:schemeClr val="tx1"/>
                </a:solidFill>
              </a:rPr>
              <a:t> </a:t>
            </a:r>
            <a:r>
              <a:rPr lang="da-DK" sz="1600" dirty="0" err="1">
                <a:solidFill>
                  <a:schemeClr val="tx1"/>
                </a:solidFill>
              </a:rPr>
              <a:t>lane</a:t>
            </a:r>
            <a:r>
              <a:rPr lang="da-DK" sz="1600" dirty="0">
                <a:solidFill>
                  <a:schemeClr val="tx1"/>
                </a:solidFill>
              </a:rPr>
              <a:t> to start </a:t>
            </a:r>
            <a:r>
              <a:rPr lang="da-DK" sz="1600" dirty="0" err="1">
                <a:solidFill>
                  <a:schemeClr val="tx1"/>
                </a:solidFill>
              </a:rPr>
              <a:t>strobing</a:t>
            </a:r>
            <a:r>
              <a:rPr lang="da-DK" sz="1600" dirty="0">
                <a:solidFill>
                  <a:schemeClr val="tx1"/>
                </a:solidFill>
              </a:rPr>
              <a:t> </a:t>
            </a:r>
            <a:r>
              <a:rPr lang="da-DK" sz="1600" dirty="0" err="1">
                <a:solidFill>
                  <a:schemeClr val="tx1"/>
                </a:solidFill>
              </a:rPr>
              <a:t>coffin</a:t>
            </a:r>
            <a:r>
              <a:rPr lang="da-DK" sz="1600" dirty="0">
                <a:solidFill>
                  <a:schemeClr val="tx1"/>
                </a:solidFill>
              </a:rPr>
              <a:t> </a:t>
            </a:r>
            <a:r>
              <a:rPr lang="da-DK" sz="1600" dirty="0" err="1">
                <a:solidFill>
                  <a:schemeClr val="tx1"/>
                </a:solidFill>
              </a:rPr>
              <a:t>hurry</a:t>
            </a:r>
            <a:r>
              <a:rPr lang="da-DK" sz="1600" dirty="0">
                <a:solidFill>
                  <a:schemeClr val="tx1"/>
                </a:solidFill>
              </a:rPr>
              <a:t> up to </a:t>
            </a:r>
            <a:r>
              <a:rPr lang="da-DK" sz="1600" dirty="0" err="1">
                <a:solidFill>
                  <a:schemeClr val="tx1"/>
                </a:solidFill>
              </a:rPr>
              <a:t>complete</a:t>
            </a:r>
            <a:r>
              <a:rPr lang="da-DK" sz="1600" dirty="0">
                <a:solidFill>
                  <a:schemeClr val="tx1"/>
                </a:solidFill>
              </a:rPr>
              <a:t> </a:t>
            </a:r>
            <a:r>
              <a:rPr lang="da-DK" sz="1600" dirty="0" err="1">
                <a:solidFill>
                  <a:schemeClr val="tx1"/>
                </a:solidFill>
              </a:rPr>
              <a:t>lane</a:t>
            </a:r>
            <a:r>
              <a:rPr lang="da-DK" sz="1600" dirty="0">
                <a:solidFill>
                  <a:schemeClr val="tx1"/>
                </a:solidFill>
              </a:rPr>
              <a:t>.</a:t>
            </a:r>
          </a:p>
          <a:p>
            <a:endParaRPr lang="en-US" sz="1600" dirty="0">
              <a:solidFill>
                <a:schemeClr val="tx1"/>
              </a:solidFill>
            </a:endParaRPr>
          </a:p>
          <a:p>
            <a:r>
              <a:rPr lang="en-US" sz="1600" dirty="0">
                <a:solidFill>
                  <a:schemeClr val="tx1"/>
                </a:solidFill>
              </a:rPr>
              <a:t>Out of scoop, hit directly with </a:t>
            </a:r>
            <a:r>
              <a:rPr lang="en-US" sz="1600">
                <a:solidFill>
                  <a:schemeClr val="tx1"/>
                </a:solidFill>
              </a:rPr>
              <a:t>left flipper!</a:t>
            </a:r>
          </a:p>
          <a:p>
            <a:endParaRPr lang="en-US" sz="1600" dirty="0">
              <a:solidFill>
                <a:schemeClr val="tx1"/>
              </a:solidFill>
            </a:endParaRPr>
          </a:p>
          <a:p>
            <a:r>
              <a:rPr lang="da-DK" sz="1600" dirty="0">
                <a:solidFill>
                  <a:schemeClr val="tx1"/>
                </a:solidFill>
              </a:rPr>
              <a:t>Electric Chair </a:t>
            </a:r>
            <a:r>
              <a:rPr lang="da-DK" sz="1600" dirty="0" err="1">
                <a:solidFill>
                  <a:schemeClr val="tx1"/>
                </a:solidFill>
              </a:rPr>
              <a:t>Multiball</a:t>
            </a:r>
            <a:r>
              <a:rPr lang="da-DK" sz="1600" dirty="0">
                <a:solidFill>
                  <a:schemeClr val="tx1"/>
                </a:solidFill>
              </a:rPr>
              <a:t> - </a:t>
            </a:r>
            <a:r>
              <a:rPr lang="en-US" sz="1600" dirty="0">
                <a:solidFill>
                  <a:schemeClr val="tx1"/>
                </a:solidFill>
              </a:rPr>
              <a:t>During </a:t>
            </a:r>
            <a:r>
              <a:rPr lang="en-US" sz="1600" dirty="0" err="1">
                <a:solidFill>
                  <a:schemeClr val="tx1"/>
                </a:solidFill>
              </a:rPr>
              <a:t>Multiball</a:t>
            </a:r>
            <a:r>
              <a:rPr lang="en-US" sz="1600" dirty="0">
                <a:solidFill>
                  <a:schemeClr val="tx1"/>
                </a:solidFill>
              </a:rPr>
              <a:t> hit Sparky's power meter by hitting lit shots once filled hit to collect super jackpot.</a:t>
            </a:r>
          </a:p>
          <a:p>
            <a:endParaRPr lang="en-US" sz="1600" dirty="0">
              <a:solidFill>
                <a:schemeClr val="tx1"/>
              </a:solidFill>
            </a:endParaRPr>
          </a:p>
          <a:p>
            <a:r>
              <a:rPr lang="da-DK" sz="1600" dirty="0">
                <a:solidFill>
                  <a:schemeClr val="tx1"/>
                </a:solidFill>
              </a:rPr>
              <a:t>Grave Marker </a:t>
            </a:r>
            <a:r>
              <a:rPr lang="da-DK" sz="1600" dirty="0" err="1">
                <a:solidFill>
                  <a:schemeClr val="tx1"/>
                </a:solidFill>
              </a:rPr>
              <a:t>Multiball</a:t>
            </a:r>
            <a:r>
              <a:rPr lang="da-DK" sz="1600" dirty="0">
                <a:solidFill>
                  <a:schemeClr val="tx1"/>
                </a:solidFill>
              </a:rPr>
              <a:t>.</a:t>
            </a:r>
          </a:p>
          <a:p>
            <a:r>
              <a:rPr lang="da-DK" sz="1600" dirty="0">
                <a:solidFill>
                  <a:schemeClr val="tx1"/>
                </a:solidFill>
              </a:rPr>
              <a:t>If ball </a:t>
            </a:r>
            <a:r>
              <a:rPr lang="da-DK" sz="1600" dirty="0" err="1">
                <a:solidFill>
                  <a:schemeClr val="tx1"/>
                </a:solidFill>
              </a:rPr>
              <a:t>caught</a:t>
            </a:r>
            <a:r>
              <a:rPr lang="da-DK" sz="1600" dirty="0">
                <a:solidFill>
                  <a:schemeClr val="tx1"/>
                </a:solidFill>
              </a:rPr>
              <a:t> by magnet, hit it to </a:t>
            </a:r>
            <a:r>
              <a:rPr lang="da-DK" sz="1600" dirty="0" err="1">
                <a:solidFill>
                  <a:schemeClr val="tx1"/>
                </a:solidFill>
              </a:rPr>
              <a:t>get</a:t>
            </a:r>
            <a:r>
              <a:rPr lang="da-DK" sz="1600" dirty="0">
                <a:solidFill>
                  <a:schemeClr val="tx1"/>
                </a:solidFill>
              </a:rPr>
              <a:t> Super Jackpot.</a:t>
            </a:r>
          </a:p>
          <a:p>
            <a:endParaRPr lang="da-DK" sz="1600" dirty="0">
              <a:solidFill>
                <a:schemeClr val="tx1"/>
              </a:solidFill>
            </a:endParaRPr>
          </a:p>
          <a:p>
            <a:r>
              <a:rPr lang="da-DK" sz="1600" dirty="0">
                <a:solidFill>
                  <a:schemeClr val="tx1"/>
                </a:solidFill>
              </a:rPr>
              <a:t>Snake </a:t>
            </a:r>
            <a:r>
              <a:rPr lang="da-DK" sz="1600" dirty="0" err="1">
                <a:solidFill>
                  <a:schemeClr val="tx1"/>
                </a:solidFill>
              </a:rPr>
              <a:t>Multiball</a:t>
            </a:r>
            <a:r>
              <a:rPr lang="da-DK" sz="1600" dirty="0">
                <a:solidFill>
                  <a:schemeClr val="tx1"/>
                </a:solidFill>
              </a:rPr>
              <a:t>.</a:t>
            </a:r>
          </a:p>
          <a:p>
            <a:r>
              <a:rPr lang="en-US" sz="1600" dirty="0">
                <a:solidFill>
                  <a:schemeClr val="tx1"/>
                </a:solidFill>
              </a:rPr>
              <a:t>Score jackpots by shooting the snake or any lit snake insert.</a:t>
            </a:r>
            <a:endParaRPr lang="da-DK" sz="1600" dirty="0">
              <a:solidFill>
                <a:schemeClr val="tx1"/>
              </a:solidFill>
            </a:endParaRPr>
          </a:p>
          <a:p>
            <a:endParaRPr lang="en-US" sz="1600" dirty="0">
              <a:solidFill>
                <a:schemeClr val="tx1"/>
              </a:solidFill>
            </a:endParaRPr>
          </a:p>
          <a:p>
            <a:r>
              <a:rPr lang="en-US" sz="1600" dirty="0">
                <a:solidFill>
                  <a:schemeClr val="tx1"/>
                </a:solidFill>
              </a:rPr>
              <a:t>Complete FUEL standups lights inserts in playfield, then hit dead end shot 20 seconds double scoring.</a:t>
            </a:r>
          </a:p>
          <a:p>
            <a:endParaRPr lang="en-US" sz="1600" dirty="0">
              <a:solidFill>
                <a:schemeClr val="tx1"/>
              </a:solidFill>
            </a:endParaRPr>
          </a:p>
          <a:p>
            <a:r>
              <a:rPr lang="en-US" sz="1600" dirty="0">
                <a:solidFill>
                  <a:schemeClr val="tx1"/>
                </a:solidFill>
              </a:rPr>
              <a:t>In Multiball completing the guitar pick targets lights the snake for add-a-ball, and double scoring!</a:t>
            </a:r>
          </a:p>
          <a:p>
            <a:endParaRPr lang="en-US" sz="1600" dirty="0">
              <a:solidFill>
                <a:schemeClr val="tx1"/>
              </a:solidFill>
            </a:endParaRPr>
          </a:p>
          <a:p>
            <a:r>
              <a:rPr lang="en-US" sz="1600" dirty="0">
                <a:solidFill>
                  <a:schemeClr val="tx1"/>
                </a:solidFill>
              </a:rPr>
              <a:t>Crank-it-up.</a:t>
            </a:r>
          </a:p>
          <a:p>
            <a:r>
              <a:rPr lang="en-US" sz="1600" i="1" dirty="0">
                <a:solidFill>
                  <a:schemeClr val="tx1"/>
                </a:solidFill>
              </a:rPr>
              <a:t>- Battery</a:t>
            </a:r>
            <a:r>
              <a:rPr lang="en-US" sz="1600" dirty="0">
                <a:solidFill>
                  <a:schemeClr val="tx1"/>
                </a:solidFill>
              </a:rPr>
              <a:t>: Bash sparky</a:t>
            </a:r>
          </a:p>
          <a:p>
            <a:r>
              <a:rPr lang="en-US" sz="1600" i="1" dirty="0">
                <a:solidFill>
                  <a:schemeClr val="tx1"/>
                </a:solidFill>
              </a:rPr>
              <a:t>- For Whom The Bell Tolls</a:t>
            </a:r>
            <a:r>
              <a:rPr lang="en-US" sz="1600" dirty="0">
                <a:solidFill>
                  <a:schemeClr val="tx1"/>
                </a:solidFill>
              </a:rPr>
              <a:t>: </a:t>
            </a:r>
          </a:p>
          <a:p>
            <a:r>
              <a:rPr lang="en-US" sz="1600" dirty="0">
                <a:solidFill>
                  <a:schemeClr val="tx1"/>
                </a:solidFill>
              </a:rPr>
              <a:t>Shoot each of the 5 shot 3 times for 15M Jackpot.</a:t>
            </a:r>
          </a:p>
          <a:p>
            <a:endParaRPr lang="en-US"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51894"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368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49261" y="3905"/>
            <a:ext cx="12142739"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4926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2" name="Rectangle 24">
            <a:extLst>
              <a:ext uri="{FF2B5EF4-FFF2-40B4-BE49-F238E27FC236}">
                <a16:creationId xmlns:a16="http://schemas.microsoft.com/office/drawing/2014/main" id="{84962E53-B07A-4346-854D-5EE2BD297B19}"/>
              </a:ext>
            </a:extLst>
          </p:cNvPr>
          <p:cNvSpPr/>
          <p:nvPr/>
        </p:nvSpPr>
        <p:spPr>
          <a:xfrm rot="16200000">
            <a:off x="11649335" y="1127066"/>
            <a:ext cx="742460" cy="34287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MET</a:t>
            </a:r>
          </a:p>
        </p:txBody>
      </p:sp>
      <p:sp>
        <p:nvSpPr>
          <p:cNvPr id="15" name="Rectangle 45">
            <a:extLst>
              <a:ext uri="{FF2B5EF4-FFF2-40B4-BE49-F238E27FC236}">
                <a16:creationId xmlns:a16="http://schemas.microsoft.com/office/drawing/2014/main" id="{F184A27A-2F0A-423B-80C7-C68B72E9086E}"/>
              </a:ext>
            </a:extLst>
          </p:cNvPr>
          <p:cNvSpPr/>
          <p:nvPr/>
        </p:nvSpPr>
        <p:spPr>
          <a:xfrm>
            <a:off x="488462" y="-1465"/>
            <a:ext cx="5512319"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u="sng" dirty="0">
                <a:solidFill>
                  <a:schemeClr val="tx1"/>
                </a:solidFill>
              </a:rPr>
              <a:t>AC/DC</a:t>
            </a:r>
            <a:endParaRPr lang="en-US" sz="2000" u="sng" dirty="0">
              <a:solidFill>
                <a:schemeClr val="tx1"/>
              </a:solidFill>
            </a:endParaRPr>
          </a:p>
          <a:p>
            <a:r>
              <a:rPr lang="da-DK" sz="1600" dirty="0">
                <a:solidFill>
                  <a:schemeClr val="tx1"/>
                </a:solidFill>
              </a:rPr>
              <a:t>Start </a:t>
            </a:r>
            <a:r>
              <a:rPr lang="da-DK" sz="1600" dirty="0" err="1">
                <a:solidFill>
                  <a:schemeClr val="tx1"/>
                </a:solidFill>
              </a:rPr>
              <a:t>song</a:t>
            </a:r>
            <a:r>
              <a:rPr lang="da-DK" sz="1600" dirty="0">
                <a:solidFill>
                  <a:schemeClr val="tx1"/>
                </a:solidFill>
              </a:rPr>
              <a:t> ”Hells Bells”</a:t>
            </a:r>
          </a:p>
          <a:p>
            <a:r>
              <a:rPr lang="da-DK" sz="1600" dirty="0">
                <a:solidFill>
                  <a:schemeClr val="tx1"/>
                </a:solidFill>
              </a:rPr>
              <a:t>- </a:t>
            </a:r>
            <a:r>
              <a:rPr lang="da-DK" sz="1600" dirty="0" err="1">
                <a:solidFill>
                  <a:schemeClr val="tx1"/>
                </a:solidFill>
              </a:rPr>
              <a:t>Opening</a:t>
            </a:r>
            <a:r>
              <a:rPr lang="da-DK" sz="1600" dirty="0">
                <a:solidFill>
                  <a:schemeClr val="tx1"/>
                </a:solidFill>
              </a:rPr>
              <a:t> task; hit the </a:t>
            </a:r>
            <a:r>
              <a:rPr lang="da-DK" sz="1600" dirty="0" err="1">
                <a:solidFill>
                  <a:schemeClr val="tx1"/>
                </a:solidFill>
              </a:rPr>
              <a:t>bell</a:t>
            </a:r>
            <a:r>
              <a:rPr lang="da-DK" sz="1600" dirty="0">
                <a:solidFill>
                  <a:schemeClr val="tx1"/>
                </a:solidFill>
              </a:rPr>
              <a:t>.</a:t>
            </a:r>
          </a:p>
          <a:p>
            <a:pPr marL="285750" indent="-285750">
              <a:buFontTx/>
              <a:buChar char="-"/>
            </a:pPr>
            <a:endParaRPr lang="da-DK" sz="1600" dirty="0">
              <a:solidFill>
                <a:schemeClr val="tx1"/>
              </a:solidFill>
            </a:endParaRPr>
          </a:p>
          <a:p>
            <a:r>
              <a:rPr lang="da-DK" sz="1600" dirty="0" err="1">
                <a:solidFill>
                  <a:schemeClr val="tx1"/>
                </a:solidFill>
              </a:rPr>
              <a:t>Skillshot</a:t>
            </a:r>
            <a:r>
              <a:rPr lang="da-DK" sz="1600" dirty="0">
                <a:solidFill>
                  <a:schemeClr val="tx1"/>
                </a:solidFill>
              </a:rPr>
              <a:t> gives VIP </a:t>
            </a:r>
            <a:r>
              <a:rPr lang="da-DK" sz="1600" dirty="0" err="1">
                <a:solidFill>
                  <a:schemeClr val="tx1"/>
                </a:solidFill>
              </a:rPr>
              <a:t>pass</a:t>
            </a:r>
            <a:r>
              <a:rPr lang="da-DK" sz="1600" dirty="0">
                <a:solidFill>
                  <a:schemeClr val="tx1"/>
                </a:solidFill>
              </a:rPr>
              <a:t>!</a:t>
            </a:r>
          </a:p>
          <a:p>
            <a:endParaRPr lang="da-DK" sz="1600" dirty="0">
              <a:solidFill>
                <a:schemeClr val="tx1"/>
              </a:solidFill>
            </a:endParaRPr>
          </a:p>
          <a:p>
            <a:pPr marL="285750" indent="-285750">
              <a:buFont typeface="Arial" panose="020B0604020202020204" pitchFamily="34" charset="0"/>
              <a:buChar char="•"/>
            </a:pPr>
            <a:r>
              <a:rPr lang="da-DK" sz="1600" dirty="0">
                <a:solidFill>
                  <a:schemeClr val="tx1"/>
                </a:solidFill>
              </a:rPr>
              <a:t>Jam </a:t>
            </a:r>
            <a:r>
              <a:rPr lang="da-DK" sz="1600" dirty="0" err="1">
                <a:solidFill>
                  <a:schemeClr val="tx1"/>
                </a:solidFill>
              </a:rPr>
              <a:t>Multiball</a:t>
            </a:r>
            <a:r>
              <a:rPr lang="da-DK" sz="1600" dirty="0">
                <a:solidFill>
                  <a:schemeClr val="tx1"/>
                </a:solidFill>
              </a:rPr>
              <a:t> (6) </a:t>
            </a:r>
            <a:r>
              <a:rPr lang="da-DK" sz="1600" dirty="0" err="1">
                <a:solidFill>
                  <a:schemeClr val="tx1"/>
                </a:solidFill>
              </a:rPr>
              <a:t>ramps</a:t>
            </a:r>
            <a:r>
              <a:rPr lang="da-DK" sz="1600" dirty="0">
                <a:solidFill>
                  <a:schemeClr val="tx1"/>
                </a:solidFill>
              </a:rPr>
              <a:t> - Jackpots </a:t>
            </a:r>
            <a:r>
              <a:rPr lang="da-DK" sz="1600" dirty="0" err="1">
                <a:solidFill>
                  <a:schemeClr val="tx1"/>
                </a:solidFill>
              </a:rPr>
              <a:t>are</a:t>
            </a:r>
            <a:r>
              <a:rPr lang="da-DK" sz="1600" dirty="0">
                <a:solidFill>
                  <a:schemeClr val="tx1"/>
                </a:solidFill>
              </a:rPr>
              <a:t> </a:t>
            </a:r>
            <a:r>
              <a:rPr lang="da-DK" sz="1600" dirty="0" err="1">
                <a:solidFill>
                  <a:schemeClr val="tx1"/>
                </a:solidFill>
              </a:rPr>
              <a:t>Ramps</a:t>
            </a:r>
            <a:r>
              <a:rPr lang="da-DK" sz="1600" dirty="0">
                <a:solidFill>
                  <a:schemeClr val="tx1"/>
                </a:solidFill>
              </a:rPr>
              <a:t>.</a:t>
            </a:r>
          </a:p>
          <a:p>
            <a:pPr marL="285750" indent="-285750">
              <a:buFont typeface="Arial" panose="020B0604020202020204" pitchFamily="34" charset="0"/>
              <a:buChar char="•"/>
            </a:pPr>
            <a:r>
              <a:rPr lang="da-DK" sz="1600" dirty="0">
                <a:solidFill>
                  <a:schemeClr val="tx1"/>
                </a:solidFill>
              </a:rPr>
              <a:t>Tour </a:t>
            </a:r>
            <a:r>
              <a:rPr lang="da-DK" sz="1600" dirty="0" err="1">
                <a:solidFill>
                  <a:schemeClr val="tx1"/>
                </a:solidFill>
              </a:rPr>
              <a:t>Multiball</a:t>
            </a:r>
            <a:r>
              <a:rPr lang="da-DK" sz="1600" dirty="0">
                <a:solidFill>
                  <a:schemeClr val="tx1"/>
                </a:solidFill>
              </a:rPr>
              <a:t> </a:t>
            </a:r>
            <a:r>
              <a:rPr lang="da-DK" sz="1600" dirty="0" err="1">
                <a:solidFill>
                  <a:schemeClr val="tx1"/>
                </a:solidFill>
              </a:rPr>
              <a:t>are</a:t>
            </a:r>
            <a:r>
              <a:rPr lang="da-DK" sz="1600" dirty="0">
                <a:solidFill>
                  <a:schemeClr val="tx1"/>
                </a:solidFill>
              </a:rPr>
              <a:t> (8) loops - loops </a:t>
            </a:r>
            <a:r>
              <a:rPr lang="da-DK" sz="1600" dirty="0" err="1">
                <a:solidFill>
                  <a:schemeClr val="tx1"/>
                </a:solidFill>
              </a:rPr>
              <a:t>are</a:t>
            </a:r>
            <a:r>
              <a:rPr lang="da-DK" sz="1600" dirty="0">
                <a:solidFill>
                  <a:schemeClr val="tx1"/>
                </a:solidFill>
              </a:rPr>
              <a:t> Jackpots</a:t>
            </a:r>
          </a:p>
          <a:p>
            <a:pPr marL="285750" indent="-285750">
              <a:buFont typeface="Arial" panose="020B0604020202020204" pitchFamily="34" charset="0"/>
              <a:buChar char="•"/>
            </a:pPr>
            <a:r>
              <a:rPr lang="da-DK" sz="1600" dirty="0">
                <a:solidFill>
                  <a:schemeClr val="tx1"/>
                </a:solidFill>
              </a:rPr>
              <a:t>Album </a:t>
            </a:r>
            <a:r>
              <a:rPr lang="da-DK" sz="1600" dirty="0" err="1">
                <a:solidFill>
                  <a:schemeClr val="tx1"/>
                </a:solidFill>
              </a:rPr>
              <a:t>Multiball</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target</a:t>
            </a:r>
            <a:r>
              <a:rPr lang="da-DK" sz="1600" dirty="0">
                <a:solidFill>
                  <a:schemeClr val="tx1"/>
                </a:solidFill>
              </a:rPr>
              <a:t> banks - Jackpots </a:t>
            </a:r>
            <a:r>
              <a:rPr lang="da-DK" sz="1600" dirty="0" err="1">
                <a:solidFill>
                  <a:schemeClr val="tx1"/>
                </a:solidFill>
              </a:rPr>
              <a:t>are</a:t>
            </a:r>
            <a:r>
              <a:rPr lang="da-DK" sz="1600" dirty="0">
                <a:solidFill>
                  <a:schemeClr val="tx1"/>
                </a:solidFill>
              </a:rPr>
              <a:t> </a:t>
            </a:r>
            <a:r>
              <a:rPr lang="da-DK" sz="1600" dirty="0" err="1">
                <a:solidFill>
                  <a:schemeClr val="tx1"/>
                </a:solidFill>
              </a:rPr>
              <a:t>target</a:t>
            </a:r>
            <a:r>
              <a:rPr lang="da-DK" sz="1600" dirty="0">
                <a:solidFill>
                  <a:schemeClr val="tx1"/>
                </a:solidFill>
              </a:rPr>
              <a:t> banks.</a:t>
            </a:r>
          </a:p>
          <a:p>
            <a:endParaRPr lang="da-DK" sz="1600" dirty="0">
              <a:solidFill>
                <a:schemeClr val="tx1"/>
              </a:solidFill>
            </a:endParaRPr>
          </a:p>
          <a:p>
            <a:r>
              <a:rPr lang="da-DK" sz="1600" dirty="0" err="1">
                <a:solidFill>
                  <a:schemeClr val="tx1"/>
                </a:solidFill>
              </a:rPr>
              <a:t>Add</a:t>
            </a:r>
            <a:r>
              <a:rPr lang="da-DK" sz="1600" dirty="0">
                <a:solidFill>
                  <a:schemeClr val="tx1"/>
                </a:solidFill>
              </a:rPr>
              <a:t> a ball, by </a:t>
            </a:r>
            <a:r>
              <a:rPr lang="da-DK" sz="1600" dirty="0" err="1">
                <a:solidFill>
                  <a:schemeClr val="tx1"/>
                </a:solidFill>
              </a:rPr>
              <a:t>completing</a:t>
            </a:r>
            <a:r>
              <a:rPr lang="da-DK" sz="1600" dirty="0">
                <a:solidFill>
                  <a:schemeClr val="tx1"/>
                </a:solidFill>
              </a:rPr>
              <a:t> all 5</a:t>
            </a:r>
          </a:p>
          <a:p>
            <a:r>
              <a:rPr lang="da-DK" sz="1600" dirty="0">
                <a:solidFill>
                  <a:schemeClr val="tx1"/>
                </a:solidFill>
              </a:rPr>
              <a:t>Musical Notes, </a:t>
            </a:r>
            <a:r>
              <a:rPr lang="da-DK" sz="1600" dirty="0" err="1">
                <a:solidFill>
                  <a:schemeClr val="tx1"/>
                </a:solidFill>
              </a:rPr>
              <a:t>use</a:t>
            </a:r>
            <a:r>
              <a:rPr lang="da-DK" sz="1600" dirty="0">
                <a:solidFill>
                  <a:schemeClr val="tx1"/>
                </a:solidFill>
              </a:rPr>
              <a:t> VIP </a:t>
            </a:r>
            <a:r>
              <a:rPr lang="da-DK" sz="1600" dirty="0" err="1">
                <a:solidFill>
                  <a:schemeClr val="tx1"/>
                </a:solidFill>
              </a:rPr>
              <a:t>got</a:t>
            </a:r>
            <a:r>
              <a:rPr lang="da-DK" sz="1600" dirty="0">
                <a:solidFill>
                  <a:schemeClr val="tx1"/>
                </a:solidFill>
              </a:rPr>
              <a:t> </a:t>
            </a:r>
            <a:r>
              <a:rPr lang="da-DK" sz="1600" dirty="0" err="1">
                <a:solidFill>
                  <a:schemeClr val="tx1"/>
                </a:solidFill>
              </a:rPr>
              <a:t>get</a:t>
            </a:r>
            <a:r>
              <a:rPr lang="da-DK" sz="1600" dirty="0">
                <a:solidFill>
                  <a:schemeClr val="tx1"/>
                </a:solidFill>
              </a:rPr>
              <a:t> the last, restart </a:t>
            </a:r>
            <a:r>
              <a:rPr lang="da-DK" sz="1600" dirty="0" err="1">
                <a:solidFill>
                  <a:schemeClr val="tx1"/>
                </a:solidFill>
              </a:rPr>
              <a:t>ballsaver</a:t>
            </a:r>
            <a:r>
              <a:rPr lang="da-DK" sz="1600" dirty="0">
                <a:solidFill>
                  <a:schemeClr val="tx1"/>
                </a:solidFill>
              </a:rPr>
              <a:t>!</a:t>
            </a:r>
          </a:p>
          <a:p>
            <a:endParaRPr lang="da-DK" sz="1600" dirty="0">
              <a:solidFill>
                <a:schemeClr val="tx1"/>
              </a:solidFill>
            </a:endParaRPr>
          </a:p>
          <a:p>
            <a:r>
              <a:rPr lang="da-DK" sz="1600" dirty="0">
                <a:solidFill>
                  <a:schemeClr val="tx1"/>
                </a:solidFill>
              </a:rPr>
              <a:t>Canon </a:t>
            </a:r>
            <a:r>
              <a:rPr lang="da-DK" sz="1600" dirty="0" err="1">
                <a:solidFill>
                  <a:schemeClr val="tx1"/>
                </a:solidFill>
              </a:rPr>
              <a:t>shoot</a:t>
            </a:r>
            <a:r>
              <a:rPr lang="da-DK" sz="1600" dirty="0">
                <a:solidFill>
                  <a:schemeClr val="tx1"/>
                </a:solidFill>
              </a:rPr>
              <a:t> Bell as </a:t>
            </a:r>
            <a:r>
              <a:rPr lang="da-DK" sz="1600" dirty="0" err="1">
                <a:solidFill>
                  <a:schemeClr val="tx1"/>
                </a:solidFill>
              </a:rPr>
              <a:t>Safe</a:t>
            </a:r>
            <a:r>
              <a:rPr lang="da-DK" sz="1600" dirty="0">
                <a:solidFill>
                  <a:schemeClr val="tx1"/>
                </a:solidFill>
              </a:rPr>
              <a:t>, </a:t>
            </a:r>
          </a:p>
          <a:p>
            <a:r>
              <a:rPr lang="da-DK" sz="1600" dirty="0">
                <a:solidFill>
                  <a:schemeClr val="tx1"/>
                </a:solidFill>
              </a:rPr>
              <a:t>to </a:t>
            </a:r>
            <a:r>
              <a:rPr lang="da-DK" sz="1600" dirty="0" err="1">
                <a:solidFill>
                  <a:schemeClr val="tx1"/>
                </a:solidFill>
              </a:rPr>
              <a:t>get</a:t>
            </a:r>
            <a:r>
              <a:rPr lang="da-DK" sz="1600" dirty="0">
                <a:solidFill>
                  <a:schemeClr val="tx1"/>
                </a:solidFill>
              </a:rPr>
              <a:t> double </a:t>
            </a:r>
            <a:r>
              <a:rPr lang="da-DK" sz="1600" dirty="0" err="1">
                <a:solidFill>
                  <a:schemeClr val="tx1"/>
                </a:solidFill>
              </a:rPr>
              <a:t>playfield</a:t>
            </a:r>
            <a:r>
              <a:rPr lang="da-DK" sz="1600" dirty="0">
                <a:solidFill>
                  <a:schemeClr val="tx1"/>
                </a:solidFill>
              </a:rPr>
              <a:t> scoring.</a:t>
            </a:r>
          </a:p>
          <a:p>
            <a:r>
              <a:rPr lang="da-DK" sz="1600" dirty="0" err="1">
                <a:solidFill>
                  <a:schemeClr val="tx1"/>
                </a:solidFill>
              </a:rPr>
              <a:t>Trible</a:t>
            </a:r>
            <a:r>
              <a:rPr lang="da-DK" sz="1600" dirty="0">
                <a:solidFill>
                  <a:schemeClr val="tx1"/>
                </a:solidFill>
              </a:rPr>
              <a:t> not </a:t>
            </a:r>
            <a:r>
              <a:rPr lang="da-DK" sz="1600" dirty="0" err="1">
                <a:solidFill>
                  <a:schemeClr val="tx1"/>
                </a:solidFill>
              </a:rPr>
              <a:t>worth</a:t>
            </a:r>
            <a:r>
              <a:rPr lang="da-DK" sz="1600" dirty="0">
                <a:solidFill>
                  <a:schemeClr val="tx1"/>
                </a:solidFill>
              </a:rPr>
              <a:t> it.</a:t>
            </a:r>
          </a:p>
          <a:p>
            <a:endParaRPr lang="en-US" sz="1600" dirty="0">
              <a:solidFill>
                <a:schemeClr val="tx1"/>
              </a:solidFill>
            </a:endParaRPr>
          </a:p>
          <a:p>
            <a:r>
              <a:rPr lang="en-US" sz="1600" dirty="0">
                <a:solidFill>
                  <a:schemeClr val="tx1"/>
                </a:solidFill>
              </a:rPr>
              <a:t>After a set number of jackpots, the Super Jackpot is lit: collect it by loading the Cannon and firing it into the Bell.</a:t>
            </a:r>
          </a:p>
          <a:p>
            <a:endParaRPr lang="en-US" sz="1600" dirty="0">
              <a:solidFill>
                <a:schemeClr val="tx1"/>
              </a:solidFill>
            </a:endParaRPr>
          </a:p>
          <a:p>
            <a:r>
              <a:rPr lang="da-DK" sz="1600" dirty="0">
                <a:solidFill>
                  <a:schemeClr val="tx1"/>
                </a:solidFill>
              </a:rPr>
              <a:t>Song ”Rock N Roll Train”</a:t>
            </a:r>
          </a:p>
          <a:p>
            <a:r>
              <a:rPr lang="da-DK" sz="1600" dirty="0">
                <a:solidFill>
                  <a:schemeClr val="tx1"/>
                </a:solidFill>
              </a:rPr>
              <a:t>- </a:t>
            </a:r>
            <a:r>
              <a:rPr lang="da-DK" sz="1600" dirty="0" err="1">
                <a:solidFill>
                  <a:schemeClr val="tx1"/>
                </a:solidFill>
              </a:rPr>
              <a:t>Opening</a:t>
            </a:r>
            <a:r>
              <a:rPr lang="da-DK" sz="1600" dirty="0">
                <a:solidFill>
                  <a:schemeClr val="tx1"/>
                </a:solidFill>
              </a:rPr>
              <a:t> task; </a:t>
            </a:r>
            <a:r>
              <a:rPr lang="en-US" sz="1600" dirty="0">
                <a:solidFill>
                  <a:schemeClr val="tx1"/>
                </a:solidFill>
              </a:rPr>
              <a:t>Shoot left ramp, then right ramp </a:t>
            </a:r>
            <a:r>
              <a:rPr lang="da-DK" sz="1600" dirty="0">
                <a:solidFill>
                  <a:schemeClr val="tx1"/>
                </a:solidFill>
              </a:rPr>
              <a:t>/ right loop</a:t>
            </a:r>
          </a:p>
          <a:p>
            <a:r>
              <a:rPr lang="da-DK" sz="1600" dirty="0">
                <a:solidFill>
                  <a:schemeClr val="tx1"/>
                </a:solidFill>
              </a:rPr>
              <a:t>Song ” </a:t>
            </a:r>
            <a:r>
              <a:rPr lang="da-DK" sz="1600" dirty="0" err="1">
                <a:solidFill>
                  <a:schemeClr val="tx1"/>
                </a:solidFill>
              </a:rPr>
              <a:t>Highway</a:t>
            </a:r>
            <a:r>
              <a:rPr lang="da-DK" sz="1600" dirty="0">
                <a:solidFill>
                  <a:schemeClr val="tx1"/>
                </a:solidFill>
              </a:rPr>
              <a:t> to </a:t>
            </a:r>
            <a:r>
              <a:rPr lang="da-DK" sz="1600" dirty="0" err="1">
                <a:solidFill>
                  <a:schemeClr val="tx1"/>
                </a:solidFill>
              </a:rPr>
              <a:t>hell</a:t>
            </a:r>
            <a:r>
              <a:rPr lang="da-DK" sz="1600" dirty="0">
                <a:solidFill>
                  <a:schemeClr val="tx1"/>
                </a:solidFill>
              </a:rPr>
              <a:t>”</a:t>
            </a:r>
          </a:p>
          <a:p>
            <a:r>
              <a:rPr lang="da-DK" sz="1600" dirty="0">
                <a:solidFill>
                  <a:schemeClr val="tx1"/>
                </a:solidFill>
              </a:rPr>
              <a:t>- </a:t>
            </a:r>
            <a:r>
              <a:rPr lang="da-DK" sz="1600" dirty="0" err="1">
                <a:solidFill>
                  <a:schemeClr val="tx1"/>
                </a:solidFill>
              </a:rPr>
              <a:t>Opening</a:t>
            </a:r>
            <a:r>
              <a:rPr lang="da-DK" sz="1600" dirty="0">
                <a:solidFill>
                  <a:schemeClr val="tx1"/>
                </a:solidFill>
              </a:rPr>
              <a:t> task; </a:t>
            </a:r>
            <a:r>
              <a:rPr lang="en-US" sz="1600" dirty="0">
                <a:solidFill>
                  <a:schemeClr val="tx1"/>
                </a:solidFill>
              </a:rPr>
              <a:t>Shoot right ramp, then left ramp </a:t>
            </a:r>
            <a:r>
              <a:rPr lang="da-DK" sz="1600" dirty="0">
                <a:solidFill>
                  <a:schemeClr val="tx1"/>
                </a:solidFill>
              </a:rPr>
              <a:t>/ </a:t>
            </a:r>
            <a:r>
              <a:rPr lang="da-DK" sz="1600" dirty="0" err="1">
                <a:solidFill>
                  <a:schemeClr val="tx1"/>
                </a:solidFill>
              </a:rPr>
              <a:t>left</a:t>
            </a:r>
            <a:r>
              <a:rPr lang="da-DK" sz="1600" dirty="0">
                <a:solidFill>
                  <a:schemeClr val="tx1"/>
                </a:solidFill>
              </a:rPr>
              <a:t> loop</a:t>
            </a:r>
          </a:p>
          <a:p>
            <a:r>
              <a:rPr lang="da-DK" sz="1600" dirty="0">
                <a:solidFill>
                  <a:schemeClr val="tx1"/>
                </a:solidFill>
              </a:rPr>
              <a:t>Song ”</a:t>
            </a:r>
            <a:r>
              <a:rPr lang="en-US" sz="1600" dirty="0">
                <a:solidFill>
                  <a:schemeClr val="tx1"/>
                </a:solidFill>
              </a:rPr>
              <a:t> For Those About To Rock”</a:t>
            </a:r>
          </a:p>
          <a:p>
            <a:r>
              <a:rPr lang="en-US" sz="1600" dirty="0">
                <a:solidFill>
                  <a:schemeClr val="tx1"/>
                </a:solidFill>
              </a:rPr>
              <a:t>- Opening task; Fire the Cannon to complete all lit AC/DC targets</a:t>
            </a:r>
          </a:p>
          <a:p>
            <a:endParaRPr lang="da-DK" sz="1600" dirty="0">
              <a:solidFill>
                <a:schemeClr val="tx1"/>
              </a:solidFill>
            </a:endParaRPr>
          </a:p>
        </p:txBody>
      </p:sp>
      <p:sp>
        <p:nvSpPr>
          <p:cNvPr id="9" name="Rectangle 24">
            <a:extLst>
              <a:ext uri="{FF2B5EF4-FFF2-40B4-BE49-F238E27FC236}">
                <a16:creationId xmlns:a16="http://schemas.microsoft.com/office/drawing/2014/main" id="{87505F34-3A1B-416C-A4A4-E6A4781C26ED}"/>
              </a:ext>
            </a:extLst>
          </p:cNvPr>
          <p:cNvSpPr/>
          <p:nvPr/>
        </p:nvSpPr>
        <p:spPr>
          <a:xfrm rot="16200000">
            <a:off x="11558475" y="290307"/>
            <a:ext cx="924177" cy="3428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ACDC</a:t>
            </a:r>
          </a:p>
        </p:txBody>
      </p:sp>
    </p:spTree>
    <p:extLst>
      <p:ext uri="{BB962C8B-B14F-4D97-AF65-F5344CB8AC3E}">
        <p14:creationId xmlns:p14="http://schemas.microsoft.com/office/powerpoint/2010/main" val="46092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err="1">
                <a:solidFill>
                  <a:schemeClr val="tx1"/>
                </a:solidFill>
              </a:rPr>
              <a:t>Gardians</a:t>
            </a:r>
            <a:r>
              <a:rPr lang="en-US" sz="1600" u="sng" dirty="0">
                <a:solidFill>
                  <a:schemeClr val="tx1"/>
                </a:solidFill>
              </a:rPr>
              <a:t> of the Galaxy</a:t>
            </a:r>
          </a:p>
          <a:p>
            <a:r>
              <a:rPr lang="en-US" sz="1600" dirty="0">
                <a:solidFill>
                  <a:schemeClr val="tx1"/>
                </a:solidFill>
              </a:rPr>
              <a:t>Quill’s Quest; 2 ball </a:t>
            </a:r>
            <a:r>
              <a:rPr lang="en-US" sz="1600" dirty="0" err="1">
                <a:solidFill>
                  <a:schemeClr val="tx1"/>
                </a:solidFill>
              </a:rPr>
              <a:t>multiball</a:t>
            </a:r>
            <a:r>
              <a:rPr lang="en-US" sz="1600" dirty="0">
                <a:solidFill>
                  <a:schemeClr val="tx1"/>
                </a:solidFill>
              </a:rPr>
              <a:t> mode, first to get feel.</a:t>
            </a:r>
          </a:p>
          <a:p>
            <a:endParaRPr lang="en-US" sz="1600" dirty="0">
              <a:solidFill>
                <a:schemeClr val="tx1"/>
              </a:solidFill>
            </a:endParaRPr>
          </a:p>
          <a:p>
            <a:r>
              <a:rPr lang="en-US" sz="1600" dirty="0">
                <a:solidFill>
                  <a:schemeClr val="tx1"/>
                </a:solidFill>
              </a:rPr>
              <a:t>In Ball Save: Hit the two stand up targets to the left and right of Groot.</a:t>
            </a:r>
          </a:p>
          <a:p>
            <a:endParaRPr lang="en-US" sz="1600" dirty="0">
              <a:solidFill>
                <a:schemeClr val="tx1"/>
              </a:solidFill>
            </a:endParaRPr>
          </a:p>
          <a:p>
            <a:r>
              <a:rPr lang="en-US" sz="1600" dirty="0">
                <a:solidFill>
                  <a:schemeClr val="tx1"/>
                </a:solidFill>
              </a:rPr>
              <a:t>Groot </a:t>
            </a:r>
            <a:r>
              <a:rPr lang="en-US" sz="1600" dirty="0" err="1">
                <a:solidFill>
                  <a:schemeClr val="tx1"/>
                </a:solidFill>
              </a:rPr>
              <a:t>Multiball</a:t>
            </a:r>
            <a:r>
              <a:rPr lang="en-US" sz="1600" dirty="0">
                <a:solidFill>
                  <a:schemeClr val="tx1"/>
                </a:solidFill>
              </a:rPr>
              <a:t>, Hit Groot enough times. RE-lock a ball during </a:t>
            </a:r>
            <a:r>
              <a:rPr lang="en-US" sz="1600" dirty="0" err="1">
                <a:solidFill>
                  <a:schemeClr val="tx1"/>
                </a:solidFill>
              </a:rPr>
              <a:t>Multiball</a:t>
            </a:r>
            <a:r>
              <a:rPr lang="en-US" sz="1600" dirty="0">
                <a:solidFill>
                  <a:schemeClr val="tx1"/>
                </a:solidFill>
              </a:rPr>
              <a:t> to get 2x playfield, Groot can be brought into a mode.</a:t>
            </a:r>
          </a:p>
          <a:p>
            <a:r>
              <a:rPr lang="en-US" sz="1600" dirty="0">
                <a:solidFill>
                  <a:schemeClr val="tx1"/>
                </a:solidFill>
              </a:rPr>
              <a:t>Orb </a:t>
            </a:r>
            <a:r>
              <a:rPr lang="en-US" sz="1600" dirty="0" err="1">
                <a:solidFill>
                  <a:schemeClr val="tx1"/>
                </a:solidFill>
              </a:rPr>
              <a:t>Multiball</a:t>
            </a:r>
            <a:r>
              <a:rPr lang="en-US" sz="1600" dirty="0">
                <a:solidFill>
                  <a:schemeClr val="tx1"/>
                </a:solidFill>
              </a:rPr>
              <a:t>; Hit Or, for Jackpots, and Supers, use Hardon Enforces, Action!</a:t>
            </a:r>
          </a:p>
          <a:p>
            <a:r>
              <a:rPr lang="en-US" sz="1600" dirty="0">
                <a:solidFill>
                  <a:schemeClr val="tx1"/>
                </a:solidFill>
              </a:rPr>
              <a:t>Add-A-Ball; during </a:t>
            </a:r>
            <a:r>
              <a:rPr lang="en-US" sz="1600" dirty="0" err="1">
                <a:solidFill>
                  <a:schemeClr val="tx1"/>
                </a:solidFill>
              </a:rPr>
              <a:t>multiball</a:t>
            </a:r>
            <a:r>
              <a:rPr lang="en-US" sz="1600" dirty="0">
                <a:solidFill>
                  <a:schemeClr val="tx1"/>
                </a:solidFill>
              </a:rPr>
              <a:t> collecting a Mystery will always award Add-A-Ball. To light Mystery, hit the Guardians of the Galaxy standup several times.</a:t>
            </a:r>
          </a:p>
          <a:p>
            <a:endParaRPr lang="en-US" sz="1600" dirty="0">
              <a:solidFill>
                <a:schemeClr val="tx1"/>
              </a:solidFill>
            </a:endParaRPr>
          </a:p>
          <a:p>
            <a:r>
              <a:rPr lang="en-US" sz="1600" dirty="0">
                <a:solidFill>
                  <a:schemeClr val="tx1"/>
                </a:solidFill>
              </a:rPr>
              <a:t>Hit scoop to start a mode, halfway blinking, hit the scoop to upgrade a mode!</a:t>
            </a:r>
          </a:p>
          <a:p>
            <a:endParaRPr lang="en-US" sz="1600" dirty="0">
              <a:solidFill>
                <a:schemeClr val="tx1"/>
              </a:solidFill>
            </a:endParaRPr>
          </a:p>
          <a:p>
            <a:r>
              <a:rPr lang="en-US" sz="1600" dirty="0">
                <a:solidFill>
                  <a:schemeClr val="tx1"/>
                </a:solidFill>
              </a:rPr>
              <a:t>Cherry Bomb </a:t>
            </a:r>
            <a:r>
              <a:rPr lang="en-US" sz="1600" dirty="0" err="1">
                <a:solidFill>
                  <a:schemeClr val="tx1"/>
                </a:solidFill>
              </a:rPr>
              <a:t>Multiball</a:t>
            </a:r>
            <a:r>
              <a:rPr lang="en-US" sz="1600" dirty="0">
                <a:solidFill>
                  <a:schemeClr val="tx1"/>
                </a:solidFill>
              </a:rPr>
              <a:t>; Complete 4 modes to light the right scoop for Cherry Bomb </a:t>
            </a:r>
            <a:r>
              <a:rPr lang="en-US" sz="1600" dirty="0" err="1">
                <a:solidFill>
                  <a:schemeClr val="tx1"/>
                </a:solidFill>
              </a:rPr>
              <a:t>Multiball</a:t>
            </a:r>
            <a:r>
              <a:rPr lang="en-US" sz="1600" dirty="0">
                <a:solidFill>
                  <a:schemeClr val="tx1"/>
                </a:solidFill>
              </a:rPr>
              <a:t>, a 6-ball, 60 second unlimited ball-save </a:t>
            </a:r>
            <a:r>
              <a:rPr lang="en-US" sz="1600" dirty="0" err="1">
                <a:solidFill>
                  <a:schemeClr val="tx1"/>
                </a:solidFill>
              </a:rPr>
              <a:t>Multiball</a:t>
            </a:r>
            <a:r>
              <a:rPr lang="en-US" sz="1600" dirty="0">
                <a:solidFill>
                  <a:schemeClr val="tx1"/>
                </a:solidFill>
              </a:rPr>
              <a:t>.</a:t>
            </a:r>
          </a:p>
          <a:p>
            <a:r>
              <a:rPr lang="en-US" sz="1600" dirty="0">
                <a:solidFill>
                  <a:schemeClr val="tx1"/>
                </a:solidFill>
              </a:rPr>
              <a:t>8 Modes; all time based.</a:t>
            </a:r>
          </a:p>
          <a:p>
            <a:r>
              <a:rPr lang="en-US" sz="1600" dirty="0">
                <a:solidFill>
                  <a:schemeClr val="tx1"/>
                </a:solidFill>
              </a:rPr>
              <a:t>Sanctuary, Complete all 5 of the Hadron Enforcer targets, use </a:t>
            </a:r>
            <a:r>
              <a:rPr lang="en-US" sz="1600" dirty="0" err="1">
                <a:solidFill>
                  <a:schemeClr val="tx1"/>
                </a:solidFill>
              </a:rPr>
              <a:t>Multiball</a:t>
            </a:r>
            <a:r>
              <a:rPr lang="en-US" sz="1600" dirty="0">
                <a:solidFill>
                  <a:schemeClr val="tx1"/>
                </a:solidFill>
              </a:rPr>
              <a:t>.</a:t>
            </a:r>
          </a:p>
          <a:p>
            <a:r>
              <a:rPr lang="en-US" sz="1600" dirty="0">
                <a:solidFill>
                  <a:schemeClr val="tx1"/>
                </a:solidFill>
              </a:rPr>
              <a:t>Escape </a:t>
            </a:r>
            <a:r>
              <a:rPr lang="en-US" sz="1600" dirty="0" err="1">
                <a:solidFill>
                  <a:schemeClr val="tx1"/>
                </a:solidFill>
              </a:rPr>
              <a:t>Kyln</a:t>
            </a:r>
            <a:r>
              <a:rPr lang="en-US" sz="1600" dirty="0">
                <a:solidFill>
                  <a:schemeClr val="tx1"/>
                </a:solidFill>
              </a:rPr>
              <a:t>; with </a:t>
            </a:r>
            <a:r>
              <a:rPr lang="en-US" sz="1600" dirty="0" err="1">
                <a:solidFill>
                  <a:schemeClr val="tx1"/>
                </a:solidFill>
              </a:rPr>
              <a:t>Multiball</a:t>
            </a:r>
            <a:r>
              <a:rPr lang="en-US" sz="1600" dirty="0">
                <a:solidFill>
                  <a:schemeClr val="tx1"/>
                </a:solidFill>
              </a:rPr>
              <a:t>.</a:t>
            </a:r>
          </a:p>
          <a:p>
            <a:r>
              <a:rPr lang="en-US" sz="1600" dirty="0">
                <a:solidFill>
                  <a:schemeClr val="tx1"/>
                </a:solidFill>
              </a:rPr>
              <a:t>Pod Chase, longest mode.</a:t>
            </a:r>
          </a:p>
          <a:p>
            <a:endParaRPr lang="en-US" sz="1600" dirty="0">
              <a:solidFill>
                <a:schemeClr val="tx1"/>
              </a:solidFill>
            </a:endParaRPr>
          </a:p>
          <a:p>
            <a:r>
              <a:rPr lang="en-US" sz="1600" dirty="0">
                <a:solidFill>
                  <a:schemeClr val="tx1"/>
                </a:solidFill>
              </a:rPr>
              <a:t>Hadron Enforcer! Action button spot shoot in modes.</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Jurassic Park</a:t>
            </a:r>
            <a:endParaRPr lang="en-US" sz="2000" u="sng" dirty="0">
              <a:solidFill>
                <a:schemeClr val="tx1"/>
              </a:solidFill>
            </a:endParaRPr>
          </a:p>
          <a:p>
            <a:r>
              <a:rPr lang="en-US" sz="1600" dirty="0">
                <a:solidFill>
                  <a:schemeClr val="tx1"/>
                </a:solidFill>
              </a:rPr>
              <a:t>Skill shot is a combo sequence: full plunge, the left then the right ramp, then the side ramp, then the right orbit. </a:t>
            </a:r>
            <a:endParaRPr lang="da-DK" sz="1600" dirty="0">
              <a:solidFill>
                <a:schemeClr val="tx1"/>
              </a:solidFill>
            </a:endParaRPr>
          </a:p>
          <a:p>
            <a:r>
              <a:rPr lang="da-DK" sz="1600" dirty="0" err="1">
                <a:solidFill>
                  <a:schemeClr val="tx1"/>
                </a:solidFill>
              </a:rPr>
              <a:t>Secret</a:t>
            </a:r>
            <a:r>
              <a:rPr lang="da-DK" sz="1600" dirty="0">
                <a:solidFill>
                  <a:schemeClr val="tx1"/>
                </a:solidFill>
              </a:rPr>
              <a:t> </a:t>
            </a:r>
            <a:r>
              <a:rPr lang="da-DK" sz="1600" dirty="0" err="1">
                <a:solidFill>
                  <a:schemeClr val="tx1"/>
                </a:solidFill>
              </a:rPr>
              <a:t>Skill</a:t>
            </a:r>
            <a:r>
              <a:rPr lang="da-DK" sz="1600" dirty="0">
                <a:solidFill>
                  <a:schemeClr val="tx1"/>
                </a:solidFill>
              </a:rPr>
              <a:t> Shots: short </a:t>
            </a:r>
            <a:r>
              <a:rPr lang="da-DK" sz="1600" dirty="0" err="1">
                <a:solidFill>
                  <a:schemeClr val="tx1"/>
                </a:solidFill>
              </a:rPr>
              <a:t>plunge</a:t>
            </a:r>
            <a:r>
              <a:rPr lang="da-DK" sz="1600" dirty="0">
                <a:solidFill>
                  <a:schemeClr val="tx1"/>
                </a:solidFill>
              </a:rPr>
              <a:t> </a:t>
            </a:r>
            <a:r>
              <a:rPr lang="da-DK" sz="1600" dirty="0" err="1">
                <a:solidFill>
                  <a:schemeClr val="tx1"/>
                </a:solidFill>
              </a:rPr>
              <a:t>then</a:t>
            </a:r>
            <a:r>
              <a:rPr lang="da-DK" sz="1600" dirty="0">
                <a:solidFill>
                  <a:schemeClr val="tx1"/>
                </a:solidFill>
              </a:rPr>
              <a:t> ”C” </a:t>
            </a:r>
            <a:r>
              <a:rPr lang="da-DK" sz="1600" dirty="0" err="1">
                <a:solidFill>
                  <a:schemeClr val="tx1"/>
                </a:solidFill>
              </a:rPr>
              <a:t>lane</a:t>
            </a:r>
            <a:r>
              <a:rPr lang="da-DK" sz="1600" dirty="0">
                <a:solidFill>
                  <a:schemeClr val="tx1"/>
                </a:solidFill>
              </a:rPr>
              <a:t>.</a:t>
            </a:r>
          </a:p>
          <a:p>
            <a:r>
              <a:rPr lang="en-US" sz="1600" dirty="0">
                <a:solidFill>
                  <a:schemeClr val="tx1"/>
                </a:solidFill>
              </a:rPr>
              <a:t>Spell M-A-P by hitting white arrows, then T-Rex ramp to start Paddock Modes, in Modes</a:t>
            </a:r>
          </a:p>
          <a:p>
            <a:r>
              <a:rPr lang="en-US" sz="1600" dirty="0">
                <a:solidFill>
                  <a:schemeClr val="tx1"/>
                </a:solidFill>
              </a:rPr>
              <a:t>“Rescue” a certain number of staff</a:t>
            </a:r>
          </a:p>
          <a:p>
            <a:r>
              <a:rPr lang="da-DK" sz="1600" dirty="0">
                <a:solidFill>
                  <a:schemeClr val="tx1"/>
                </a:solidFill>
              </a:rPr>
              <a:t>Set the trap, Yellow </a:t>
            </a:r>
            <a:r>
              <a:rPr lang="da-DK" sz="1600" dirty="0" err="1">
                <a:solidFill>
                  <a:schemeClr val="tx1"/>
                </a:solidFill>
              </a:rPr>
              <a:t>targets</a:t>
            </a:r>
            <a:r>
              <a:rPr lang="da-DK" sz="1600" dirty="0">
                <a:solidFill>
                  <a:schemeClr val="tx1"/>
                </a:solidFill>
              </a:rPr>
              <a:t>, </a:t>
            </a:r>
            <a:r>
              <a:rPr lang="en-US" sz="1600" dirty="0">
                <a:solidFill>
                  <a:schemeClr val="tx1"/>
                </a:solidFill>
              </a:rPr>
              <a:t>for orange and red Visit the Helipad.</a:t>
            </a:r>
          </a:p>
          <a:p>
            <a:r>
              <a:rPr lang="en-US" sz="1600" dirty="0">
                <a:solidFill>
                  <a:schemeClr val="tx1"/>
                </a:solidFill>
              </a:rPr>
              <a:t>Shoot the Yellow capture arrow within timer or hit Helipad again</a:t>
            </a:r>
          </a:p>
          <a:p>
            <a:r>
              <a:rPr lang="en-US" sz="1600" dirty="0">
                <a:solidFill>
                  <a:schemeClr val="tx1"/>
                </a:solidFill>
              </a:rPr>
              <a:t>Hitting the Truck awards letters in “T-REX”, first T-Rex event is Feed T-Rex, Hit Orange shots  to increase Hurry-up value, then hit T-Rex ramp for 2-ball </a:t>
            </a:r>
            <a:r>
              <a:rPr lang="en-US" sz="1600" dirty="0" err="1">
                <a:solidFill>
                  <a:schemeClr val="tx1"/>
                </a:solidFill>
              </a:rPr>
              <a:t>multiball</a:t>
            </a:r>
            <a:r>
              <a:rPr lang="en-US" sz="1600" dirty="0">
                <a:solidFill>
                  <a:schemeClr val="tx1"/>
                </a:solidFill>
              </a:rPr>
              <a:t>, 5 CHAOS shots are lit for jackpot, then super on the T-Rex Ramp.</a:t>
            </a:r>
          </a:p>
          <a:p>
            <a:r>
              <a:rPr lang="da-DK" sz="1600" dirty="0">
                <a:solidFill>
                  <a:schemeClr val="tx1"/>
                </a:solidFill>
              </a:rPr>
              <a:t>Spelling CHAOS, </a:t>
            </a:r>
            <a:r>
              <a:rPr lang="da-DK" sz="1600" dirty="0" err="1">
                <a:solidFill>
                  <a:schemeClr val="tx1"/>
                </a:solidFill>
              </a:rPr>
              <a:t>will</a:t>
            </a:r>
            <a:r>
              <a:rPr lang="da-DK" sz="1600" dirty="0">
                <a:solidFill>
                  <a:schemeClr val="tx1"/>
                </a:solidFill>
              </a:rPr>
              <a:t> light the Chaos MB </a:t>
            </a:r>
            <a:r>
              <a:rPr lang="da-DK" sz="1600" dirty="0" err="1">
                <a:solidFill>
                  <a:schemeClr val="tx1"/>
                </a:solidFill>
              </a:rPr>
              <a:t>target</a:t>
            </a:r>
            <a:r>
              <a:rPr lang="da-DK" sz="1600" dirty="0">
                <a:solidFill>
                  <a:schemeClr val="tx1"/>
                </a:solidFill>
              </a:rPr>
              <a:t> </a:t>
            </a:r>
            <a:r>
              <a:rPr lang="da-DK" sz="1600" dirty="0" err="1">
                <a:solidFill>
                  <a:schemeClr val="tx1"/>
                </a:solidFill>
              </a:rPr>
              <a:t>between</a:t>
            </a:r>
            <a:r>
              <a:rPr lang="da-DK" sz="1600" dirty="0">
                <a:solidFill>
                  <a:schemeClr val="tx1"/>
                </a:solidFill>
              </a:rPr>
              <a:t> </a:t>
            </a:r>
            <a:r>
              <a:rPr lang="da-DK" sz="1600" dirty="0" err="1">
                <a:solidFill>
                  <a:schemeClr val="tx1"/>
                </a:solidFill>
              </a:rPr>
              <a:t>bumpers</a:t>
            </a:r>
            <a:r>
              <a:rPr lang="da-DK" sz="1600" dirty="0">
                <a:solidFill>
                  <a:schemeClr val="tx1"/>
                </a:solidFill>
              </a:rPr>
              <a:t>, in MB, Jackpot </a:t>
            </a:r>
            <a:r>
              <a:rPr lang="da-DK" sz="1600" dirty="0" err="1">
                <a:solidFill>
                  <a:schemeClr val="tx1"/>
                </a:solidFill>
              </a:rPr>
              <a:t>only</a:t>
            </a:r>
            <a:r>
              <a:rPr lang="da-DK" sz="1600" dirty="0">
                <a:solidFill>
                  <a:schemeClr val="tx1"/>
                </a:solidFill>
              </a:rPr>
              <a:t> in the side the truck i </a:t>
            </a:r>
            <a:r>
              <a:rPr lang="da-DK" sz="1600" dirty="0" err="1">
                <a:solidFill>
                  <a:schemeClr val="tx1"/>
                </a:solidFill>
              </a:rPr>
              <a:t>facing</a:t>
            </a:r>
            <a:r>
              <a:rPr lang="da-DK" sz="1600" dirty="0">
                <a:solidFill>
                  <a:schemeClr val="tx1"/>
                </a:solidFill>
              </a:rPr>
              <a:t>, </a:t>
            </a:r>
            <a:r>
              <a:rPr lang="da-DK" sz="1600" dirty="0" err="1">
                <a:solidFill>
                  <a:schemeClr val="tx1"/>
                </a:solidFill>
              </a:rPr>
              <a:t>get</a:t>
            </a:r>
            <a:r>
              <a:rPr lang="da-DK" sz="1600" dirty="0">
                <a:solidFill>
                  <a:schemeClr val="tx1"/>
                </a:solidFill>
              </a:rPr>
              <a:t> </a:t>
            </a:r>
            <a:r>
              <a:rPr lang="da-DK" sz="1600" dirty="0" err="1">
                <a:solidFill>
                  <a:schemeClr val="tx1"/>
                </a:solidFill>
              </a:rPr>
              <a:t>one</a:t>
            </a:r>
            <a:r>
              <a:rPr lang="da-DK" sz="1600" dirty="0">
                <a:solidFill>
                  <a:schemeClr val="tx1"/>
                </a:solidFill>
              </a:rPr>
              <a:t> Jackpot </a:t>
            </a:r>
            <a:r>
              <a:rPr lang="da-DK" sz="1600" dirty="0" err="1">
                <a:solidFill>
                  <a:schemeClr val="tx1"/>
                </a:solidFill>
              </a:rPr>
              <a:t>then</a:t>
            </a:r>
            <a:r>
              <a:rPr lang="da-DK" sz="1600" dirty="0">
                <a:solidFill>
                  <a:schemeClr val="tx1"/>
                </a:solidFill>
              </a:rPr>
              <a:t> Super at the </a:t>
            </a:r>
            <a:r>
              <a:rPr lang="da-DK" sz="1600" dirty="0" err="1">
                <a:solidFill>
                  <a:schemeClr val="tx1"/>
                </a:solidFill>
              </a:rPr>
              <a:t>target</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two</a:t>
            </a:r>
            <a:r>
              <a:rPr lang="da-DK" sz="1600" dirty="0">
                <a:solidFill>
                  <a:schemeClr val="tx1"/>
                </a:solidFill>
              </a:rPr>
              <a:t> jackpot </a:t>
            </a:r>
            <a:r>
              <a:rPr lang="da-DK" sz="1600" dirty="0" err="1">
                <a:solidFill>
                  <a:schemeClr val="tx1"/>
                </a:solidFill>
              </a:rPr>
              <a:t>then</a:t>
            </a:r>
            <a:r>
              <a:rPr lang="da-DK" sz="1600" dirty="0">
                <a:solidFill>
                  <a:schemeClr val="tx1"/>
                </a:solidFill>
              </a:rPr>
              <a:t> </a:t>
            </a:r>
            <a:r>
              <a:rPr lang="da-DK" sz="1600" dirty="0" err="1">
                <a:solidFill>
                  <a:schemeClr val="tx1"/>
                </a:solidFill>
              </a:rPr>
              <a:t>target</a:t>
            </a:r>
            <a:r>
              <a:rPr lang="da-DK" sz="1600" dirty="0">
                <a:solidFill>
                  <a:schemeClr val="tx1"/>
                </a:solidFill>
              </a:rPr>
              <a:t> the </a:t>
            </a:r>
            <a:r>
              <a:rPr lang="da-DK" sz="1600" dirty="0" err="1">
                <a:solidFill>
                  <a:schemeClr val="tx1"/>
                </a:solidFill>
              </a:rPr>
              <a:t>three</a:t>
            </a:r>
            <a:r>
              <a:rPr lang="da-DK" sz="1600" dirty="0">
                <a:solidFill>
                  <a:schemeClr val="tx1"/>
                </a:solidFill>
              </a:rPr>
              <a:t> Jackpots (max) </a:t>
            </a:r>
            <a:r>
              <a:rPr lang="da-DK" sz="1600" dirty="0" err="1">
                <a:solidFill>
                  <a:schemeClr val="tx1"/>
                </a:solidFill>
              </a:rPr>
              <a:t>then</a:t>
            </a:r>
            <a:r>
              <a:rPr lang="da-DK" sz="1600" dirty="0">
                <a:solidFill>
                  <a:schemeClr val="tx1"/>
                </a:solidFill>
              </a:rPr>
              <a:t> Super,… </a:t>
            </a:r>
            <a:r>
              <a:rPr lang="da-DK" sz="1600" dirty="0" err="1">
                <a:solidFill>
                  <a:schemeClr val="tx1"/>
                </a:solidFill>
              </a:rPr>
              <a:t>Once</a:t>
            </a:r>
            <a:r>
              <a:rPr lang="da-DK" sz="1600" dirty="0">
                <a:solidFill>
                  <a:schemeClr val="tx1"/>
                </a:solidFill>
              </a:rPr>
              <a:t> 5 is </a:t>
            </a:r>
            <a:r>
              <a:rPr lang="da-DK" sz="1600" dirty="0" err="1">
                <a:solidFill>
                  <a:schemeClr val="tx1"/>
                </a:solidFill>
              </a:rPr>
              <a:t>collected</a:t>
            </a:r>
            <a:r>
              <a:rPr lang="da-DK" sz="1600" dirty="0">
                <a:solidFill>
                  <a:schemeClr val="tx1"/>
                </a:solidFill>
              </a:rPr>
              <a:t> all the CHAOS letters </a:t>
            </a:r>
            <a:r>
              <a:rPr lang="da-DK" sz="1600" dirty="0" err="1">
                <a:solidFill>
                  <a:schemeClr val="tx1"/>
                </a:solidFill>
              </a:rPr>
              <a:t>are</a:t>
            </a:r>
            <a:r>
              <a:rPr lang="da-DK" sz="1600" dirty="0">
                <a:solidFill>
                  <a:schemeClr val="tx1"/>
                </a:solidFill>
              </a:rPr>
              <a:t> lit, </a:t>
            </a:r>
            <a:r>
              <a:rPr lang="da-DK" sz="1600" dirty="0" err="1">
                <a:solidFill>
                  <a:schemeClr val="tx1"/>
                </a:solidFill>
              </a:rPr>
              <a:t>then</a:t>
            </a:r>
            <a:r>
              <a:rPr lang="da-DK" sz="1600" dirty="0">
                <a:solidFill>
                  <a:schemeClr val="tx1"/>
                </a:solidFill>
              </a:rPr>
              <a:t> hit CHAOS </a:t>
            </a:r>
            <a:r>
              <a:rPr lang="da-DK" sz="1600" dirty="0" err="1">
                <a:solidFill>
                  <a:schemeClr val="tx1"/>
                </a:solidFill>
              </a:rPr>
              <a:t>lanes</a:t>
            </a:r>
            <a:r>
              <a:rPr lang="da-DK" sz="1600" dirty="0">
                <a:solidFill>
                  <a:schemeClr val="tx1"/>
                </a:solidFill>
              </a:rPr>
              <a:t> and </a:t>
            </a:r>
            <a:r>
              <a:rPr lang="da-DK" sz="1600" dirty="0" err="1">
                <a:solidFill>
                  <a:schemeClr val="tx1"/>
                </a:solidFill>
              </a:rPr>
              <a:t>then</a:t>
            </a:r>
            <a:r>
              <a:rPr lang="da-DK" sz="1600" dirty="0">
                <a:solidFill>
                  <a:schemeClr val="tx1"/>
                </a:solidFill>
              </a:rPr>
              <a:t> </a:t>
            </a:r>
            <a:r>
              <a:rPr lang="da-DK" sz="1600" dirty="0" err="1">
                <a:solidFill>
                  <a:schemeClr val="tx1"/>
                </a:solidFill>
              </a:rPr>
              <a:t>target</a:t>
            </a:r>
            <a:r>
              <a:rPr lang="da-DK" sz="1600" dirty="0">
                <a:solidFill>
                  <a:schemeClr val="tx1"/>
                </a:solidFill>
              </a:rPr>
              <a:t> </a:t>
            </a:r>
            <a:r>
              <a:rPr lang="da-DK" sz="1600" dirty="0" err="1">
                <a:solidFill>
                  <a:schemeClr val="tx1"/>
                </a:solidFill>
              </a:rPr>
              <a:t>full</a:t>
            </a:r>
            <a:r>
              <a:rPr lang="da-DK" sz="1600" dirty="0">
                <a:solidFill>
                  <a:schemeClr val="tx1"/>
                </a:solidFill>
              </a:rPr>
              <a:t> Super Jackpot. 10 </a:t>
            </a:r>
            <a:r>
              <a:rPr lang="da-DK" sz="1600" dirty="0" err="1">
                <a:solidFill>
                  <a:schemeClr val="tx1"/>
                </a:solidFill>
              </a:rPr>
              <a:t>Bumpers</a:t>
            </a:r>
            <a:r>
              <a:rPr lang="da-DK" sz="1600" dirty="0">
                <a:solidFill>
                  <a:schemeClr val="tx1"/>
                </a:solidFill>
              </a:rPr>
              <a:t> hit for </a:t>
            </a:r>
            <a:r>
              <a:rPr lang="da-DK" sz="1600" dirty="0" err="1">
                <a:solidFill>
                  <a:schemeClr val="tx1"/>
                </a:solidFill>
              </a:rPr>
              <a:t>add</a:t>
            </a:r>
            <a:r>
              <a:rPr lang="da-DK" sz="1600" dirty="0">
                <a:solidFill>
                  <a:schemeClr val="tx1"/>
                </a:solidFill>
              </a:rPr>
              <a:t> a ball.</a:t>
            </a:r>
          </a:p>
          <a:p>
            <a:r>
              <a:rPr lang="da-DK" sz="1600" dirty="0">
                <a:solidFill>
                  <a:schemeClr val="tx1"/>
                </a:solidFill>
              </a:rPr>
              <a:t>Control Room, </a:t>
            </a:r>
            <a:r>
              <a:rPr lang="da-DK" sz="1600" dirty="0" err="1">
                <a:solidFill>
                  <a:schemeClr val="tx1"/>
                </a:solidFill>
              </a:rPr>
              <a:t>choose</a:t>
            </a:r>
            <a:r>
              <a:rPr lang="da-DK" sz="1600" dirty="0">
                <a:solidFill>
                  <a:schemeClr val="tx1"/>
                </a:solidFill>
              </a:rPr>
              <a:t>, </a:t>
            </a:r>
            <a:r>
              <a:rPr lang="da-DK" sz="1600" dirty="0" err="1">
                <a:solidFill>
                  <a:schemeClr val="tx1"/>
                </a:solidFill>
              </a:rPr>
              <a:t>rigtht</a:t>
            </a:r>
            <a:r>
              <a:rPr lang="da-DK" sz="1600" dirty="0">
                <a:solidFill>
                  <a:schemeClr val="tx1"/>
                </a:solidFill>
              </a:rPr>
              <a:t> to </a:t>
            </a:r>
            <a:r>
              <a:rPr lang="da-DK" sz="1600" dirty="0" err="1">
                <a:solidFill>
                  <a:schemeClr val="tx1"/>
                </a:solidFill>
              </a:rPr>
              <a:t>left</a:t>
            </a:r>
            <a:r>
              <a:rPr lang="da-DK" sz="1600" dirty="0">
                <a:solidFill>
                  <a:schemeClr val="tx1"/>
                </a:solidFill>
              </a:rPr>
              <a:t> </a:t>
            </a:r>
            <a:r>
              <a:rPr lang="da-DK" sz="1600" dirty="0" err="1">
                <a:solidFill>
                  <a:schemeClr val="tx1"/>
                </a:solidFill>
              </a:rPr>
              <a:t>e.i</a:t>
            </a:r>
            <a:r>
              <a:rPr lang="da-DK" sz="1600" dirty="0">
                <a:solidFill>
                  <a:schemeClr val="tx1"/>
                </a:solidFill>
              </a:rPr>
              <a:t>. System Boot, </a:t>
            </a:r>
            <a:r>
              <a:rPr lang="da-DK" sz="1600" dirty="0" err="1">
                <a:solidFill>
                  <a:schemeClr val="tx1"/>
                </a:solidFill>
              </a:rPr>
              <a:t>Restore</a:t>
            </a:r>
            <a:r>
              <a:rPr lang="da-DK" sz="1600" dirty="0">
                <a:solidFill>
                  <a:schemeClr val="tx1"/>
                </a:solidFill>
              </a:rPr>
              <a:t> Power, Virus Attack.</a:t>
            </a:r>
          </a:p>
          <a:p>
            <a:r>
              <a:rPr lang="en-US" sz="1600" dirty="0">
                <a:solidFill>
                  <a:schemeClr val="tx1"/>
                </a:solidFill>
              </a:rPr>
              <a:t>Navigate to the Spinosaurus Paddock and capture the Spinosaurus to qualify King of the Island MB at the left ramp. </a:t>
            </a:r>
          </a:p>
          <a:p>
            <a:r>
              <a:rPr lang="en-US" sz="1600" dirty="0">
                <a:solidFill>
                  <a:schemeClr val="tx1"/>
                </a:solidFill>
              </a:rPr>
              <a:t>The far left Escape standup is lit via the rollover at the top entrance to the pop bumper area. With default settings, this is initially lit for 20 seconds, to Lite Escape.</a:t>
            </a:r>
          </a:p>
          <a:p>
            <a:r>
              <a:rPr lang="en-US" sz="1600" dirty="0">
                <a:solidFill>
                  <a:schemeClr val="tx1"/>
                </a:solidFill>
              </a:rPr>
              <a:t>Choose Smart missile by action button, then hit Chaos Target.</a:t>
            </a:r>
            <a:endParaRPr lang="da-DK" sz="1600" dirty="0">
              <a:solidFill>
                <a:schemeClr val="tx1"/>
              </a:solidFill>
            </a:endParaRPr>
          </a:p>
        </p:txBody>
      </p:sp>
      <p:sp>
        <p:nvSpPr>
          <p:cNvPr id="11" name="Rectangle 24">
            <a:extLst>
              <a:ext uri="{FF2B5EF4-FFF2-40B4-BE49-F238E27FC236}">
                <a16:creationId xmlns:a16="http://schemas.microsoft.com/office/drawing/2014/main" id="{BE895D10-7BEF-4CC8-A530-314041480DD7}"/>
              </a:ext>
            </a:extLst>
          </p:cNvPr>
          <p:cNvSpPr/>
          <p:nvPr/>
        </p:nvSpPr>
        <p:spPr>
          <a:xfrm rot="16200000">
            <a:off x="11779681" y="5972959"/>
            <a:ext cx="487107" cy="336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JP</a:t>
            </a:r>
          </a:p>
        </p:txBody>
      </p:sp>
      <p:sp>
        <p:nvSpPr>
          <p:cNvPr id="13" name="Rectangle 24">
            <a:extLst>
              <a:ext uri="{FF2B5EF4-FFF2-40B4-BE49-F238E27FC236}">
                <a16:creationId xmlns:a16="http://schemas.microsoft.com/office/drawing/2014/main" id="{229B027B-3FAE-4CD8-BC9D-1DDA49F6A552}"/>
              </a:ext>
            </a:extLst>
          </p:cNvPr>
          <p:cNvSpPr/>
          <p:nvPr/>
        </p:nvSpPr>
        <p:spPr>
          <a:xfrm rot="16200000">
            <a:off x="11564842" y="287904"/>
            <a:ext cx="928608" cy="3443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GOTG</a:t>
            </a:r>
          </a:p>
        </p:txBody>
      </p:sp>
    </p:spTree>
    <p:extLst>
      <p:ext uri="{BB962C8B-B14F-4D97-AF65-F5344CB8AC3E}">
        <p14:creationId xmlns:p14="http://schemas.microsoft.com/office/powerpoint/2010/main" val="1675052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Spider-Man</a:t>
            </a:r>
          </a:p>
          <a:p>
            <a:r>
              <a:rPr lang="en-US" sz="1600" dirty="0">
                <a:solidFill>
                  <a:schemeClr val="tx1"/>
                </a:solidFill>
              </a:rPr>
              <a:t>Skill Shot - Plunging the ball into the flashing WEB.</a:t>
            </a:r>
          </a:p>
          <a:p>
            <a:r>
              <a:rPr lang="en-US" sz="1600" dirty="0">
                <a:solidFill>
                  <a:schemeClr val="tx1"/>
                </a:solidFill>
              </a:rPr>
              <a:t> </a:t>
            </a:r>
          </a:p>
          <a:p>
            <a:r>
              <a:rPr lang="en-US" sz="1600" dirty="0">
                <a:solidFill>
                  <a:schemeClr val="tx1"/>
                </a:solidFill>
              </a:rPr>
              <a:t>Timed Modes: Shot all the white arrows to start a mode on the any orbit.</a:t>
            </a:r>
          </a:p>
          <a:p>
            <a:pPr marL="285750" indent="-285750">
              <a:buFont typeface="Arial" panose="020B0604020202020204" pitchFamily="34" charset="0"/>
              <a:buChar char="•"/>
            </a:pPr>
            <a:r>
              <a:rPr lang="en-US" sz="1600" dirty="0">
                <a:solidFill>
                  <a:schemeClr val="tx1"/>
                </a:solidFill>
              </a:rPr>
              <a:t>New Goblin: Shot six ramps.</a:t>
            </a:r>
          </a:p>
          <a:p>
            <a:pPr marL="285750" indent="-285750">
              <a:buFont typeface="Arial" panose="020B0604020202020204" pitchFamily="34" charset="0"/>
              <a:buChar char="•"/>
            </a:pPr>
            <a:r>
              <a:rPr lang="en-US" sz="1600" dirty="0">
                <a:solidFill>
                  <a:schemeClr val="tx1"/>
                </a:solidFill>
              </a:rPr>
              <a:t>Daily Bugle: Alternate shots between the Spider Sense targets and any of the six major shots </a:t>
            </a:r>
          </a:p>
          <a:p>
            <a:pPr marL="285750" indent="-285750">
              <a:buFont typeface="Arial" panose="020B0604020202020204" pitchFamily="34" charset="0"/>
              <a:buChar char="•"/>
            </a:pPr>
            <a:r>
              <a:rPr lang="en-US" sz="1600" dirty="0">
                <a:solidFill>
                  <a:schemeClr val="tx1"/>
                </a:solidFill>
              </a:rPr>
              <a:t>The Amazing Spider-Man: Complete all six major shots</a:t>
            </a:r>
          </a:p>
          <a:p>
            <a:pPr marL="285750" indent="-285750">
              <a:buFont typeface="Arial" panose="020B0604020202020204" pitchFamily="34" charset="0"/>
              <a:buChar char="•"/>
            </a:pPr>
            <a:r>
              <a:rPr lang="en-US" sz="1600" dirty="0" err="1">
                <a:solidFill>
                  <a:schemeClr val="tx1"/>
                </a:solidFill>
              </a:rPr>
              <a:t>Bonesaw</a:t>
            </a:r>
            <a:r>
              <a:rPr lang="en-US" sz="1600" dirty="0">
                <a:solidFill>
                  <a:schemeClr val="tx1"/>
                </a:solidFill>
              </a:rPr>
              <a:t>: Make 100 switch hits</a:t>
            </a:r>
          </a:p>
          <a:p>
            <a:pPr marL="285750" indent="-285750">
              <a:buFont typeface="Arial" panose="020B0604020202020204" pitchFamily="34" charset="0"/>
              <a:buChar char="•"/>
            </a:pPr>
            <a:r>
              <a:rPr lang="en-US" sz="1600" dirty="0">
                <a:solidFill>
                  <a:schemeClr val="tx1"/>
                </a:solidFill>
              </a:rPr>
              <a:t>Rescue MJ: Make eight lit shots</a:t>
            </a:r>
          </a:p>
          <a:p>
            <a:endParaRPr lang="en-US" sz="1600" dirty="0">
              <a:solidFill>
                <a:schemeClr val="tx1"/>
              </a:solidFill>
            </a:endParaRPr>
          </a:p>
          <a:p>
            <a:r>
              <a:rPr lang="en-US" sz="1600" dirty="0">
                <a:solidFill>
                  <a:schemeClr val="tx1"/>
                </a:solidFill>
              </a:rPr>
              <a:t>Black Suit </a:t>
            </a:r>
            <a:r>
              <a:rPr lang="en-US" sz="1600" dirty="0" err="1">
                <a:solidFill>
                  <a:schemeClr val="tx1"/>
                </a:solidFill>
              </a:rPr>
              <a:t>Multiball</a:t>
            </a:r>
            <a:r>
              <a:rPr lang="en-US" sz="1600" dirty="0">
                <a:solidFill>
                  <a:schemeClr val="tx1"/>
                </a:solidFill>
              </a:rPr>
              <a:t>: Virtually lock 3 balls by hitting the Lite Lock target until locks are lit at either green-lit orbits</a:t>
            </a:r>
          </a:p>
          <a:p>
            <a:r>
              <a:rPr lang="en-US" sz="1600" dirty="0">
                <a:solidFill>
                  <a:schemeClr val="tx1"/>
                </a:solidFill>
              </a:rPr>
              <a:t>Doc </a:t>
            </a:r>
            <a:r>
              <a:rPr lang="en-US" sz="1600" dirty="0" err="1">
                <a:solidFill>
                  <a:schemeClr val="tx1"/>
                </a:solidFill>
              </a:rPr>
              <a:t>Ock</a:t>
            </a:r>
            <a:r>
              <a:rPr lang="en-US" sz="1600" dirty="0">
                <a:solidFill>
                  <a:schemeClr val="tx1"/>
                </a:solidFill>
              </a:rPr>
              <a:t> </a:t>
            </a:r>
            <a:r>
              <a:rPr lang="en-US" sz="1600" dirty="0" err="1">
                <a:solidFill>
                  <a:schemeClr val="tx1"/>
                </a:solidFill>
              </a:rPr>
              <a:t>Multiball</a:t>
            </a:r>
            <a:r>
              <a:rPr lang="en-US" sz="1600" dirty="0">
                <a:solidFill>
                  <a:schemeClr val="tx1"/>
                </a:solidFill>
              </a:rPr>
              <a:t>: Shots to the saucer on the right side of the playfield will count down towards lowering the Doc </a:t>
            </a:r>
            <a:r>
              <a:rPr lang="en-US" sz="1600" dirty="0" err="1">
                <a:solidFill>
                  <a:schemeClr val="tx1"/>
                </a:solidFill>
              </a:rPr>
              <a:t>Ock</a:t>
            </a:r>
            <a:r>
              <a:rPr lang="en-US" sz="1600" dirty="0">
                <a:solidFill>
                  <a:schemeClr val="tx1"/>
                </a:solidFill>
              </a:rPr>
              <a:t> figure, which acts as a target and has a magnet in front of it. </a:t>
            </a:r>
          </a:p>
          <a:p>
            <a:endParaRPr lang="en-US" sz="1600" dirty="0">
              <a:solidFill>
                <a:schemeClr val="tx1"/>
              </a:solidFill>
            </a:endParaRPr>
          </a:p>
          <a:p>
            <a:r>
              <a:rPr lang="en-US" sz="1600" dirty="0">
                <a:solidFill>
                  <a:schemeClr val="tx1"/>
                </a:solidFill>
              </a:rPr>
              <a:t>Start with Doc </a:t>
            </a:r>
            <a:r>
              <a:rPr lang="en-US" sz="1600" dirty="0" err="1">
                <a:solidFill>
                  <a:schemeClr val="tx1"/>
                </a:solidFill>
              </a:rPr>
              <a:t>Ock</a:t>
            </a:r>
            <a:r>
              <a:rPr lang="en-US" sz="1600" dirty="0">
                <a:solidFill>
                  <a:schemeClr val="tx1"/>
                </a:solidFill>
              </a:rPr>
              <a:t>, can be back-handed MB, get lock(s) for BSMB, and Sandman target (wiser in the middle).</a:t>
            </a:r>
          </a:p>
          <a:p>
            <a:endParaRPr lang="en-US" sz="1600" dirty="0">
              <a:solidFill>
                <a:schemeClr val="tx1"/>
              </a:solidFill>
            </a:endParaRPr>
          </a:p>
          <a:p>
            <a:r>
              <a:rPr lang="en-US" sz="1600" dirty="0">
                <a:solidFill>
                  <a:schemeClr val="tx1"/>
                </a:solidFill>
              </a:rPr>
              <a:t>BSMB left orbit can be backhanded, for locks, and starting modes.</a:t>
            </a:r>
          </a:p>
          <a:p>
            <a:r>
              <a:rPr lang="en-US" sz="1600" dirty="0">
                <a:solidFill>
                  <a:schemeClr val="tx1"/>
                </a:solidFill>
              </a:rPr>
              <a:t>Just work between MB, and start Modes.</a:t>
            </a:r>
          </a:p>
          <a:p>
            <a:endParaRPr lang="en-US" sz="1600" dirty="0">
              <a:solidFill>
                <a:schemeClr val="tx1"/>
              </a:solidFill>
            </a:endParaRPr>
          </a:p>
          <a:p>
            <a:r>
              <a:rPr lang="en-US" sz="1600" dirty="0">
                <a:solidFill>
                  <a:schemeClr val="tx1"/>
                </a:solidFill>
              </a:rPr>
              <a:t>Then BSMB, in that get Doc </a:t>
            </a:r>
            <a:r>
              <a:rPr lang="en-US" sz="1600" dirty="0" err="1">
                <a:solidFill>
                  <a:schemeClr val="tx1"/>
                </a:solidFill>
              </a:rPr>
              <a:t>Ock</a:t>
            </a:r>
            <a:r>
              <a:rPr lang="en-US" sz="1600" dirty="0">
                <a:solidFill>
                  <a:schemeClr val="tx1"/>
                </a:solidFill>
              </a:rPr>
              <a:t> hit, to next MB, and target(s).</a:t>
            </a:r>
          </a:p>
          <a:p>
            <a:r>
              <a:rPr lang="en-US" sz="1600" dirty="0">
                <a:solidFill>
                  <a:schemeClr val="tx1"/>
                </a:solidFill>
              </a:rPr>
              <a:t>Cradle-separation for Green-goblin target(s).</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World Cup Soccer</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en-US" sz="1600" dirty="0">
                <a:solidFill>
                  <a:schemeClr val="tx1"/>
                </a:solidFill>
              </a:rPr>
              <a:t>Shot into a flashing one, first time scores 5M second score 10M last one you spot a city for 30M!</a:t>
            </a:r>
          </a:p>
          <a:p>
            <a:endParaRPr lang="en-US" sz="1600" dirty="0">
              <a:solidFill>
                <a:schemeClr val="tx1"/>
              </a:solidFill>
            </a:endParaRPr>
          </a:p>
          <a:p>
            <a:r>
              <a:rPr lang="en-US" sz="1600" dirty="0">
                <a:solidFill>
                  <a:schemeClr val="tx1"/>
                </a:solidFill>
              </a:rPr>
              <a:t>MB : shot one of the 4 flashing BUILD arrow, l</a:t>
            </a:r>
            <a:r>
              <a:rPr lang="en-US" sz="1600" b="0" i="0" dirty="0">
                <a:solidFill>
                  <a:srgbClr val="000000"/>
                </a:solidFill>
                <a:effectLst/>
                <a:latin typeface="Arial" panose="020B0604020202020204" pitchFamily="34" charset="0"/>
              </a:rPr>
              <a:t>eft spiral, left ramp, right ramp and Striker scoop</a:t>
            </a:r>
            <a:r>
              <a:rPr lang="en-US" sz="1600" dirty="0">
                <a:solidFill>
                  <a:schemeClr val="tx1"/>
                </a:solidFill>
              </a:rPr>
              <a:t>, 5 times. Shoot a ramp to lock the ball, shoot the Final Draw scoop to start MB.</a:t>
            </a:r>
          </a:p>
          <a:p>
            <a:endParaRPr lang="en-US" sz="1600" dirty="0">
              <a:solidFill>
                <a:schemeClr val="tx1"/>
              </a:solidFill>
            </a:endParaRPr>
          </a:p>
          <a:p>
            <a:r>
              <a:rPr lang="en-US" sz="1600" dirty="0">
                <a:solidFill>
                  <a:schemeClr val="tx1"/>
                </a:solidFill>
              </a:rPr>
              <a:t>In MB, the goal, Jackpot and the left ramp to re-light Jackpot, one re-light can be done by the buy-in button per MB!</a:t>
            </a:r>
          </a:p>
          <a:p>
            <a:r>
              <a:rPr lang="en-US" sz="1600" dirty="0">
                <a:solidFill>
                  <a:schemeClr val="tx1"/>
                </a:solidFill>
              </a:rPr>
              <a:t>If you drain before hitting a jackpot, shooting a ramp or the Final Draw scoop will restart MB.</a:t>
            </a:r>
          </a:p>
          <a:p>
            <a:endParaRPr lang="en-US" sz="1600" dirty="0">
              <a:solidFill>
                <a:schemeClr val="tx1"/>
              </a:solidFill>
            </a:endParaRPr>
          </a:p>
          <a:p>
            <a:r>
              <a:rPr lang="en-US" sz="1600" dirty="0">
                <a:solidFill>
                  <a:schemeClr val="tx1"/>
                </a:solidFill>
              </a:rPr>
              <a:t>For your match against #1 ranked Germany, the Special is lit on the right </a:t>
            </a:r>
            <a:r>
              <a:rPr lang="en-US" sz="1600" dirty="0" err="1">
                <a:solidFill>
                  <a:schemeClr val="tx1"/>
                </a:solidFill>
              </a:rPr>
              <a:t>outlane</a:t>
            </a:r>
            <a:r>
              <a:rPr lang="en-US" sz="1600" dirty="0">
                <a:solidFill>
                  <a:schemeClr val="tx1"/>
                </a:solidFill>
              </a:rPr>
              <a:t>, the Jackpot is worth 250M and after you hit it, the ramps and goal are lit as Victory Laps worth 50M a piece! After five laps, the Victory Laps switch off between left ramp and goal. One more thing, the Assist saucer works during </a:t>
            </a:r>
            <a:r>
              <a:rPr lang="en-US" sz="1600" dirty="0" err="1">
                <a:solidFill>
                  <a:schemeClr val="tx1"/>
                </a:solidFill>
              </a:rPr>
              <a:t>multiball</a:t>
            </a:r>
            <a:r>
              <a:rPr lang="en-US" sz="1600" dirty="0">
                <a:solidFill>
                  <a:schemeClr val="tx1"/>
                </a:solidFill>
              </a:rPr>
              <a:t>, but best of all, its programmed not to miss.</a:t>
            </a:r>
            <a:endParaRPr lang="da-DK" sz="1600" dirty="0">
              <a:solidFill>
                <a:schemeClr val="tx1"/>
              </a:solidFill>
            </a:endParaRPr>
          </a:p>
          <a:p>
            <a:endParaRPr lang="en-US" sz="1600" dirty="0">
              <a:solidFill>
                <a:schemeClr val="tx1"/>
              </a:solidFill>
            </a:endParaRPr>
          </a:p>
          <a:p>
            <a:r>
              <a:rPr lang="en-US" sz="1600" dirty="0">
                <a:solidFill>
                  <a:schemeClr val="tx1"/>
                </a:solidFill>
              </a:rPr>
              <a:t>CITIES : If in L.A. - World Cup Final – then timed </a:t>
            </a:r>
            <a:r>
              <a:rPr lang="en-US" sz="1600" dirty="0" err="1">
                <a:solidFill>
                  <a:schemeClr val="tx1"/>
                </a:solidFill>
              </a:rPr>
              <a:t>multiball</a:t>
            </a:r>
            <a:r>
              <a:rPr lang="en-US" sz="1600" dirty="0">
                <a:solidFill>
                  <a:schemeClr val="tx1"/>
                </a:solidFill>
              </a:rPr>
              <a:t> against Germany for 45 seconds. You plunge the balls yourself and goals are worth 75M -  bonus of 500M!</a:t>
            </a:r>
          </a:p>
          <a:p>
            <a:endParaRPr lang="en-US" sz="1600" dirty="0">
              <a:solidFill>
                <a:schemeClr val="tx1"/>
              </a:solidFill>
            </a:endParaRPr>
          </a:p>
          <a:p>
            <a:r>
              <a:rPr lang="en-US" sz="1600" dirty="0">
                <a:solidFill>
                  <a:schemeClr val="tx1"/>
                </a:solidFill>
              </a:rPr>
              <a:t>Left </a:t>
            </a:r>
            <a:r>
              <a:rPr lang="en-US" sz="1600" dirty="0" err="1">
                <a:solidFill>
                  <a:schemeClr val="tx1"/>
                </a:solidFill>
              </a:rPr>
              <a:t>Outlane</a:t>
            </a:r>
            <a:r>
              <a:rPr lang="en-US" sz="1600" dirty="0">
                <a:solidFill>
                  <a:schemeClr val="tx1"/>
                </a:solidFill>
              </a:rPr>
              <a:t> - Has a kickback - this is lit by rolling through the right </a:t>
            </a:r>
            <a:r>
              <a:rPr lang="en-US" sz="1600" dirty="0" err="1">
                <a:solidFill>
                  <a:schemeClr val="tx1"/>
                </a:solidFill>
              </a:rPr>
              <a:t>inlane</a:t>
            </a:r>
            <a:r>
              <a:rPr lang="en-US" sz="1600" dirty="0">
                <a:solidFill>
                  <a:schemeClr val="tx1"/>
                </a:solidFill>
              </a:rPr>
              <a:t>. Hitting it lights the kickback.</a:t>
            </a: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721955" y="1851973"/>
            <a:ext cx="60382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SM</a:t>
            </a:r>
          </a:p>
        </p:txBody>
      </p:sp>
      <p:sp>
        <p:nvSpPr>
          <p:cNvPr id="11" name="Rectangle 24">
            <a:extLst>
              <a:ext uri="{FF2B5EF4-FFF2-40B4-BE49-F238E27FC236}">
                <a16:creationId xmlns:a16="http://schemas.microsoft.com/office/drawing/2014/main" id="{2B5A580F-D723-45E5-ADB1-328009DCFE5B}"/>
              </a:ext>
            </a:extLst>
          </p:cNvPr>
          <p:cNvSpPr/>
          <p:nvPr/>
        </p:nvSpPr>
        <p:spPr>
          <a:xfrm rot="16200000">
            <a:off x="11633846" y="1154078"/>
            <a:ext cx="795097"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WCS</a:t>
            </a:r>
            <a:endParaRPr lang="da-DK" sz="2400" dirty="0">
              <a:solidFill>
                <a:schemeClr val="tx1"/>
              </a:solidFill>
            </a:endParaRPr>
          </a:p>
        </p:txBody>
      </p:sp>
    </p:spTree>
    <p:extLst>
      <p:ext uri="{BB962C8B-B14F-4D97-AF65-F5344CB8AC3E}">
        <p14:creationId xmlns:p14="http://schemas.microsoft.com/office/powerpoint/2010/main" val="3379640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AVENGERS: INFINITY QUEST</a:t>
            </a:r>
          </a:p>
          <a:p>
            <a:r>
              <a:rPr lang="en-GB" sz="1400" dirty="0" err="1">
                <a:solidFill>
                  <a:srgbClr val="1D2228"/>
                </a:solidFill>
              </a:rPr>
              <a:t>Skillshot</a:t>
            </a:r>
            <a:r>
              <a:rPr lang="en-GB" sz="1400" dirty="0">
                <a:solidFill>
                  <a:srgbClr val="1D2228"/>
                </a:solidFill>
              </a:rPr>
              <a:t>, full plunger, and high tower.</a:t>
            </a:r>
          </a:p>
          <a:p>
            <a:endParaRPr lang="en-GB" sz="1400" dirty="0">
              <a:solidFill>
                <a:srgbClr val="1D2228"/>
              </a:solidFill>
            </a:endParaRPr>
          </a:p>
          <a:p>
            <a:r>
              <a:rPr lang="en-GB" sz="1400" dirty="0">
                <a:solidFill>
                  <a:srgbClr val="1D2228"/>
                </a:solidFill>
              </a:rPr>
              <a:t>Spinning </a:t>
            </a:r>
            <a:r>
              <a:rPr lang="en-GB" sz="1400" dirty="0" err="1">
                <a:solidFill>
                  <a:srgbClr val="1D2228"/>
                </a:solidFill>
              </a:rPr>
              <a:t>Dr.</a:t>
            </a:r>
            <a:r>
              <a:rPr lang="en-GB" sz="1400" dirty="0">
                <a:solidFill>
                  <a:srgbClr val="1D2228"/>
                </a:solidFill>
              </a:rPr>
              <a:t> Strange disc works towards letters in S-T-R-A-N-G-E, a right </a:t>
            </a:r>
            <a:r>
              <a:rPr lang="en-GB" sz="1400" dirty="0" err="1">
                <a:solidFill>
                  <a:srgbClr val="1D2228"/>
                </a:solidFill>
              </a:rPr>
              <a:t>inlane</a:t>
            </a:r>
            <a:r>
              <a:rPr lang="en-GB" sz="1400" dirty="0">
                <a:solidFill>
                  <a:srgbClr val="1D2228"/>
                </a:solidFill>
              </a:rPr>
              <a:t> spinning the disc will advance twice as fast, shooting right ramp will start a Quest.</a:t>
            </a:r>
            <a:endParaRPr lang="en-US" sz="1400" dirty="0">
              <a:solidFill>
                <a:srgbClr val="1D2228"/>
              </a:solidFill>
            </a:endParaRPr>
          </a:p>
          <a:p>
            <a:endParaRPr lang="en-US" sz="1400" dirty="0">
              <a:solidFill>
                <a:srgbClr val="1D2228"/>
              </a:solidFill>
            </a:endParaRPr>
          </a:p>
          <a:p>
            <a:r>
              <a:rPr lang="en-US" sz="1400" dirty="0">
                <a:solidFill>
                  <a:srgbClr val="1D2228"/>
                </a:solidFill>
              </a:rPr>
              <a:t>Once </a:t>
            </a:r>
            <a:r>
              <a:rPr lang="en-US" sz="1400" dirty="0" err="1">
                <a:solidFill>
                  <a:srgbClr val="1D2228"/>
                </a:solidFill>
              </a:rPr>
              <a:t>paramters</a:t>
            </a:r>
            <a:r>
              <a:rPr lang="en-US" sz="1400" dirty="0">
                <a:solidFill>
                  <a:srgbClr val="1D2228"/>
                </a:solidFill>
              </a:rPr>
              <a:t> to </a:t>
            </a:r>
            <a:r>
              <a:rPr lang="en-US" sz="1400" dirty="0" err="1">
                <a:solidFill>
                  <a:srgbClr val="1D2228"/>
                </a:solidFill>
              </a:rPr>
              <a:t>cellecct</a:t>
            </a:r>
            <a:r>
              <a:rPr lang="en-US" sz="1400" dirty="0">
                <a:solidFill>
                  <a:srgbClr val="1D2228"/>
                </a:solidFill>
              </a:rPr>
              <a:t> gem has been made, collect is lit on right ramp, place the gem by shooting a not gem shot, to re-spin disc.</a:t>
            </a:r>
          </a:p>
          <a:p>
            <a:endParaRPr lang="en-US" sz="1400" dirty="0">
              <a:solidFill>
                <a:srgbClr val="1D2228"/>
              </a:solidFill>
            </a:endParaRPr>
          </a:p>
          <a:p>
            <a:r>
              <a:rPr lang="en-US" sz="1400" dirty="0">
                <a:solidFill>
                  <a:srgbClr val="1D2228"/>
                </a:solidFill>
              </a:rPr>
              <a:t>Portal locks – combos or bingo top row, makes next quest into </a:t>
            </a:r>
            <a:r>
              <a:rPr lang="en-US" sz="1400" dirty="0" err="1">
                <a:solidFill>
                  <a:srgbClr val="1D2228"/>
                </a:solidFill>
              </a:rPr>
              <a:t>multiball</a:t>
            </a:r>
            <a:r>
              <a:rPr lang="en-US" sz="1400" dirty="0">
                <a:solidFill>
                  <a:srgbClr val="1D2228"/>
                </a:solidFill>
              </a:rPr>
              <a:t>.</a:t>
            </a:r>
          </a:p>
          <a:p>
            <a:r>
              <a:rPr lang="en-US" sz="1400" dirty="0">
                <a:solidFill>
                  <a:srgbClr val="1D2228"/>
                </a:solidFill>
              </a:rPr>
              <a:t> </a:t>
            </a:r>
          </a:p>
          <a:p>
            <a:r>
              <a:rPr lang="en-US" sz="1400" b="1" dirty="0">
                <a:solidFill>
                  <a:srgbClr val="1D2228"/>
                </a:solidFill>
              </a:rPr>
              <a:t>Mind Gem</a:t>
            </a:r>
            <a:r>
              <a:rPr lang="en-US" sz="1400" dirty="0">
                <a:solidFill>
                  <a:srgbClr val="1D2228"/>
                </a:solidFill>
              </a:rPr>
              <a:t> : (shoot blue shorts the spin disc) x 3, value of Gem : collect one shot in every battle by smart button.</a:t>
            </a:r>
          </a:p>
          <a:p>
            <a:r>
              <a:rPr lang="en-US" sz="1400" b="1" dirty="0">
                <a:solidFill>
                  <a:srgbClr val="1D2228"/>
                </a:solidFill>
              </a:rPr>
              <a:t>Reality Gem</a:t>
            </a:r>
            <a:r>
              <a:rPr lang="en-US" sz="1400" dirty="0">
                <a:solidFill>
                  <a:srgbClr val="1D2228"/>
                </a:solidFill>
              </a:rPr>
              <a:t> : Shoot disc, then 8 yellow shots any, value of Gem : short multiplier</a:t>
            </a:r>
          </a:p>
          <a:p>
            <a:r>
              <a:rPr lang="en-US" sz="1400" b="1" dirty="0">
                <a:solidFill>
                  <a:srgbClr val="1D2228"/>
                </a:solidFill>
              </a:rPr>
              <a:t>Power Gem</a:t>
            </a:r>
            <a:r>
              <a:rPr lang="en-US" sz="1400" dirty="0">
                <a:solidFill>
                  <a:srgbClr val="1D2228"/>
                </a:solidFill>
              </a:rPr>
              <a:t> : Spinner and Disc builds value, then red shorts, collect 2 shot instead of one where placed.</a:t>
            </a:r>
          </a:p>
          <a:p>
            <a:r>
              <a:rPr lang="en-US" sz="1400" b="1" dirty="0">
                <a:solidFill>
                  <a:srgbClr val="1D2228"/>
                </a:solidFill>
              </a:rPr>
              <a:t>Time Gem</a:t>
            </a:r>
            <a:r>
              <a:rPr lang="en-US" sz="1400" dirty="0">
                <a:solidFill>
                  <a:srgbClr val="1D2228"/>
                </a:solidFill>
              </a:rPr>
              <a:t> : (Shot both right and left ramp amber color, then drop targets) x 3, value all timers increase in size, place on center ramp.</a:t>
            </a:r>
          </a:p>
          <a:p>
            <a:r>
              <a:rPr lang="en-US" sz="1400" b="1" dirty="0">
                <a:solidFill>
                  <a:srgbClr val="1D2228"/>
                </a:solidFill>
              </a:rPr>
              <a:t>Space Gem</a:t>
            </a:r>
            <a:r>
              <a:rPr lang="en-US" sz="1400" dirty="0">
                <a:solidFill>
                  <a:srgbClr val="1D2228"/>
                </a:solidFill>
              </a:rPr>
              <a:t> : purple either </a:t>
            </a:r>
            <a:r>
              <a:rPr lang="en-GB" sz="1400" dirty="0">
                <a:solidFill>
                  <a:srgbClr val="1D2228"/>
                </a:solidFill>
              </a:rPr>
              <a:t>Left ramp, right orbit, left orbit or left </a:t>
            </a:r>
            <a:r>
              <a:rPr lang="en-GB" sz="1400" dirty="0" err="1">
                <a:solidFill>
                  <a:srgbClr val="1D2228"/>
                </a:solidFill>
              </a:rPr>
              <a:t>ramp,Right</a:t>
            </a:r>
            <a:r>
              <a:rPr lang="en-GB" sz="1400" dirty="0">
                <a:solidFill>
                  <a:srgbClr val="1D2228"/>
                </a:solidFill>
              </a:rPr>
              <a:t> Ramp, Mini loop, value move Gems?</a:t>
            </a:r>
            <a:endParaRPr lang="en-US" sz="1400" dirty="0">
              <a:solidFill>
                <a:srgbClr val="1D2228"/>
              </a:solidFill>
            </a:endParaRPr>
          </a:p>
          <a:p>
            <a:endParaRPr lang="en-US" sz="1400" b="1" dirty="0">
              <a:solidFill>
                <a:srgbClr val="1D2228"/>
              </a:solidFill>
            </a:endParaRPr>
          </a:p>
          <a:p>
            <a:r>
              <a:rPr lang="en-US" sz="1400" b="1" dirty="0">
                <a:solidFill>
                  <a:srgbClr val="1D2228"/>
                </a:solidFill>
              </a:rPr>
              <a:t>Soul Gem</a:t>
            </a:r>
            <a:r>
              <a:rPr lang="en-US" sz="1400" dirty="0">
                <a:solidFill>
                  <a:srgbClr val="1D2228"/>
                </a:solidFill>
              </a:rPr>
              <a:t> : flip counter, 8 green shots, </a:t>
            </a:r>
            <a:r>
              <a:rPr lang="en-GB" sz="1400" dirty="0">
                <a:solidFill>
                  <a:srgbClr val="1D2228"/>
                </a:solidFill>
              </a:rPr>
              <a:t>Right orbit, Left ramp, Right ramp,  Left Orbit, Captive Ball, Drop targets, Loop Ramp, Tower High, value re-collect Gem value at Soul Gem.</a:t>
            </a:r>
          </a:p>
          <a:p>
            <a:endParaRPr lang="en-US" sz="1400" dirty="0">
              <a:solidFill>
                <a:srgbClr val="1D2228"/>
              </a:solidFill>
            </a:endParaRPr>
          </a:p>
          <a:p>
            <a:r>
              <a:rPr lang="en-US" sz="1400" dirty="0">
                <a:solidFill>
                  <a:srgbClr val="1D2228"/>
                </a:solidFill>
              </a:rPr>
              <a:t>Iron man MB : roll over controlled by disc, so take the </a:t>
            </a:r>
            <a:r>
              <a:rPr lang="en-US" sz="1400" dirty="0" err="1">
                <a:solidFill>
                  <a:srgbClr val="1D2228"/>
                </a:solidFill>
              </a:rPr>
              <a:t>inlane</a:t>
            </a:r>
            <a:r>
              <a:rPr lang="en-US" sz="1400" dirty="0">
                <a:solidFill>
                  <a:srgbClr val="1D2228"/>
                </a:solidFill>
              </a:rPr>
              <a:t> when ready, hit tower to lock balls.</a:t>
            </a:r>
          </a:p>
          <a:p>
            <a:r>
              <a:rPr lang="en-US" sz="1400" dirty="0">
                <a:solidFill>
                  <a:srgbClr val="1D2228"/>
                </a:solidFill>
              </a:rPr>
              <a:t>Thor MB : hit captive ball, use in Quest.</a:t>
            </a:r>
          </a:p>
          <a:p>
            <a:r>
              <a:rPr lang="en-US" sz="1400" dirty="0">
                <a:solidFill>
                  <a:srgbClr val="1D2228"/>
                </a:solidFill>
              </a:rPr>
              <a:t>Always ignore Hulk</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Game of Thrones Pinball</a:t>
            </a:r>
            <a:endParaRPr lang="en-US" sz="2000" u="sng" dirty="0">
              <a:solidFill>
                <a:schemeClr val="tx1"/>
              </a:solidFill>
            </a:endParaRPr>
          </a:p>
          <a:p>
            <a:r>
              <a:rPr lang="da-DK" sz="1600" dirty="0">
                <a:solidFill>
                  <a:schemeClr val="tx1"/>
                </a:solidFill>
              </a:rPr>
              <a:t>1 house : </a:t>
            </a:r>
            <a:r>
              <a:rPr lang="da-DK" sz="1600" dirty="0" err="1">
                <a:solidFill>
                  <a:schemeClr val="tx1"/>
                </a:solidFill>
              </a:rPr>
              <a:t>Martell</a:t>
            </a:r>
            <a:r>
              <a:rPr lang="da-DK" sz="1600" dirty="0">
                <a:solidFill>
                  <a:schemeClr val="tx1"/>
                </a:solidFill>
              </a:rPr>
              <a:t> (</a:t>
            </a:r>
            <a:r>
              <a:rPr lang="da-DK" sz="1600" dirty="0" err="1">
                <a:solidFill>
                  <a:schemeClr val="tx1"/>
                </a:solidFill>
              </a:rPr>
              <a:t>buttom</a:t>
            </a:r>
            <a:r>
              <a:rPr lang="da-DK" sz="1600" dirty="0">
                <a:solidFill>
                  <a:schemeClr val="tx1"/>
                </a:solidFill>
              </a:rPr>
              <a:t>, </a:t>
            </a:r>
            <a:r>
              <a:rPr lang="da-DK" sz="1600" dirty="0" err="1">
                <a:solidFill>
                  <a:schemeClr val="tx1"/>
                </a:solidFill>
              </a:rPr>
              <a:t>will</a:t>
            </a:r>
            <a:r>
              <a:rPr lang="da-DK" sz="1600" dirty="0">
                <a:solidFill>
                  <a:schemeClr val="tx1"/>
                </a:solidFill>
              </a:rPr>
              <a:t> give </a:t>
            </a:r>
            <a:r>
              <a:rPr lang="da-DK" sz="1600" dirty="0" err="1">
                <a:solidFill>
                  <a:schemeClr val="tx1"/>
                </a:solidFill>
              </a:rPr>
              <a:t>one</a:t>
            </a:r>
            <a:r>
              <a:rPr lang="da-DK" sz="1600" dirty="0">
                <a:solidFill>
                  <a:schemeClr val="tx1"/>
                </a:solidFill>
              </a:rPr>
              <a:t> </a:t>
            </a:r>
            <a:r>
              <a:rPr lang="da-DK" sz="1600" dirty="0" err="1">
                <a:solidFill>
                  <a:schemeClr val="tx1"/>
                </a:solidFill>
              </a:rPr>
              <a:t>added</a:t>
            </a:r>
            <a:r>
              <a:rPr lang="da-DK" sz="1600" dirty="0">
                <a:solidFill>
                  <a:schemeClr val="tx1"/>
                </a:solidFill>
              </a:rPr>
              <a:t> ball per ball by action </a:t>
            </a:r>
            <a:r>
              <a:rPr lang="da-DK" sz="1600" dirty="0" err="1">
                <a:solidFill>
                  <a:schemeClr val="tx1"/>
                </a:solidFill>
              </a:rPr>
              <a:t>button</a:t>
            </a:r>
            <a:r>
              <a:rPr lang="da-DK" sz="1600" dirty="0">
                <a:solidFill>
                  <a:schemeClr val="tx1"/>
                </a:solidFill>
              </a:rPr>
              <a:t>.</a:t>
            </a:r>
          </a:p>
          <a:p>
            <a:r>
              <a:rPr lang="da-DK" sz="1600" dirty="0">
                <a:solidFill>
                  <a:schemeClr val="tx1"/>
                </a:solidFill>
              </a:rPr>
              <a:t>Make house </a:t>
            </a:r>
            <a:r>
              <a:rPr lang="da-DK" sz="1600" dirty="0" err="1">
                <a:solidFill>
                  <a:schemeClr val="tx1"/>
                </a:solidFill>
              </a:rPr>
              <a:t>ready</a:t>
            </a:r>
            <a:r>
              <a:rPr lang="da-DK" sz="1600" dirty="0">
                <a:solidFill>
                  <a:schemeClr val="tx1"/>
                </a:solidFill>
              </a:rPr>
              <a:t> by </a:t>
            </a:r>
            <a:r>
              <a:rPr lang="da-DK" sz="1600" dirty="0" err="1">
                <a:solidFill>
                  <a:schemeClr val="tx1"/>
                </a:solidFill>
              </a:rPr>
              <a:t>hitting</a:t>
            </a:r>
            <a:r>
              <a:rPr lang="da-DK" sz="1600" dirty="0">
                <a:solidFill>
                  <a:schemeClr val="tx1"/>
                </a:solidFill>
              </a:rPr>
              <a:t> the shot 3 times, </a:t>
            </a:r>
            <a:r>
              <a:rPr lang="da-DK" sz="1600" dirty="0" err="1">
                <a:solidFill>
                  <a:schemeClr val="tx1"/>
                </a:solidFill>
              </a:rPr>
              <a:t>f.i</a:t>
            </a:r>
            <a:r>
              <a:rPr lang="da-DK" sz="1600" dirty="0">
                <a:solidFill>
                  <a:schemeClr val="tx1"/>
                </a:solidFill>
              </a:rPr>
              <a:t>. </a:t>
            </a:r>
          </a:p>
          <a:p>
            <a:r>
              <a:rPr lang="da-DK" sz="1600" dirty="0" err="1">
                <a:solidFill>
                  <a:schemeClr val="tx1"/>
                </a:solidFill>
              </a:rPr>
              <a:t>Left</a:t>
            </a:r>
            <a:r>
              <a:rPr lang="da-DK" sz="1600" dirty="0">
                <a:solidFill>
                  <a:schemeClr val="tx1"/>
                </a:solidFill>
              </a:rPr>
              <a:t> Drop Target 3 </a:t>
            </a:r>
            <a:r>
              <a:rPr lang="da-DK" sz="1600" dirty="0" err="1">
                <a:solidFill>
                  <a:schemeClr val="tx1"/>
                </a:solidFill>
              </a:rPr>
              <a:t>completion</a:t>
            </a:r>
            <a:r>
              <a:rPr lang="da-DK" sz="1600" dirty="0">
                <a:solidFill>
                  <a:schemeClr val="tx1"/>
                </a:solidFill>
              </a:rPr>
              <a:t> :  </a:t>
            </a:r>
            <a:r>
              <a:rPr lang="da-DK" sz="1600" dirty="0" err="1">
                <a:solidFill>
                  <a:schemeClr val="tx1"/>
                </a:solidFill>
              </a:rPr>
              <a:t>Qualifies</a:t>
            </a:r>
            <a:r>
              <a:rPr lang="da-DK" sz="1600" dirty="0">
                <a:solidFill>
                  <a:schemeClr val="tx1"/>
                </a:solidFill>
              </a:rPr>
              <a:t> </a:t>
            </a:r>
            <a:r>
              <a:rPr lang="da-DK" sz="1600" dirty="0" err="1">
                <a:solidFill>
                  <a:schemeClr val="tx1"/>
                </a:solidFill>
              </a:rPr>
              <a:t>Baratheon</a:t>
            </a:r>
            <a:endParaRPr lang="da-DK" sz="1600" dirty="0">
              <a:solidFill>
                <a:schemeClr val="tx1"/>
              </a:solidFill>
            </a:endParaRPr>
          </a:p>
          <a:p>
            <a:r>
              <a:rPr lang="en-GB" sz="1600" dirty="0">
                <a:solidFill>
                  <a:schemeClr val="tx1"/>
                </a:solidFill>
              </a:rPr>
              <a:t>Left Loop: backhanded : Qualifies Greyjoy</a:t>
            </a:r>
          </a:p>
          <a:p>
            <a:r>
              <a:rPr lang="en-GB" sz="1600" dirty="0">
                <a:solidFill>
                  <a:schemeClr val="tx1"/>
                </a:solidFill>
              </a:rPr>
              <a:t>Dragon: a kicker target : Qualifies Targaryen </a:t>
            </a:r>
          </a:p>
          <a:p>
            <a:r>
              <a:rPr lang="en-GB" sz="1600" dirty="0">
                <a:solidFill>
                  <a:schemeClr val="tx1"/>
                </a:solidFill>
              </a:rPr>
              <a:t>Left Ramp: both flippers : Qualifies Lannister</a:t>
            </a:r>
          </a:p>
          <a:p>
            <a:r>
              <a:rPr lang="en-GB" sz="1600" dirty="0">
                <a:solidFill>
                  <a:schemeClr val="tx1"/>
                </a:solidFill>
              </a:rPr>
              <a:t>Right Ramp: backhanded : Qualifies Stark</a:t>
            </a:r>
          </a:p>
          <a:p>
            <a:r>
              <a:rPr lang="en-GB" sz="1600" dirty="0">
                <a:solidFill>
                  <a:schemeClr val="tx1"/>
                </a:solidFill>
              </a:rPr>
              <a:t>Right Loop : Qualifies Martell</a:t>
            </a:r>
          </a:p>
          <a:p>
            <a:r>
              <a:rPr lang="en-GB" sz="1600" dirty="0">
                <a:solidFill>
                  <a:schemeClr val="tx1"/>
                </a:solidFill>
              </a:rPr>
              <a:t>Right Target 2-Bank: Qualifies Tyrell</a:t>
            </a:r>
          </a:p>
          <a:p>
            <a:endParaRPr lang="da-DK" sz="1600" dirty="0">
              <a:solidFill>
                <a:schemeClr val="tx1"/>
              </a:solidFill>
            </a:endParaRPr>
          </a:p>
          <a:p>
            <a:r>
              <a:rPr lang="da-DK" sz="1600" dirty="0" err="1">
                <a:solidFill>
                  <a:schemeClr val="tx1"/>
                </a:solidFill>
              </a:rPr>
              <a:t>Blackwater</a:t>
            </a:r>
            <a:r>
              <a:rPr lang="da-DK" sz="1600" dirty="0">
                <a:solidFill>
                  <a:schemeClr val="tx1"/>
                </a:solidFill>
              </a:rPr>
              <a:t> MB : Lock </a:t>
            </a:r>
            <a:r>
              <a:rPr lang="da-DK" sz="1600" dirty="0" err="1">
                <a:solidFill>
                  <a:schemeClr val="tx1"/>
                </a:solidFill>
              </a:rPr>
              <a:t>target</a:t>
            </a:r>
            <a:r>
              <a:rPr lang="da-DK" sz="1600" dirty="0">
                <a:solidFill>
                  <a:schemeClr val="tx1"/>
                </a:solidFill>
              </a:rPr>
              <a:t> to the </a:t>
            </a:r>
            <a:r>
              <a:rPr lang="da-DK" sz="1600" dirty="0" err="1">
                <a:solidFill>
                  <a:schemeClr val="tx1"/>
                </a:solidFill>
              </a:rPr>
              <a:t>rigth</a:t>
            </a:r>
            <a:r>
              <a:rPr lang="da-DK" sz="1600" dirty="0">
                <a:solidFill>
                  <a:schemeClr val="tx1"/>
                </a:solidFill>
              </a:rPr>
              <a:t>, and center </a:t>
            </a:r>
            <a:r>
              <a:rPr lang="da-DK" sz="1600" dirty="0" err="1">
                <a:solidFill>
                  <a:schemeClr val="tx1"/>
                </a:solidFill>
              </a:rPr>
              <a:t>Ramp</a:t>
            </a:r>
            <a:r>
              <a:rPr lang="da-DK" sz="1600" dirty="0">
                <a:solidFill>
                  <a:schemeClr val="tx1"/>
                </a:solidFill>
              </a:rPr>
              <a:t> for </a:t>
            </a:r>
            <a:r>
              <a:rPr lang="da-DK" sz="1600" dirty="0" err="1">
                <a:solidFill>
                  <a:schemeClr val="tx1"/>
                </a:solidFill>
              </a:rPr>
              <a:t>lock</a:t>
            </a:r>
            <a:r>
              <a:rPr lang="da-DK" sz="1600" dirty="0">
                <a:solidFill>
                  <a:schemeClr val="tx1"/>
                </a:solidFill>
              </a:rPr>
              <a:t>.</a:t>
            </a:r>
          </a:p>
          <a:p>
            <a:r>
              <a:rPr lang="da-DK" sz="1600" dirty="0">
                <a:solidFill>
                  <a:schemeClr val="tx1"/>
                </a:solidFill>
              </a:rPr>
              <a:t>Center </a:t>
            </a:r>
            <a:r>
              <a:rPr lang="da-DK" sz="1600" dirty="0" err="1">
                <a:solidFill>
                  <a:schemeClr val="tx1"/>
                </a:solidFill>
              </a:rPr>
              <a:t>Ramp</a:t>
            </a:r>
            <a:r>
              <a:rPr lang="da-DK" sz="1600" dirty="0">
                <a:solidFill>
                  <a:schemeClr val="tx1"/>
                </a:solidFill>
              </a:rPr>
              <a:t> to start mode, </a:t>
            </a:r>
            <a:r>
              <a:rPr lang="da-DK" sz="1600" dirty="0" err="1">
                <a:solidFill>
                  <a:schemeClr val="tx1"/>
                </a:solidFill>
              </a:rPr>
              <a:t>Pass</a:t>
            </a:r>
            <a:r>
              <a:rPr lang="da-DK" sz="1600" dirty="0">
                <a:solidFill>
                  <a:schemeClr val="tx1"/>
                </a:solidFill>
              </a:rPr>
              <a:t> </a:t>
            </a:r>
            <a:r>
              <a:rPr lang="da-DK" sz="1600" dirty="0" err="1">
                <a:solidFill>
                  <a:schemeClr val="tx1"/>
                </a:solidFill>
              </a:rPr>
              <a:t>first</a:t>
            </a:r>
            <a:r>
              <a:rPr lang="da-DK" sz="1600" dirty="0">
                <a:solidFill>
                  <a:schemeClr val="tx1"/>
                </a:solidFill>
              </a:rPr>
              <a:t> mode.</a:t>
            </a:r>
          </a:p>
          <a:p>
            <a:endParaRPr lang="da-DK" sz="1600" dirty="0">
              <a:solidFill>
                <a:schemeClr val="tx1"/>
              </a:solidFill>
            </a:endParaRPr>
          </a:p>
          <a:p>
            <a:r>
              <a:rPr lang="da-DK" sz="1600" dirty="0" err="1">
                <a:solidFill>
                  <a:schemeClr val="tx1"/>
                </a:solidFill>
              </a:rPr>
              <a:t>Lannister</a:t>
            </a:r>
            <a:r>
              <a:rPr lang="da-DK" sz="1600" dirty="0">
                <a:solidFill>
                  <a:schemeClr val="tx1"/>
                </a:solidFill>
              </a:rPr>
              <a:t> and </a:t>
            </a:r>
            <a:r>
              <a:rPr lang="da-DK" sz="1600" dirty="0" err="1">
                <a:solidFill>
                  <a:schemeClr val="tx1"/>
                </a:solidFill>
              </a:rPr>
              <a:t>Greyjoy</a:t>
            </a:r>
            <a:r>
              <a:rPr lang="da-DK" sz="1600" dirty="0">
                <a:solidFill>
                  <a:schemeClr val="tx1"/>
                </a:solidFill>
              </a:rPr>
              <a:t> in </a:t>
            </a:r>
            <a:r>
              <a:rPr lang="da-DK" sz="1600" dirty="0" err="1">
                <a:solidFill>
                  <a:schemeClr val="tx1"/>
                </a:solidFill>
              </a:rPr>
              <a:t>first</a:t>
            </a:r>
            <a:r>
              <a:rPr lang="da-DK" sz="1600" dirty="0">
                <a:solidFill>
                  <a:schemeClr val="tx1"/>
                </a:solidFill>
              </a:rPr>
              <a:t> MB, </a:t>
            </a:r>
            <a:r>
              <a:rPr lang="da-DK" sz="1600" dirty="0" err="1">
                <a:solidFill>
                  <a:schemeClr val="tx1"/>
                </a:solidFill>
              </a:rPr>
              <a:t>shoot</a:t>
            </a:r>
            <a:r>
              <a:rPr lang="da-DK" sz="1600" dirty="0">
                <a:solidFill>
                  <a:schemeClr val="tx1"/>
                </a:solidFill>
              </a:rPr>
              <a:t> 5 </a:t>
            </a:r>
            <a:r>
              <a:rPr lang="da-DK" sz="1600" dirty="0" err="1">
                <a:solidFill>
                  <a:schemeClr val="tx1"/>
                </a:solidFill>
              </a:rPr>
              <a:t>main</a:t>
            </a:r>
            <a:r>
              <a:rPr lang="da-DK" sz="1600" dirty="0">
                <a:solidFill>
                  <a:schemeClr val="tx1"/>
                </a:solidFill>
              </a:rPr>
              <a:t> shots.</a:t>
            </a:r>
          </a:p>
          <a:p>
            <a:r>
              <a:rPr lang="da-DK" sz="1600" dirty="0" err="1">
                <a:solidFill>
                  <a:schemeClr val="tx1"/>
                </a:solidFill>
              </a:rPr>
              <a:t>Targaryen</a:t>
            </a:r>
            <a:r>
              <a:rPr lang="da-DK" sz="1600" dirty="0">
                <a:solidFill>
                  <a:schemeClr val="tx1"/>
                </a:solidFill>
              </a:rPr>
              <a:t> and </a:t>
            </a:r>
            <a:r>
              <a:rPr lang="da-DK" sz="1600" dirty="0" err="1">
                <a:solidFill>
                  <a:schemeClr val="tx1"/>
                </a:solidFill>
              </a:rPr>
              <a:t>Tyrell</a:t>
            </a:r>
            <a:r>
              <a:rPr lang="da-DK" sz="1600" dirty="0">
                <a:solidFill>
                  <a:schemeClr val="tx1"/>
                </a:solidFill>
              </a:rPr>
              <a:t> as </a:t>
            </a:r>
            <a:r>
              <a:rPr lang="da-DK" sz="1600" dirty="0" err="1">
                <a:solidFill>
                  <a:schemeClr val="tx1"/>
                </a:solidFill>
              </a:rPr>
              <a:t>second</a:t>
            </a:r>
            <a:r>
              <a:rPr lang="da-DK" sz="1600" dirty="0">
                <a:solidFill>
                  <a:schemeClr val="tx1"/>
                </a:solidFill>
              </a:rPr>
              <a:t> MB, </a:t>
            </a:r>
            <a:r>
              <a:rPr lang="da-DK" sz="1600" dirty="0" err="1">
                <a:solidFill>
                  <a:schemeClr val="tx1"/>
                </a:solidFill>
              </a:rPr>
              <a:t>shoot</a:t>
            </a:r>
            <a:r>
              <a:rPr lang="da-DK" sz="1600" dirty="0">
                <a:solidFill>
                  <a:schemeClr val="tx1"/>
                </a:solidFill>
              </a:rPr>
              <a:t> </a:t>
            </a:r>
            <a:r>
              <a:rPr lang="da-DK" sz="1600" dirty="0" err="1">
                <a:solidFill>
                  <a:schemeClr val="tx1"/>
                </a:solidFill>
              </a:rPr>
              <a:t>Targaruen</a:t>
            </a:r>
            <a:r>
              <a:rPr lang="da-DK" sz="1600" dirty="0">
                <a:solidFill>
                  <a:schemeClr val="tx1"/>
                </a:solidFill>
              </a:rPr>
              <a:t> and center shot.</a:t>
            </a:r>
          </a:p>
          <a:p>
            <a:endParaRPr lang="da-DK" sz="1600" dirty="0">
              <a:solidFill>
                <a:schemeClr val="tx1"/>
              </a:solidFill>
            </a:endParaRPr>
          </a:p>
          <a:p>
            <a:r>
              <a:rPr lang="en-GB" sz="1600" dirty="0">
                <a:solidFill>
                  <a:schemeClr val="tx1"/>
                </a:solidFill>
              </a:rPr>
              <a:t>Completing four houses while not currently challenging a house will light HOTK MB, where add a ball is valuable!</a:t>
            </a:r>
            <a:endParaRPr lang="da-DK" sz="1600" dirty="0">
              <a:solidFill>
                <a:schemeClr val="tx1"/>
              </a:solidFill>
            </a:endParaRPr>
          </a:p>
          <a:p>
            <a:endParaRPr lang="da-DK" sz="1600" dirty="0">
              <a:solidFill>
                <a:schemeClr val="tx1"/>
              </a:solidFill>
            </a:endParaRPr>
          </a:p>
          <a:p>
            <a:r>
              <a:rPr lang="da-DK" sz="1600" dirty="0">
                <a:solidFill>
                  <a:schemeClr val="tx1"/>
                </a:solidFill>
              </a:rPr>
              <a:t>Light </a:t>
            </a:r>
            <a:r>
              <a:rPr lang="da-DK" sz="1600" dirty="0" err="1">
                <a:solidFill>
                  <a:schemeClr val="tx1"/>
                </a:solidFill>
              </a:rPr>
              <a:t>left</a:t>
            </a:r>
            <a:r>
              <a:rPr lang="da-DK" sz="1600" dirty="0">
                <a:solidFill>
                  <a:schemeClr val="tx1"/>
                </a:solidFill>
              </a:rPr>
              <a:t> virtual kick-back by </a:t>
            </a:r>
            <a:r>
              <a:rPr lang="da-DK" sz="1600" dirty="0" err="1">
                <a:solidFill>
                  <a:schemeClr val="tx1"/>
                </a:solidFill>
              </a:rPr>
              <a:t>targets</a:t>
            </a:r>
            <a:r>
              <a:rPr lang="da-DK" sz="1600" dirty="0">
                <a:solidFill>
                  <a:schemeClr val="tx1"/>
                </a:solidFill>
              </a:rPr>
              <a:t> to the </a:t>
            </a:r>
            <a:r>
              <a:rPr lang="da-DK" sz="1600" dirty="0" err="1">
                <a:solidFill>
                  <a:schemeClr val="tx1"/>
                </a:solidFill>
              </a:rPr>
              <a:t>left</a:t>
            </a:r>
            <a:r>
              <a:rPr lang="da-DK" sz="1600" dirty="0">
                <a:solidFill>
                  <a:schemeClr val="tx1"/>
                </a:solidFill>
              </a:rPr>
              <a:t> </a:t>
            </a:r>
            <a:r>
              <a:rPr lang="da-DK" sz="1600" dirty="0" err="1">
                <a:solidFill>
                  <a:schemeClr val="tx1"/>
                </a:solidFill>
              </a:rPr>
              <a:t>first</a:t>
            </a:r>
            <a:r>
              <a:rPr lang="da-DK" sz="1600" dirty="0">
                <a:solidFill>
                  <a:schemeClr val="tx1"/>
                </a:solidFill>
              </a:rPr>
              <a:t> </a:t>
            </a:r>
            <a:r>
              <a:rPr lang="da-DK" sz="1600" dirty="0" err="1">
                <a:solidFill>
                  <a:schemeClr val="tx1"/>
                </a:solidFill>
              </a:rPr>
              <a:t>completion</a:t>
            </a:r>
            <a:r>
              <a:rPr lang="da-DK" sz="1600" dirty="0">
                <a:solidFill>
                  <a:schemeClr val="tx1"/>
                </a:solidFill>
              </a:rPr>
              <a:t>, </a:t>
            </a:r>
            <a:r>
              <a:rPr lang="da-DK" sz="1600" dirty="0" err="1">
                <a:solidFill>
                  <a:schemeClr val="tx1"/>
                </a:solidFill>
              </a:rPr>
              <a:t>there</a:t>
            </a:r>
            <a:r>
              <a:rPr lang="da-DK" sz="1600" dirty="0">
                <a:solidFill>
                  <a:schemeClr val="tx1"/>
                </a:solidFill>
              </a:rPr>
              <a:t> </a:t>
            </a:r>
            <a:r>
              <a:rPr lang="da-DK" sz="1600" dirty="0" err="1">
                <a:solidFill>
                  <a:schemeClr val="tx1"/>
                </a:solidFill>
              </a:rPr>
              <a:t>after</a:t>
            </a:r>
            <a:r>
              <a:rPr lang="da-DK" sz="1600" dirty="0">
                <a:solidFill>
                  <a:schemeClr val="tx1"/>
                </a:solidFill>
              </a:rPr>
              <a:t> </a:t>
            </a:r>
            <a:r>
              <a:rPr lang="da-DK" sz="1600" dirty="0" err="1">
                <a:solidFill>
                  <a:schemeClr val="tx1"/>
                </a:solidFill>
              </a:rPr>
              <a:t>every</a:t>
            </a:r>
            <a:r>
              <a:rPr lang="da-DK" sz="1600" dirty="0">
                <a:solidFill>
                  <a:schemeClr val="tx1"/>
                </a:solidFill>
              </a:rPr>
              <a:t> </a:t>
            </a:r>
            <a:r>
              <a:rPr lang="da-DK" sz="1600" dirty="0" err="1">
                <a:solidFill>
                  <a:schemeClr val="tx1"/>
                </a:solidFill>
              </a:rPr>
              <a:t>third</a:t>
            </a:r>
            <a:r>
              <a:rPr lang="da-DK" sz="1600" dirty="0">
                <a:solidFill>
                  <a:schemeClr val="tx1"/>
                </a:solidFill>
              </a:rPr>
              <a:t>.</a:t>
            </a:r>
          </a:p>
          <a:p>
            <a:endParaRPr lang="da-DK" sz="1600" dirty="0">
              <a:solidFill>
                <a:schemeClr val="tx1"/>
              </a:solidFill>
            </a:endParaRPr>
          </a:p>
          <a:p>
            <a:r>
              <a:rPr lang="da-DK" sz="1600" dirty="0">
                <a:solidFill>
                  <a:schemeClr val="tx1"/>
                </a:solidFill>
              </a:rPr>
              <a:t>Wall </a:t>
            </a:r>
            <a:r>
              <a:rPr lang="da-DK" sz="1600" dirty="0" err="1">
                <a:solidFill>
                  <a:schemeClr val="tx1"/>
                </a:solidFill>
              </a:rPr>
              <a:t>Multiball</a:t>
            </a:r>
            <a:r>
              <a:rPr lang="da-DK" sz="1600" dirty="0">
                <a:solidFill>
                  <a:schemeClr val="tx1"/>
                </a:solidFill>
              </a:rPr>
              <a:t>: </a:t>
            </a:r>
            <a:r>
              <a:rPr lang="en-GB" sz="1600" dirty="0">
                <a:solidFill>
                  <a:schemeClr val="tx1"/>
                </a:solidFill>
              </a:rPr>
              <a:t>Completing top lanes 6 then shoot the dragon.</a:t>
            </a:r>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87660" y="3248938"/>
            <a:ext cx="67241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AIQ</a:t>
            </a:r>
          </a:p>
        </p:txBody>
      </p:sp>
      <p:sp>
        <p:nvSpPr>
          <p:cNvPr id="12" name="Rectangle 24">
            <a:extLst>
              <a:ext uri="{FF2B5EF4-FFF2-40B4-BE49-F238E27FC236}">
                <a16:creationId xmlns:a16="http://schemas.microsoft.com/office/drawing/2014/main" id="{6DD7B83A-D19A-405C-B7E3-1C9D38600F49}"/>
              </a:ext>
            </a:extLst>
          </p:cNvPr>
          <p:cNvSpPr/>
          <p:nvPr/>
        </p:nvSpPr>
        <p:spPr>
          <a:xfrm rot="16200000">
            <a:off x="11651207" y="2534074"/>
            <a:ext cx="76037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GOT</a:t>
            </a:r>
          </a:p>
        </p:txBody>
      </p:sp>
    </p:spTree>
    <p:extLst>
      <p:ext uri="{BB962C8B-B14F-4D97-AF65-F5344CB8AC3E}">
        <p14:creationId xmlns:p14="http://schemas.microsoft.com/office/powerpoint/2010/main" val="4050901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Congo</a:t>
            </a:r>
            <a:endParaRPr lang="en-US" sz="2000" u="sng" dirty="0">
              <a:solidFill>
                <a:schemeClr val="tx1"/>
              </a:solidFill>
            </a:endParaRPr>
          </a:p>
          <a:p>
            <a:r>
              <a:rPr lang="en-US" sz="1600" dirty="0" err="1">
                <a:solidFill>
                  <a:schemeClr val="tx1"/>
                </a:solidFill>
              </a:rPr>
              <a:t>Skillshot</a:t>
            </a:r>
            <a:r>
              <a:rPr lang="en-US" sz="1600" dirty="0">
                <a:solidFill>
                  <a:schemeClr val="tx1"/>
                </a:solidFill>
              </a:rPr>
              <a:t> : Hit lit "kickback" targets left, either when all three are lit, or the travelling for bigger points.</a:t>
            </a:r>
          </a:p>
          <a:p>
            <a:endParaRPr lang="en-US" sz="1600" dirty="0">
              <a:solidFill>
                <a:schemeClr val="tx1"/>
              </a:solidFill>
            </a:endParaRPr>
          </a:p>
          <a:p>
            <a:r>
              <a:rPr lang="en-US" sz="1600" dirty="0">
                <a:solidFill>
                  <a:schemeClr val="tx1"/>
                </a:solidFill>
              </a:rPr>
              <a:t>Kickback targets to the left relights the "kickback“</a:t>
            </a:r>
          </a:p>
          <a:p>
            <a:endParaRPr lang="en-US" sz="1600" dirty="0">
              <a:solidFill>
                <a:schemeClr val="tx1"/>
              </a:solidFill>
            </a:endParaRPr>
          </a:p>
          <a:p>
            <a:r>
              <a:rPr lang="en-US" sz="1600" dirty="0">
                <a:solidFill>
                  <a:schemeClr val="tx1"/>
                </a:solidFill>
              </a:rPr>
              <a:t>Diamonds give lock - so collect them, when all collected they relight.</a:t>
            </a:r>
          </a:p>
          <a:p>
            <a:r>
              <a:rPr lang="en-US" sz="1600" dirty="0">
                <a:solidFill>
                  <a:schemeClr val="tx1"/>
                </a:solidFill>
              </a:rPr>
              <a:t>Spell map on left lane, to get map awards good.</a:t>
            </a:r>
          </a:p>
          <a:p>
            <a:r>
              <a:rPr lang="en-US" sz="1600" dirty="0">
                <a:solidFill>
                  <a:schemeClr val="tx1"/>
                </a:solidFill>
              </a:rPr>
              <a:t>Collect controlled in-lane, for </a:t>
            </a:r>
            <a:r>
              <a:rPr lang="en-US" sz="1600" dirty="0" err="1">
                <a:solidFill>
                  <a:schemeClr val="tx1"/>
                </a:solidFill>
              </a:rPr>
              <a:t>mystori</a:t>
            </a:r>
            <a:r>
              <a:rPr lang="en-US" sz="1600" dirty="0">
                <a:solidFill>
                  <a:schemeClr val="tx1"/>
                </a:solidFill>
              </a:rPr>
              <a:t> (Z-I-N-J) which is the best.</a:t>
            </a:r>
          </a:p>
          <a:p>
            <a:endParaRPr lang="en-US" sz="1600" dirty="0">
              <a:solidFill>
                <a:schemeClr val="tx1"/>
              </a:solidFill>
            </a:endParaRPr>
          </a:p>
          <a:p>
            <a:r>
              <a:rPr lang="en-US" sz="1600" dirty="0">
                <a:solidFill>
                  <a:schemeClr val="tx1"/>
                </a:solidFill>
              </a:rPr>
              <a:t>In small playfield, just tap a lot to finish the letters CONGO</a:t>
            </a:r>
          </a:p>
          <a:p>
            <a:endParaRPr lang="en-US" sz="1600" dirty="0">
              <a:solidFill>
                <a:schemeClr val="tx1"/>
              </a:solidFill>
            </a:endParaRPr>
          </a:p>
          <a:p>
            <a:r>
              <a:rPr lang="en-US" sz="1600" dirty="0">
                <a:solidFill>
                  <a:schemeClr val="tx1"/>
                </a:solidFill>
              </a:rPr>
              <a:t>Skill fire, 25 seconds unlimited plunging for skill shots.</a:t>
            </a:r>
          </a:p>
          <a:p>
            <a:endParaRPr lang="en-US" sz="1600" dirty="0">
              <a:solidFill>
                <a:schemeClr val="tx1"/>
              </a:solidFill>
            </a:endParaRPr>
          </a:p>
          <a:p>
            <a:r>
              <a:rPr lang="en-US" sz="1600" dirty="0">
                <a:solidFill>
                  <a:schemeClr val="tx1"/>
                </a:solidFill>
              </a:rPr>
              <a:t>Jungle Jackpot, hurry up in map hole, holes are jackpots.</a:t>
            </a:r>
          </a:p>
          <a:p>
            <a:endParaRPr lang="en-US" sz="1600" dirty="0">
              <a:solidFill>
                <a:schemeClr val="tx1"/>
              </a:solidFill>
            </a:endParaRPr>
          </a:p>
          <a:p>
            <a:r>
              <a:rPr lang="en-US" sz="1600" dirty="0">
                <a:solidFill>
                  <a:schemeClr val="tx1"/>
                </a:solidFill>
              </a:rPr>
              <a:t>Always lock a ball on left orbit when lit/possible</a:t>
            </a:r>
          </a:p>
          <a:p>
            <a:r>
              <a:rPr lang="en-US" sz="1600" dirty="0">
                <a:solidFill>
                  <a:schemeClr val="tx1"/>
                </a:solidFill>
              </a:rPr>
              <a:t>In MB, ramps are Jackpots based on diamonds.</a:t>
            </a:r>
          </a:p>
          <a:p>
            <a:endParaRPr lang="en-US" sz="1600" dirty="0">
              <a:solidFill>
                <a:schemeClr val="tx1"/>
              </a:solidFill>
            </a:endParaRPr>
          </a:p>
          <a:p>
            <a:r>
              <a:rPr lang="en-US" sz="1600" dirty="0">
                <a:solidFill>
                  <a:schemeClr val="tx1"/>
                </a:solidFill>
              </a:rPr>
              <a:t>100 diamonds, super MB - hit stuff, and extra flip </a:t>
            </a:r>
            <a:r>
              <a:rPr lang="en-US" sz="1600">
                <a:solidFill>
                  <a:schemeClr val="tx1"/>
                </a:solidFill>
              </a:rPr>
              <a:t>for CONGO.</a:t>
            </a:r>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Munsters</a:t>
            </a:r>
            <a:endParaRPr lang="en-US" sz="2000" u="sng" dirty="0">
              <a:solidFill>
                <a:schemeClr val="tx1"/>
              </a:solidFill>
            </a:endParaRPr>
          </a:p>
          <a:p>
            <a:r>
              <a:rPr lang="da-DK" sz="1600" dirty="0">
                <a:solidFill>
                  <a:schemeClr val="tx1"/>
                </a:solidFill>
              </a:rPr>
              <a:t>Soft </a:t>
            </a:r>
            <a:r>
              <a:rPr lang="da-DK" sz="1600" dirty="0" err="1">
                <a:solidFill>
                  <a:schemeClr val="tx1"/>
                </a:solidFill>
              </a:rPr>
              <a:t>plunge</a:t>
            </a:r>
            <a:r>
              <a:rPr lang="da-DK" sz="1600" dirty="0">
                <a:solidFill>
                  <a:schemeClr val="tx1"/>
                </a:solidFill>
              </a:rPr>
              <a:t>, hit 1) Herman </a:t>
            </a:r>
            <a:r>
              <a:rPr lang="da-DK" sz="1600" dirty="0" err="1">
                <a:solidFill>
                  <a:schemeClr val="tx1"/>
                </a:solidFill>
              </a:rPr>
              <a:t>until</a:t>
            </a:r>
            <a:r>
              <a:rPr lang="da-DK" sz="1600" dirty="0">
                <a:solidFill>
                  <a:schemeClr val="tx1"/>
                </a:solidFill>
              </a:rPr>
              <a:t> </a:t>
            </a:r>
            <a:r>
              <a:rPr lang="da-DK" sz="1600" dirty="0" err="1">
                <a:solidFill>
                  <a:schemeClr val="tx1"/>
                </a:solidFill>
              </a:rPr>
              <a:t>hurry</a:t>
            </a:r>
            <a:r>
              <a:rPr lang="da-DK" sz="1600" dirty="0">
                <a:solidFill>
                  <a:schemeClr val="tx1"/>
                </a:solidFill>
              </a:rPr>
              <a:t>-up starts, </a:t>
            </a:r>
            <a:r>
              <a:rPr lang="da-DK" sz="1600" dirty="0" err="1">
                <a:solidFill>
                  <a:schemeClr val="tx1"/>
                </a:solidFill>
              </a:rPr>
              <a:t>complete</a:t>
            </a:r>
            <a:r>
              <a:rPr lang="da-DK" sz="1600" dirty="0">
                <a:solidFill>
                  <a:schemeClr val="tx1"/>
                </a:solidFill>
              </a:rPr>
              <a:t> </a:t>
            </a:r>
            <a:r>
              <a:rPr lang="da-DK" sz="1600" dirty="0" err="1">
                <a:solidFill>
                  <a:schemeClr val="tx1"/>
                </a:solidFill>
              </a:rPr>
              <a:t>hurry</a:t>
            </a:r>
            <a:r>
              <a:rPr lang="da-DK" sz="1600" dirty="0">
                <a:solidFill>
                  <a:schemeClr val="tx1"/>
                </a:solidFill>
              </a:rPr>
              <a:t> up and ball </a:t>
            </a:r>
            <a:r>
              <a:rPr lang="da-DK" sz="1600" dirty="0" err="1">
                <a:solidFill>
                  <a:schemeClr val="tx1"/>
                </a:solidFill>
              </a:rPr>
              <a:t>will</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caught</a:t>
            </a:r>
            <a:r>
              <a:rPr lang="da-DK" sz="1600" dirty="0">
                <a:solidFill>
                  <a:schemeClr val="tx1"/>
                </a:solidFill>
              </a:rPr>
              <a:t> by magnet, shot ball to </a:t>
            </a:r>
            <a:r>
              <a:rPr lang="da-DK" sz="1600" dirty="0" err="1">
                <a:solidFill>
                  <a:schemeClr val="tx1"/>
                </a:solidFill>
              </a:rPr>
              <a:t>get</a:t>
            </a:r>
            <a:r>
              <a:rPr lang="da-DK" sz="1600" dirty="0">
                <a:solidFill>
                  <a:schemeClr val="tx1"/>
                </a:solidFill>
              </a:rPr>
              <a:t> MB.</a:t>
            </a:r>
          </a:p>
          <a:p>
            <a:r>
              <a:rPr lang="da-DK" sz="1600" dirty="0" err="1">
                <a:solidFill>
                  <a:schemeClr val="tx1"/>
                </a:solidFill>
              </a:rPr>
              <a:t>Only</a:t>
            </a:r>
            <a:r>
              <a:rPr lang="da-DK" sz="1600" dirty="0">
                <a:solidFill>
                  <a:schemeClr val="tx1"/>
                </a:solidFill>
              </a:rPr>
              <a:t> </a:t>
            </a:r>
            <a:r>
              <a:rPr lang="da-DK" sz="1600" dirty="0" err="1">
                <a:solidFill>
                  <a:schemeClr val="tx1"/>
                </a:solidFill>
              </a:rPr>
              <a:t>one</a:t>
            </a:r>
            <a:r>
              <a:rPr lang="da-DK" sz="1600" dirty="0">
                <a:solidFill>
                  <a:schemeClr val="tx1"/>
                </a:solidFill>
              </a:rPr>
              <a:t> Herman MB </a:t>
            </a:r>
            <a:r>
              <a:rPr lang="da-DK" sz="1600" dirty="0" err="1">
                <a:solidFill>
                  <a:schemeClr val="tx1"/>
                </a:solidFill>
              </a:rPr>
              <a:t>before</a:t>
            </a:r>
            <a:r>
              <a:rPr lang="da-DK" sz="1600" dirty="0">
                <a:solidFill>
                  <a:schemeClr val="tx1"/>
                </a:solidFill>
              </a:rPr>
              <a:t> </a:t>
            </a:r>
            <a:r>
              <a:rPr lang="da-DK" sz="1600" dirty="0" err="1">
                <a:solidFill>
                  <a:schemeClr val="tx1"/>
                </a:solidFill>
              </a:rPr>
              <a:t>each</a:t>
            </a:r>
            <a:r>
              <a:rPr lang="da-DK" sz="1600" dirty="0">
                <a:solidFill>
                  <a:schemeClr val="tx1"/>
                </a:solidFill>
              </a:rPr>
              <a:t> </a:t>
            </a:r>
            <a:r>
              <a:rPr lang="da-DK" sz="1600" dirty="0" err="1">
                <a:solidFill>
                  <a:schemeClr val="tx1"/>
                </a:solidFill>
              </a:rPr>
              <a:t>Munster</a:t>
            </a:r>
            <a:r>
              <a:rPr lang="da-DK" sz="1600" dirty="0">
                <a:solidFill>
                  <a:schemeClr val="tx1"/>
                </a:solidFill>
              </a:rPr>
              <a:t> Madness.</a:t>
            </a:r>
          </a:p>
          <a:p>
            <a:r>
              <a:rPr lang="da-DK" sz="1600" dirty="0">
                <a:solidFill>
                  <a:schemeClr val="tx1"/>
                </a:solidFill>
              </a:rPr>
              <a:t>In MB – </a:t>
            </a:r>
            <a:r>
              <a:rPr lang="da-DK" sz="1600" dirty="0" err="1">
                <a:solidFill>
                  <a:schemeClr val="tx1"/>
                </a:solidFill>
              </a:rPr>
              <a:t>focus</a:t>
            </a:r>
            <a:r>
              <a:rPr lang="da-DK" sz="1600" dirty="0">
                <a:solidFill>
                  <a:schemeClr val="tx1"/>
                </a:solidFill>
              </a:rPr>
              <a:t> on 2) LILY </a:t>
            </a:r>
            <a:r>
              <a:rPr lang="da-DK" sz="1600" dirty="0" err="1">
                <a:solidFill>
                  <a:schemeClr val="tx1"/>
                </a:solidFill>
              </a:rPr>
              <a:t>targets</a:t>
            </a:r>
            <a:r>
              <a:rPr lang="da-DK" sz="1600" dirty="0">
                <a:solidFill>
                  <a:schemeClr val="tx1"/>
                </a:solidFill>
              </a:rPr>
              <a:t> on the </a:t>
            </a:r>
            <a:r>
              <a:rPr lang="da-DK" sz="1600" dirty="0" err="1">
                <a:solidFill>
                  <a:schemeClr val="tx1"/>
                </a:solidFill>
              </a:rPr>
              <a:t>rigth</a:t>
            </a:r>
            <a:r>
              <a:rPr lang="da-DK" sz="1600" dirty="0">
                <a:solidFill>
                  <a:schemeClr val="tx1"/>
                </a:solidFill>
              </a:rPr>
              <a:t> </a:t>
            </a:r>
            <a:r>
              <a:rPr lang="da-DK" sz="1600" dirty="0" err="1">
                <a:solidFill>
                  <a:schemeClr val="tx1"/>
                </a:solidFill>
              </a:rPr>
              <a:t>any</a:t>
            </a:r>
            <a:r>
              <a:rPr lang="da-DK" sz="1600" dirty="0">
                <a:solidFill>
                  <a:schemeClr val="tx1"/>
                </a:solidFill>
              </a:rPr>
              <a:t> </a:t>
            </a:r>
            <a:r>
              <a:rPr lang="da-DK" sz="1600" dirty="0" err="1">
                <a:solidFill>
                  <a:schemeClr val="tx1"/>
                </a:solidFill>
              </a:rPr>
              <a:t>target</a:t>
            </a:r>
            <a:r>
              <a:rPr lang="da-DK" sz="1600" dirty="0">
                <a:solidFill>
                  <a:schemeClr val="tx1"/>
                </a:solidFill>
              </a:rPr>
              <a:t> </a:t>
            </a:r>
            <a:r>
              <a:rPr lang="da-DK" sz="1600" dirty="0" err="1">
                <a:solidFill>
                  <a:schemeClr val="tx1"/>
                </a:solidFill>
              </a:rPr>
              <a:t>will</a:t>
            </a:r>
            <a:r>
              <a:rPr lang="da-DK" sz="1600" dirty="0">
                <a:solidFill>
                  <a:schemeClr val="tx1"/>
                </a:solidFill>
              </a:rPr>
              <a:t> do!</a:t>
            </a:r>
          </a:p>
          <a:p>
            <a:endParaRPr lang="da-DK" sz="1600" dirty="0">
              <a:solidFill>
                <a:schemeClr val="tx1"/>
              </a:solidFill>
            </a:endParaRPr>
          </a:p>
          <a:p>
            <a:r>
              <a:rPr lang="da-DK" sz="1600" dirty="0">
                <a:solidFill>
                  <a:schemeClr val="tx1"/>
                </a:solidFill>
              </a:rPr>
              <a:t>3) RAVEN is a MB – </a:t>
            </a:r>
            <a:r>
              <a:rPr lang="da-DK" sz="1600" dirty="0" err="1">
                <a:solidFill>
                  <a:schemeClr val="tx1"/>
                </a:solidFill>
              </a:rPr>
              <a:t>completing</a:t>
            </a:r>
            <a:r>
              <a:rPr lang="da-DK" sz="1600" dirty="0">
                <a:solidFill>
                  <a:schemeClr val="tx1"/>
                </a:solidFill>
              </a:rPr>
              <a:t> </a:t>
            </a:r>
            <a:r>
              <a:rPr lang="da-DK" sz="1600" dirty="0" err="1">
                <a:solidFill>
                  <a:schemeClr val="tx1"/>
                </a:solidFill>
              </a:rPr>
              <a:t>LILY’s</a:t>
            </a:r>
            <a:r>
              <a:rPr lang="da-DK" sz="1600" dirty="0">
                <a:solidFill>
                  <a:schemeClr val="tx1"/>
                </a:solidFill>
              </a:rPr>
              <a:t> </a:t>
            </a:r>
            <a:r>
              <a:rPr lang="da-DK" sz="1600" dirty="0" err="1">
                <a:solidFill>
                  <a:schemeClr val="tx1"/>
                </a:solidFill>
              </a:rPr>
              <a:t>will</a:t>
            </a:r>
            <a:r>
              <a:rPr lang="da-DK" sz="1600" dirty="0">
                <a:solidFill>
                  <a:schemeClr val="tx1"/>
                </a:solidFill>
              </a:rPr>
              <a:t> </a:t>
            </a:r>
            <a:r>
              <a:rPr lang="da-DK" sz="1600" dirty="0" err="1">
                <a:solidFill>
                  <a:schemeClr val="tx1"/>
                </a:solidFill>
              </a:rPr>
              <a:t>lite</a:t>
            </a:r>
            <a:r>
              <a:rPr lang="da-DK" sz="1600" dirty="0">
                <a:solidFill>
                  <a:schemeClr val="tx1"/>
                </a:solidFill>
              </a:rPr>
              <a:t>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 for a Raven, </a:t>
            </a:r>
            <a:r>
              <a:rPr lang="da-DK" sz="1600" dirty="0" err="1">
                <a:solidFill>
                  <a:schemeClr val="tx1"/>
                </a:solidFill>
              </a:rPr>
              <a:t>stackable</a:t>
            </a:r>
            <a:r>
              <a:rPr lang="da-DK" sz="1600" dirty="0">
                <a:solidFill>
                  <a:schemeClr val="tx1"/>
                </a:solidFill>
              </a:rPr>
              <a:t>.</a:t>
            </a:r>
          </a:p>
          <a:p>
            <a:r>
              <a:rPr lang="da-DK" sz="1600" dirty="0">
                <a:solidFill>
                  <a:schemeClr val="tx1"/>
                </a:solidFill>
              </a:rPr>
              <a:t>4) </a:t>
            </a:r>
            <a:r>
              <a:rPr lang="da-DK" sz="1600" dirty="0" err="1">
                <a:solidFill>
                  <a:schemeClr val="tx1"/>
                </a:solidFill>
              </a:rPr>
              <a:t>Grandpa</a:t>
            </a:r>
            <a:r>
              <a:rPr lang="da-DK" sz="1600" dirty="0">
                <a:solidFill>
                  <a:schemeClr val="tx1"/>
                </a:solidFill>
              </a:rPr>
              <a:t> - hit </a:t>
            </a:r>
            <a:r>
              <a:rPr lang="da-DK" sz="1600" dirty="0" err="1">
                <a:solidFill>
                  <a:schemeClr val="tx1"/>
                </a:solidFill>
              </a:rPr>
              <a:t>purple</a:t>
            </a:r>
            <a:r>
              <a:rPr lang="da-DK" sz="1600" dirty="0">
                <a:solidFill>
                  <a:schemeClr val="tx1"/>
                </a:solidFill>
              </a:rPr>
              <a:t> </a:t>
            </a:r>
            <a:r>
              <a:rPr lang="da-DK" sz="1600" dirty="0" err="1">
                <a:solidFill>
                  <a:schemeClr val="tx1"/>
                </a:solidFill>
              </a:rPr>
              <a:t>targets</a:t>
            </a:r>
            <a:r>
              <a:rPr lang="da-DK" sz="1600" dirty="0">
                <a:solidFill>
                  <a:schemeClr val="tx1"/>
                </a:solidFill>
              </a:rPr>
              <a:t>, </a:t>
            </a:r>
            <a:r>
              <a:rPr lang="da-DK" sz="1600" dirty="0" err="1">
                <a:solidFill>
                  <a:schemeClr val="tx1"/>
                </a:solidFill>
              </a:rPr>
              <a:t>until</a:t>
            </a:r>
            <a:r>
              <a:rPr lang="da-DK" sz="1600" dirty="0">
                <a:solidFill>
                  <a:schemeClr val="tx1"/>
                </a:solidFill>
              </a:rPr>
              <a:t> </a:t>
            </a:r>
            <a:r>
              <a:rPr lang="da-DK" sz="1600" dirty="0" err="1">
                <a:solidFill>
                  <a:schemeClr val="tx1"/>
                </a:solidFill>
              </a:rPr>
              <a:t>Grandpa</a:t>
            </a:r>
            <a:r>
              <a:rPr lang="da-DK" sz="1600" dirty="0">
                <a:solidFill>
                  <a:schemeClr val="tx1"/>
                </a:solidFill>
              </a:rPr>
              <a:t> hole is </a:t>
            </a:r>
            <a:r>
              <a:rPr lang="da-DK" sz="1600" dirty="0" err="1">
                <a:solidFill>
                  <a:schemeClr val="tx1"/>
                </a:solidFill>
              </a:rPr>
              <a:t>blinking</a:t>
            </a:r>
            <a:r>
              <a:rPr lang="da-DK" sz="1600" dirty="0">
                <a:solidFill>
                  <a:schemeClr val="tx1"/>
                </a:solidFill>
              </a:rPr>
              <a:t>, </a:t>
            </a:r>
            <a:r>
              <a:rPr lang="da-DK" sz="1600" dirty="0" err="1">
                <a:solidFill>
                  <a:schemeClr val="tx1"/>
                </a:solidFill>
              </a:rPr>
              <a:t>play</a:t>
            </a:r>
            <a:r>
              <a:rPr lang="da-DK" sz="1600" dirty="0">
                <a:solidFill>
                  <a:schemeClr val="tx1"/>
                </a:solidFill>
              </a:rPr>
              <a:t> mini </a:t>
            </a:r>
            <a:r>
              <a:rPr lang="da-DK" sz="1600" dirty="0" err="1">
                <a:solidFill>
                  <a:schemeClr val="tx1"/>
                </a:solidFill>
              </a:rPr>
              <a:t>playfield</a:t>
            </a:r>
            <a:r>
              <a:rPr lang="da-DK" sz="1600" dirty="0">
                <a:solidFill>
                  <a:schemeClr val="tx1"/>
                </a:solidFill>
              </a:rPr>
              <a:t>, </a:t>
            </a:r>
            <a:r>
              <a:rPr lang="da-DK" sz="1600" dirty="0" err="1">
                <a:solidFill>
                  <a:schemeClr val="tx1"/>
                </a:solidFill>
              </a:rPr>
              <a:t>each</a:t>
            </a:r>
            <a:r>
              <a:rPr lang="da-DK" sz="1600" dirty="0">
                <a:solidFill>
                  <a:schemeClr val="tx1"/>
                </a:solidFill>
              </a:rPr>
              <a:t> time hit a </a:t>
            </a:r>
            <a:r>
              <a:rPr lang="da-DK" sz="1600" dirty="0" err="1">
                <a:solidFill>
                  <a:schemeClr val="tx1"/>
                </a:solidFill>
              </a:rPr>
              <a:t>target</a:t>
            </a:r>
            <a:r>
              <a:rPr lang="da-DK" sz="1600" dirty="0">
                <a:solidFill>
                  <a:schemeClr val="tx1"/>
                </a:solidFill>
              </a:rPr>
              <a:t>, ZAP Button </a:t>
            </a:r>
            <a:r>
              <a:rPr lang="da-DK" sz="1600" dirty="0" err="1">
                <a:solidFill>
                  <a:schemeClr val="tx1"/>
                </a:solidFill>
              </a:rPr>
              <a:t>will</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blinking</a:t>
            </a:r>
            <a:r>
              <a:rPr lang="da-DK" sz="1600" dirty="0">
                <a:solidFill>
                  <a:schemeClr val="tx1"/>
                </a:solidFill>
              </a:rPr>
              <a:t> hit it.</a:t>
            </a:r>
          </a:p>
          <a:p>
            <a:r>
              <a:rPr lang="da-DK" sz="1600" dirty="0">
                <a:solidFill>
                  <a:schemeClr val="tx1"/>
                </a:solidFill>
              </a:rPr>
              <a:t>5) Spot – hit the </a:t>
            </a:r>
            <a:r>
              <a:rPr lang="da-DK" sz="1600" dirty="0" err="1">
                <a:solidFill>
                  <a:schemeClr val="tx1"/>
                </a:solidFill>
              </a:rPr>
              <a:t>ramps</a:t>
            </a:r>
            <a:r>
              <a:rPr lang="da-DK" sz="1600" dirty="0">
                <a:solidFill>
                  <a:schemeClr val="tx1"/>
                </a:solidFill>
              </a:rPr>
              <a:t> to </a:t>
            </a:r>
            <a:r>
              <a:rPr lang="da-DK" sz="1600" dirty="0" err="1">
                <a:solidFill>
                  <a:schemeClr val="tx1"/>
                </a:solidFill>
              </a:rPr>
              <a:t>get</a:t>
            </a:r>
            <a:r>
              <a:rPr lang="da-DK" sz="1600" dirty="0">
                <a:solidFill>
                  <a:schemeClr val="tx1"/>
                </a:solidFill>
              </a:rPr>
              <a:t> STOP up, time mode, </a:t>
            </a:r>
            <a:r>
              <a:rPr lang="da-DK" sz="1600" dirty="0" err="1">
                <a:solidFill>
                  <a:schemeClr val="tx1"/>
                </a:solidFill>
              </a:rPr>
              <a:t>don’t</a:t>
            </a:r>
            <a:r>
              <a:rPr lang="da-DK" sz="1600" dirty="0">
                <a:solidFill>
                  <a:schemeClr val="tx1"/>
                </a:solidFill>
              </a:rPr>
              <a:t> </a:t>
            </a:r>
            <a:r>
              <a:rPr lang="da-DK" sz="1600" dirty="0" err="1">
                <a:solidFill>
                  <a:schemeClr val="tx1"/>
                </a:solidFill>
              </a:rPr>
              <a:t>try</a:t>
            </a:r>
            <a:r>
              <a:rPr lang="da-DK" sz="1600" dirty="0">
                <a:solidFill>
                  <a:schemeClr val="tx1"/>
                </a:solidFill>
              </a:rPr>
              <a:t> hit </a:t>
            </a:r>
            <a:r>
              <a:rPr lang="da-DK" sz="1600" dirty="0" err="1">
                <a:solidFill>
                  <a:schemeClr val="tx1"/>
                </a:solidFill>
              </a:rPr>
              <a:t>him</a:t>
            </a:r>
            <a:r>
              <a:rPr lang="da-DK" sz="1600" dirty="0">
                <a:solidFill>
                  <a:schemeClr val="tx1"/>
                </a:solidFill>
              </a:rPr>
              <a:t>.</a:t>
            </a:r>
          </a:p>
          <a:p>
            <a:endParaRPr lang="da-DK" sz="1600" dirty="0">
              <a:solidFill>
                <a:schemeClr val="tx1"/>
              </a:solidFill>
            </a:endParaRPr>
          </a:p>
          <a:p>
            <a:r>
              <a:rPr lang="da-DK" sz="1600" dirty="0" err="1">
                <a:solidFill>
                  <a:schemeClr val="tx1"/>
                </a:solidFill>
              </a:rPr>
              <a:t>When</a:t>
            </a:r>
            <a:r>
              <a:rPr lang="da-DK" sz="1600" dirty="0">
                <a:solidFill>
                  <a:schemeClr val="tx1"/>
                </a:solidFill>
              </a:rPr>
              <a:t> all </a:t>
            </a:r>
            <a:r>
              <a:rPr lang="da-DK" sz="1600" dirty="0" err="1">
                <a:solidFill>
                  <a:schemeClr val="tx1"/>
                </a:solidFill>
              </a:rPr>
              <a:t>five</a:t>
            </a:r>
            <a:r>
              <a:rPr lang="da-DK" sz="1600" dirty="0">
                <a:solidFill>
                  <a:schemeClr val="tx1"/>
                </a:solidFill>
              </a:rPr>
              <a:t> </a:t>
            </a:r>
            <a:r>
              <a:rPr lang="da-DK" sz="1600" dirty="0" err="1">
                <a:solidFill>
                  <a:schemeClr val="tx1"/>
                </a:solidFill>
              </a:rPr>
              <a:t>are</a:t>
            </a:r>
            <a:r>
              <a:rPr lang="da-DK" sz="1600" dirty="0">
                <a:solidFill>
                  <a:schemeClr val="tx1"/>
                </a:solidFill>
              </a:rPr>
              <a:t> done, </a:t>
            </a:r>
            <a:r>
              <a:rPr lang="da-DK" sz="1600" dirty="0" err="1">
                <a:solidFill>
                  <a:schemeClr val="tx1"/>
                </a:solidFill>
              </a:rPr>
              <a:t>Munster</a:t>
            </a:r>
            <a:r>
              <a:rPr lang="da-DK" sz="1600" dirty="0">
                <a:solidFill>
                  <a:schemeClr val="tx1"/>
                </a:solidFill>
              </a:rPr>
              <a:t> Madness is lit in scoop.</a:t>
            </a:r>
          </a:p>
          <a:p>
            <a:endParaRPr lang="da-DK" sz="1600" dirty="0">
              <a:solidFill>
                <a:schemeClr val="tx1"/>
              </a:solidFill>
            </a:endParaRPr>
          </a:p>
          <a:p>
            <a:r>
              <a:rPr lang="en-US" sz="1600" dirty="0">
                <a:solidFill>
                  <a:schemeClr val="tx1"/>
                </a:solidFill>
              </a:rPr>
              <a:t>In all MB’s completing D-R-A-G-U-L-A during will lite ADD A BALL, in the DRAGULA lane behind targets.</a:t>
            </a:r>
          </a:p>
          <a:p>
            <a:endParaRPr lang="da-DK" sz="1600" dirty="0">
              <a:solidFill>
                <a:schemeClr val="tx1"/>
              </a:solidFill>
            </a:endParaRPr>
          </a:p>
          <a:p>
            <a:r>
              <a:rPr lang="en-US" sz="1600" dirty="0">
                <a:solidFill>
                  <a:schemeClr val="tx1"/>
                </a:solidFill>
              </a:rPr>
              <a:t>Completing any major area will light KITTY, when a lit KITTY is collected the Playfield Multiplier will go up (timed), white insert at button of playfield.</a:t>
            </a:r>
          </a:p>
          <a:p>
            <a:endParaRPr lang="en-US" sz="1600" dirty="0">
              <a:solidFill>
                <a:schemeClr val="tx1"/>
              </a:solidFill>
            </a:endParaRPr>
          </a:p>
          <a:p>
            <a:r>
              <a:rPr lang="en-US" sz="1600" dirty="0">
                <a:solidFill>
                  <a:schemeClr val="tx1"/>
                </a:solidFill>
              </a:rPr>
              <a:t>Each time the ball hits one of the 4 mini-targets the ZAP BUTTON will blink for a few seconds, Hit the ZAP BUTTON while it’s blinking electric blue to charge your zap meter. 4 ZP Jackpots for Super in the Dracula lane.</a:t>
            </a:r>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21948" y="4796837"/>
            <a:ext cx="803840"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CNG</a:t>
            </a:r>
          </a:p>
        </p:txBody>
      </p:sp>
      <p:sp>
        <p:nvSpPr>
          <p:cNvPr id="11" name="Rectangle 24">
            <a:extLst>
              <a:ext uri="{FF2B5EF4-FFF2-40B4-BE49-F238E27FC236}">
                <a16:creationId xmlns:a16="http://schemas.microsoft.com/office/drawing/2014/main" id="{8DBCC11A-6158-4A66-BEAF-2B79FAC03321}"/>
              </a:ext>
            </a:extLst>
          </p:cNvPr>
          <p:cNvSpPr/>
          <p:nvPr/>
        </p:nvSpPr>
        <p:spPr>
          <a:xfrm rot="16200000">
            <a:off x="11629474" y="3991518"/>
            <a:ext cx="803840"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err="1">
                <a:solidFill>
                  <a:schemeClr val="tx1"/>
                </a:solidFill>
              </a:rPr>
              <a:t>Mun</a:t>
            </a:r>
            <a:endParaRPr lang="da-DK" sz="2400" dirty="0">
              <a:solidFill>
                <a:schemeClr val="tx1"/>
              </a:solidFill>
            </a:endParaRPr>
          </a:p>
        </p:txBody>
      </p:sp>
    </p:spTree>
    <p:extLst>
      <p:ext uri="{BB962C8B-B14F-4D97-AF65-F5344CB8AC3E}">
        <p14:creationId xmlns:p14="http://schemas.microsoft.com/office/powerpoint/2010/main" val="2163039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KISS</a:t>
            </a:r>
            <a:endParaRPr lang="en-US" sz="2000" u="sng" dirty="0">
              <a:solidFill>
                <a:schemeClr val="tx1"/>
              </a:solidFill>
            </a:endParaRPr>
          </a:p>
          <a:p>
            <a:r>
              <a:rPr lang="da-DK" sz="1600" dirty="0">
                <a:solidFill>
                  <a:schemeClr val="tx1"/>
                </a:solidFill>
              </a:rPr>
              <a:t>No </a:t>
            </a:r>
            <a:r>
              <a:rPr lang="da-DK" sz="1600" dirty="0" err="1">
                <a:solidFill>
                  <a:schemeClr val="tx1"/>
                </a:solidFill>
              </a:rPr>
              <a:t>skillshot</a:t>
            </a:r>
            <a:r>
              <a:rPr lang="da-DK" sz="1600" dirty="0">
                <a:solidFill>
                  <a:schemeClr val="tx1"/>
                </a:solidFill>
              </a:rPr>
              <a:t>, </a:t>
            </a:r>
            <a:r>
              <a:rPr lang="da-DK" sz="1600" dirty="0" err="1">
                <a:solidFill>
                  <a:schemeClr val="tx1"/>
                </a:solidFill>
              </a:rPr>
              <a:t>un-timed</a:t>
            </a:r>
            <a:r>
              <a:rPr lang="da-DK" sz="1600" dirty="0">
                <a:solidFill>
                  <a:schemeClr val="tx1"/>
                </a:solidFill>
              </a:rPr>
              <a:t> </a:t>
            </a:r>
            <a:r>
              <a:rPr lang="da-DK" sz="1600" dirty="0" err="1">
                <a:solidFill>
                  <a:schemeClr val="tx1"/>
                </a:solidFill>
              </a:rPr>
              <a:t>songs</a:t>
            </a:r>
            <a:r>
              <a:rPr lang="da-DK" sz="1600" dirty="0">
                <a:solidFill>
                  <a:schemeClr val="tx1"/>
                </a:solidFill>
              </a:rPr>
              <a:t> modes.</a:t>
            </a:r>
          </a:p>
          <a:p>
            <a:r>
              <a:rPr lang="da-DK" sz="1600" dirty="0" err="1">
                <a:solidFill>
                  <a:schemeClr val="tx1"/>
                </a:solidFill>
              </a:rPr>
              <a:t>Finishing</a:t>
            </a:r>
            <a:r>
              <a:rPr lang="da-DK" sz="1600" dirty="0">
                <a:solidFill>
                  <a:schemeClr val="tx1"/>
                </a:solidFill>
              </a:rPr>
              <a:t> a </a:t>
            </a:r>
            <a:r>
              <a:rPr lang="da-DK" sz="1600" dirty="0" err="1">
                <a:solidFill>
                  <a:schemeClr val="tx1"/>
                </a:solidFill>
              </a:rPr>
              <a:t>song</a:t>
            </a:r>
            <a:r>
              <a:rPr lang="da-DK" sz="1600" dirty="0">
                <a:solidFill>
                  <a:schemeClr val="tx1"/>
                </a:solidFill>
              </a:rPr>
              <a:t>, </a:t>
            </a:r>
            <a:r>
              <a:rPr lang="da-DK" sz="1600" dirty="0" err="1">
                <a:solidFill>
                  <a:schemeClr val="tx1"/>
                </a:solidFill>
              </a:rPr>
              <a:t>will</a:t>
            </a:r>
            <a:r>
              <a:rPr lang="da-DK" sz="1600" dirty="0">
                <a:solidFill>
                  <a:schemeClr val="tx1"/>
                </a:solidFill>
              </a:rPr>
              <a:t> give 2x on a shot – by </a:t>
            </a:r>
            <a:r>
              <a:rPr lang="da-DK" sz="1600" dirty="0" err="1">
                <a:solidFill>
                  <a:schemeClr val="tx1"/>
                </a:solidFill>
              </a:rPr>
              <a:t>next</a:t>
            </a:r>
            <a:r>
              <a:rPr lang="da-DK" sz="1600" dirty="0">
                <a:solidFill>
                  <a:schemeClr val="tx1"/>
                </a:solidFill>
              </a:rPr>
              <a:t> hit </a:t>
            </a:r>
            <a:r>
              <a:rPr lang="da-DK" sz="1600" dirty="0" err="1">
                <a:solidFill>
                  <a:schemeClr val="tx1"/>
                </a:solidFill>
              </a:rPr>
              <a:t>choice</a:t>
            </a:r>
            <a:r>
              <a:rPr lang="da-DK" sz="1600" dirty="0">
                <a:solidFill>
                  <a:schemeClr val="tx1"/>
                </a:solidFill>
              </a:rPr>
              <a:t>.</a:t>
            </a:r>
          </a:p>
          <a:p>
            <a:r>
              <a:rPr lang="da-DK" sz="1600" dirty="0" err="1">
                <a:solidFill>
                  <a:schemeClr val="tx1"/>
                </a:solidFill>
              </a:rPr>
              <a:t>Choose</a:t>
            </a:r>
            <a:r>
              <a:rPr lang="da-DK" sz="1600" dirty="0">
                <a:solidFill>
                  <a:schemeClr val="tx1"/>
                </a:solidFill>
              </a:rPr>
              <a:t> </a:t>
            </a:r>
            <a:r>
              <a:rPr lang="da-DK" sz="1600" dirty="0" err="1">
                <a:solidFill>
                  <a:schemeClr val="tx1"/>
                </a:solidFill>
              </a:rPr>
              <a:t>songs</a:t>
            </a:r>
            <a:r>
              <a:rPr lang="da-DK" sz="1600" dirty="0">
                <a:solidFill>
                  <a:schemeClr val="tx1"/>
                </a:solidFill>
              </a:rPr>
              <a:t> in hole (</a:t>
            </a:r>
            <a:r>
              <a:rPr lang="da-DK" sz="1600" dirty="0" err="1">
                <a:solidFill>
                  <a:schemeClr val="tx1"/>
                </a:solidFill>
              </a:rPr>
              <a:t>backhand</a:t>
            </a:r>
            <a:r>
              <a:rPr lang="da-DK" sz="1600" dirty="0">
                <a:solidFill>
                  <a:schemeClr val="tx1"/>
                </a:solidFill>
              </a:rPr>
              <a:t>), </a:t>
            </a:r>
            <a:r>
              <a:rPr lang="da-DK" sz="1600" dirty="0" err="1">
                <a:solidFill>
                  <a:schemeClr val="tx1"/>
                </a:solidFill>
              </a:rPr>
              <a:t>even</a:t>
            </a:r>
            <a:r>
              <a:rPr lang="da-DK" sz="1600" dirty="0">
                <a:solidFill>
                  <a:schemeClr val="tx1"/>
                </a:solidFill>
              </a:rPr>
              <a:t> </a:t>
            </a:r>
            <a:r>
              <a:rPr lang="da-DK" sz="1600" dirty="0" err="1">
                <a:solidFill>
                  <a:schemeClr val="tx1"/>
                </a:solidFill>
              </a:rPr>
              <a:t>number</a:t>
            </a:r>
            <a:r>
              <a:rPr lang="da-DK" sz="1600" dirty="0">
                <a:solidFill>
                  <a:schemeClr val="tx1"/>
                </a:solidFill>
              </a:rPr>
              <a:t> of </a:t>
            </a:r>
            <a:r>
              <a:rPr lang="da-DK" sz="1600" dirty="0" err="1">
                <a:solidFill>
                  <a:schemeClr val="tx1"/>
                </a:solidFill>
              </a:rPr>
              <a:t>songs</a:t>
            </a:r>
            <a:r>
              <a:rPr lang="da-DK" sz="1600" dirty="0">
                <a:solidFill>
                  <a:schemeClr val="tx1"/>
                </a:solidFill>
              </a:rPr>
              <a:t> </a:t>
            </a:r>
            <a:r>
              <a:rPr lang="da-DK" sz="1600" dirty="0" err="1">
                <a:solidFill>
                  <a:schemeClr val="tx1"/>
                </a:solidFill>
              </a:rPr>
              <a:t>completion</a:t>
            </a:r>
            <a:r>
              <a:rPr lang="da-DK" sz="1600" dirty="0">
                <a:solidFill>
                  <a:schemeClr val="tx1"/>
                </a:solidFill>
              </a:rPr>
              <a:t> for </a:t>
            </a:r>
            <a:r>
              <a:rPr lang="da-DK" sz="1600" dirty="0" err="1">
                <a:solidFill>
                  <a:schemeClr val="tx1"/>
                </a:solidFill>
              </a:rPr>
              <a:t>playfield</a:t>
            </a:r>
            <a:r>
              <a:rPr lang="da-DK" sz="1600" dirty="0">
                <a:solidFill>
                  <a:schemeClr val="tx1"/>
                </a:solidFill>
              </a:rPr>
              <a:t> </a:t>
            </a:r>
            <a:r>
              <a:rPr lang="da-DK" sz="1600" dirty="0" err="1">
                <a:solidFill>
                  <a:schemeClr val="tx1"/>
                </a:solidFill>
              </a:rPr>
              <a:t>multiplier</a:t>
            </a:r>
            <a:r>
              <a:rPr lang="da-DK" sz="1600" dirty="0">
                <a:solidFill>
                  <a:schemeClr val="tx1"/>
                </a:solidFill>
              </a:rPr>
              <a:t>.</a:t>
            </a:r>
          </a:p>
          <a:p>
            <a:endParaRPr lang="da-DK" sz="1600" dirty="0">
              <a:solidFill>
                <a:schemeClr val="tx1"/>
              </a:solidFill>
            </a:endParaRPr>
          </a:p>
          <a:p>
            <a:r>
              <a:rPr lang="en-US" sz="1600" dirty="0">
                <a:solidFill>
                  <a:schemeClr val="tx1"/>
                </a:solidFill>
              </a:rPr>
              <a:t>Left </a:t>
            </a:r>
            <a:r>
              <a:rPr lang="en-US" sz="1600" dirty="0" err="1">
                <a:solidFill>
                  <a:schemeClr val="tx1"/>
                </a:solidFill>
              </a:rPr>
              <a:t>outlane</a:t>
            </a:r>
            <a:r>
              <a:rPr lang="en-US" sz="1600" dirty="0">
                <a:solidFill>
                  <a:schemeClr val="tx1"/>
                </a:solidFill>
              </a:rPr>
              <a:t> Virtual Kickback: Spell out KISS targets, therefore</a:t>
            </a:r>
          </a:p>
          <a:p>
            <a:endParaRPr lang="en-US" sz="1600" dirty="0">
              <a:solidFill>
                <a:schemeClr val="tx1"/>
              </a:solidFill>
            </a:endParaRPr>
          </a:p>
          <a:p>
            <a:r>
              <a:rPr lang="en-US" sz="1600" dirty="0">
                <a:solidFill>
                  <a:schemeClr val="tx1"/>
                </a:solidFill>
              </a:rPr>
              <a:t>1) Hotter Than Hell : KISS targets then other random shot.</a:t>
            </a:r>
          </a:p>
          <a:p>
            <a:r>
              <a:rPr lang="en-US" sz="1600" dirty="0">
                <a:solidFill>
                  <a:schemeClr val="tx1"/>
                </a:solidFill>
              </a:rPr>
              <a:t>2) Deuce : Left Loop and STAR targets, then move one right.</a:t>
            </a:r>
          </a:p>
          <a:p>
            <a:r>
              <a:rPr lang="en-US" sz="1600" dirty="0">
                <a:solidFill>
                  <a:schemeClr val="tx1"/>
                </a:solidFill>
              </a:rPr>
              <a:t>3) Lick It Up : Pair of neighboring shots are lite, will move.</a:t>
            </a:r>
          </a:p>
          <a:p>
            <a:r>
              <a:rPr lang="en-US" sz="1600" dirty="0">
                <a:solidFill>
                  <a:schemeClr val="tx1"/>
                </a:solidFill>
              </a:rPr>
              <a:t>4) Rock &amp; Roll : one shot, one shot other site, then two…</a:t>
            </a:r>
          </a:p>
          <a:p>
            <a:r>
              <a:rPr lang="en-US" sz="1600" dirty="0">
                <a:solidFill>
                  <a:schemeClr val="tx1"/>
                </a:solidFill>
              </a:rPr>
              <a:t>5) Love It Loud : Both Orbit, then other shots.. </a:t>
            </a:r>
          </a:p>
          <a:p>
            <a:r>
              <a:rPr lang="en-US" sz="1600" dirty="0">
                <a:solidFill>
                  <a:schemeClr val="tx1"/>
                </a:solidFill>
              </a:rPr>
              <a:t>6) Black Diamond : Right orbit, something else, repeat….</a:t>
            </a:r>
          </a:p>
          <a:p>
            <a:r>
              <a:rPr lang="en-US" sz="1600" dirty="0">
                <a:solidFill>
                  <a:schemeClr val="tx1"/>
                </a:solidFill>
              </a:rPr>
              <a:t>7) Detroit Rock City : Hit all 6 shots, then 3 more.</a:t>
            </a:r>
          </a:p>
          <a:p>
            <a:r>
              <a:rPr lang="en-US" sz="1600" dirty="0">
                <a:solidFill>
                  <a:schemeClr val="tx1"/>
                </a:solidFill>
              </a:rPr>
              <a:t>8) Shout It Out : Center Ramp, Orbits, STAR, right ramp, </a:t>
            </a:r>
            <a:r>
              <a:rPr lang="en-US" sz="1600" dirty="0" err="1">
                <a:solidFill>
                  <a:schemeClr val="tx1"/>
                </a:solidFill>
              </a:rPr>
              <a:t>deamon</a:t>
            </a:r>
            <a:endParaRPr lang="en-US" sz="1600" dirty="0">
              <a:solidFill>
                <a:schemeClr val="tx1"/>
              </a:solidFill>
            </a:endParaRPr>
          </a:p>
          <a:p>
            <a:endParaRPr lang="en-US" sz="1600" dirty="0">
              <a:solidFill>
                <a:schemeClr val="tx1"/>
              </a:solidFill>
            </a:endParaRPr>
          </a:p>
          <a:p>
            <a:r>
              <a:rPr lang="en-US" sz="1600" dirty="0" err="1">
                <a:solidFill>
                  <a:schemeClr val="tx1"/>
                </a:solidFill>
              </a:rPr>
              <a:t>Deamon</a:t>
            </a:r>
            <a:r>
              <a:rPr lang="en-US" sz="1600" dirty="0">
                <a:solidFill>
                  <a:schemeClr val="tx1"/>
                </a:solidFill>
              </a:rPr>
              <a:t> MB : Complete the two green lock targets, or spell DEMON by shooting into the Demon to light Lock at the Demon</a:t>
            </a:r>
          </a:p>
          <a:p>
            <a:r>
              <a:rPr lang="en-US" sz="1600" dirty="0">
                <a:solidFill>
                  <a:schemeClr val="tx1"/>
                </a:solidFill>
              </a:rPr>
              <a:t>All shots are Jackpot twice, then strobing for Double Jackpot, and </a:t>
            </a:r>
            <a:r>
              <a:rPr lang="en-US" sz="1600" dirty="0" err="1">
                <a:solidFill>
                  <a:schemeClr val="tx1"/>
                </a:solidFill>
              </a:rPr>
              <a:t>Deamon</a:t>
            </a:r>
            <a:r>
              <a:rPr lang="en-US" sz="1600" dirty="0">
                <a:solidFill>
                  <a:schemeClr val="tx1"/>
                </a:solidFill>
              </a:rPr>
              <a:t> for Double Super Jackpot.</a:t>
            </a:r>
          </a:p>
          <a:p>
            <a:r>
              <a:rPr lang="en-US" sz="1600" dirty="0">
                <a:solidFill>
                  <a:schemeClr val="tx1"/>
                </a:solidFill>
              </a:rPr>
              <a:t>Love Gun MB : Hit STAR targets until MB is ready on right ramp, or hole; two ball hurry-up to hit a STAR targets, then hit one shot to light Jackpot on same shot, then another… when all done Super Jackpot in STAR hole.</a:t>
            </a:r>
          </a:p>
          <a:p>
            <a:r>
              <a:rPr lang="en-US" sz="1600" dirty="0">
                <a:solidFill>
                  <a:schemeClr val="tx1"/>
                </a:solidFill>
              </a:rPr>
              <a:t>Kiss Army MB : Some shot then </a:t>
            </a:r>
            <a:r>
              <a:rPr lang="en-US" sz="1600" dirty="0" err="1">
                <a:solidFill>
                  <a:schemeClr val="tx1"/>
                </a:solidFill>
              </a:rPr>
              <a:t>Deamon</a:t>
            </a:r>
            <a:r>
              <a:rPr lang="en-US" sz="1600" dirty="0">
                <a:solidFill>
                  <a:schemeClr val="tx1"/>
                </a:solidFill>
              </a:rPr>
              <a:t>, repeated</a:t>
            </a:r>
          </a:p>
          <a:p>
            <a:r>
              <a:rPr lang="en-US" sz="1600" dirty="0">
                <a:solidFill>
                  <a:schemeClr val="tx1"/>
                </a:solidFill>
              </a:rPr>
              <a:t>In any MB, complete all targets, and add a ball in hole.</a:t>
            </a: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Elvira and the Party Monsters</a:t>
            </a:r>
          </a:p>
          <a:p>
            <a:r>
              <a:rPr lang="en-US" sz="1600" dirty="0">
                <a:solidFill>
                  <a:schemeClr val="tx1"/>
                </a:solidFill>
              </a:rPr>
              <a:t>Completing the J-A-M Drop Targets lights the CENTER EJECT HOLE for the BOOGIE BONUS, lights SKULL LOCK (as needed), and also lights the MONSTER SLIDE for an E-L-V-I-R-A letter.</a:t>
            </a:r>
          </a:p>
          <a:p>
            <a:endParaRPr lang="en-US" sz="1600" dirty="0">
              <a:solidFill>
                <a:schemeClr val="tx1"/>
              </a:solidFill>
            </a:endParaRPr>
          </a:p>
          <a:p>
            <a:r>
              <a:rPr lang="en-US" sz="1600" dirty="0">
                <a:solidFill>
                  <a:schemeClr val="tx1"/>
                </a:solidFill>
              </a:rPr>
              <a:t>Completing the B-A-T lanes awards a Bonus Multiplier (2X to 5X), lights the SKULL LOCK (as needed), and lights the MONSTER SLIDE for an E-L-V-I-R-A letter.</a:t>
            </a:r>
          </a:p>
          <a:p>
            <a:endParaRPr lang="en-US" sz="1600" dirty="0">
              <a:solidFill>
                <a:schemeClr val="tx1"/>
              </a:solidFill>
            </a:endParaRPr>
          </a:p>
          <a:p>
            <a:r>
              <a:rPr lang="en-US" sz="1600" dirty="0">
                <a:solidFill>
                  <a:schemeClr val="tx1"/>
                </a:solidFill>
              </a:rPr>
              <a:t>Shoot the Skull to lock the ball, when lit. </a:t>
            </a:r>
          </a:p>
          <a:p>
            <a:endParaRPr lang="en-US" sz="1600" dirty="0">
              <a:solidFill>
                <a:schemeClr val="tx1"/>
              </a:solidFill>
            </a:endParaRPr>
          </a:p>
          <a:p>
            <a:r>
              <a:rPr lang="en-US" sz="1600" dirty="0">
                <a:solidFill>
                  <a:schemeClr val="tx1"/>
                </a:solidFill>
              </a:rPr>
              <a:t>During Multi-Ball, both ramps must be shot in order to collect the Multi-Ball Jackpot award, only one 4 million per MB, or a progressive starting at 1 million</a:t>
            </a:r>
          </a:p>
          <a:p>
            <a:endParaRPr lang="en-US" sz="1600" dirty="0">
              <a:solidFill>
                <a:schemeClr val="tx1"/>
              </a:solidFill>
            </a:endParaRPr>
          </a:p>
          <a:p>
            <a:r>
              <a:rPr lang="en-US" sz="1600" dirty="0">
                <a:solidFill>
                  <a:schemeClr val="tx1"/>
                </a:solidFill>
              </a:rPr>
              <a:t>Completing WAKE-THE-DEAD-HEADS will light one of the cool looking DEAD HEADS, Completing WAKE-THE-DEAD-HEADS the third time, lights the CENTER EJECT HOLE for 1 Million points, untimed, till the end of the ball.</a:t>
            </a:r>
          </a:p>
          <a:p>
            <a:endParaRPr lang="en-US" sz="1600" dirty="0">
              <a:solidFill>
                <a:schemeClr val="tx1"/>
              </a:solidFill>
            </a:endParaRPr>
          </a:p>
          <a:p>
            <a:r>
              <a:rPr lang="en-US" sz="1600" dirty="0">
                <a:solidFill>
                  <a:schemeClr val="tx1"/>
                </a:solidFill>
              </a:rPr>
              <a:t>Once you spell E-L-V-I-R-A, the SKULL LOCK is lit for 3 Million points. </a:t>
            </a:r>
          </a:p>
          <a:p>
            <a:endParaRPr lang="en-US" sz="1600" dirty="0">
              <a:solidFill>
                <a:schemeClr val="tx1"/>
              </a:solidFill>
            </a:endParaRPr>
          </a:p>
          <a:p>
            <a:r>
              <a:rPr lang="en-US" sz="1600">
                <a:solidFill>
                  <a:schemeClr val="tx1"/>
                </a:solidFill>
              </a:rPr>
              <a:t>Four consecutive </a:t>
            </a:r>
            <a:r>
              <a:rPr lang="en-US" sz="1600" dirty="0">
                <a:solidFill>
                  <a:schemeClr val="tx1"/>
                </a:solidFill>
              </a:rPr>
              <a:t>ramp shots will light the ramp for 1 Million points (timed).</a:t>
            </a:r>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72806" y="194680"/>
            <a:ext cx="717176"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KISS</a:t>
            </a:r>
          </a:p>
        </p:txBody>
      </p:sp>
      <p:sp>
        <p:nvSpPr>
          <p:cNvPr id="11" name="Rectangle 24">
            <a:extLst>
              <a:ext uri="{FF2B5EF4-FFF2-40B4-BE49-F238E27FC236}">
                <a16:creationId xmlns:a16="http://schemas.microsoft.com/office/drawing/2014/main" id="{46DF70B3-C98C-48D3-B42C-0982005DFA15}"/>
              </a:ext>
            </a:extLst>
          </p:cNvPr>
          <p:cNvSpPr/>
          <p:nvPr/>
        </p:nvSpPr>
        <p:spPr>
          <a:xfrm rot="16200000">
            <a:off x="11491782" y="5737879"/>
            <a:ext cx="107922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EATPM</a:t>
            </a:r>
          </a:p>
        </p:txBody>
      </p:sp>
    </p:spTree>
    <p:extLst>
      <p:ext uri="{BB962C8B-B14F-4D97-AF65-F5344CB8AC3E}">
        <p14:creationId xmlns:p14="http://schemas.microsoft.com/office/powerpoint/2010/main" val="1096207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u="sng" dirty="0">
                <a:solidFill>
                  <a:schemeClr val="tx1"/>
                </a:solidFill>
              </a:rPr>
              <a:t>Addams family</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en-GB" sz="1600" dirty="0">
                <a:solidFill>
                  <a:schemeClr val="tx1"/>
                </a:solidFill>
              </a:rPr>
              <a:t>Hit the ball into Thing's eject, hole behind bookcase.</a:t>
            </a:r>
          </a:p>
          <a:p>
            <a:endParaRPr lang="da-DK" sz="1600" dirty="0">
              <a:solidFill>
                <a:schemeClr val="tx1"/>
              </a:solidFill>
            </a:endParaRPr>
          </a:p>
          <a:p>
            <a:r>
              <a:rPr lang="da-DK" sz="1600" dirty="0">
                <a:solidFill>
                  <a:schemeClr val="tx1"/>
                </a:solidFill>
              </a:rPr>
              <a:t>Go for MB, by </a:t>
            </a:r>
            <a:r>
              <a:rPr lang="en-GB" sz="1600" dirty="0">
                <a:solidFill>
                  <a:schemeClr val="tx1"/>
                </a:solidFill>
              </a:rPr>
              <a:t>spelling G-R-E-E-D (hitting the bookcase the appropriate number of times), Thing's Eject and the Vault (Right Sinkhole), after locking two balls both the Electric Chair and the Vault (the red lamps) will start MB. Shoot the Train Wreck target to collect the Jackpot, shoot the Million Plus Ramp (upper left) to score the Super Jackpot, Shoot the Million Plus Ramp to score the Super Jackpot.</a:t>
            </a:r>
          </a:p>
          <a:p>
            <a:r>
              <a:rPr lang="en-GB" sz="1600" dirty="0">
                <a:solidFill>
                  <a:schemeClr val="tx1"/>
                </a:solidFill>
              </a:rPr>
              <a:t>If you fail to collect a Jackpot, you can restart MB by shooting Thing's Eject (hole up the middle) within 20 seconds.</a:t>
            </a:r>
          </a:p>
          <a:p>
            <a:r>
              <a:rPr lang="en-GB" sz="1600" dirty="0">
                <a:solidFill>
                  <a:schemeClr val="tx1"/>
                </a:solidFill>
              </a:rPr>
              <a:t>For the second and subsequent MB’s, you must spell GREED via five bookcase hits, and only the Vault will lock balls.</a:t>
            </a:r>
          </a:p>
          <a:p>
            <a:endParaRPr lang="en-GB" sz="1600" dirty="0">
              <a:solidFill>
                <a:schemeClr val="tx1"/>
              </a:solidFill>
            </a:endParaRPr>
          </a:p>
          <a:p>
            <a:r>
              <a:rPr lang="da-DK" sz="1600" dirty="0" err="1">
                <a:solidFill>
                  <a:schemeClr val="tx1"/>
                </a:solidFill>
              </a:rPr>
              <a:t>Mansion</a:t>
            </a:r>
            <a:r>
              <a:rPr lang="da-DK" sz="1600" dirty="0">
                <a:solidFill>
                  <a:schemeClr val="tx1"/>
                </a:solidFill>
              </a:rPr>
              <a:t>: Quick </a:t>
            </a:r>
            <a:r>
              <a:rPr lang="da-DK" sz="1600" dirty="0" err="1">
                <a:solidFill>
                  <a:schemeClr val="tx1"/>
                </a:solidFill>
              </a:rPr>
              <a:t>Multiball</a:t>
            </a:r>
            <a:r>
              <a:rPr lang="da-DK" sz="1600" dirty="0">
                <a:solidFill>
                  <a:schemeClr val="tx1"/>
                </a:solidFill>
              </a:rPr>
              <a:t>, </a:t>
            </a:r>
            <a:r>
              <a:rPr lang="en-GB" sz="1600" dirty="0">
                <a:solidFill>
                  <a:schemeClr val="tx1"/>
                </a:solidFill>
              </a:rPr>
              <a:t>Lights Quick </a:t>
            </a:r>
            <a:r>
              <a:rPr lang="en-GB" sz="1600" dirty="0" err="1">
                <a:solidFill>
                  <a:schemeClr val="tx1"/>
                </a:solidFill>
              </a:rPr>
              <a:t>Multiball</a:t>
            </a:r>
            <a:r>
              <a:rPr lang="en-GB" sz="1600" dirty="0">
                <a:solidFill>
                  <a:schemeClr val="tx1"/>
                </a:solidFill>
              </a:rPr>
              <a:t> at Thing's Eject.</a:t>
            </a:r>
          </a:p>
          <a:p>
            <a:endParaRPr lang="en-GB" sz="1600" dirty="0">
              <a:solidFill>
                <a:schemeClr val="tx1"/>
              </a:solidFill>
            </a:endParaRPr>
          </a:p>
          <a:p>
            <a:r>
              <a:rPr lang="da-DK" sz="1600" dirty="0" err="1">
                <a:solidFill>
                  <a:schemeClr val="tx1"/>
                </a:solidFill>
              </a:rPr>
              <a:t>Mansion</a:t>
            </a:r>
            <a:r>
              <a:rPr lang="da-DK" sz="1600" dirty="0">
                <a:solidFill>
                  <a:schemeClr val="tx1"/>
                </a:solidFill>
              </a:rPr>
              <a:t>: Thing </a:t>
            </a:r>
            <a:r>
              <a:rPr lang="da-DK" sz="1600" dirty="0" err="1">
                <a:solidFill>
                  <a:schemeClr val="tx1"/>
                </a:solidFill>
              </a:rPr>
              <a:t>Multiball</a:t>
            </a:r>
            <a:r>
              <a:rPr lang="da-DK" sz="1600" dirty="0">
                <a:solidFill>
                  <a:schemeClr val="tx1"/>
                </a:solidFill>
              </a:rPr>
              <a:t>, </a:t>
            </a:r>
            <a:r>
              <a:rPr lang="en-GB" sz="1600" dirty="0">
                <a:solidFill>
                  <a:schemeClr val="tx1"/>
                </a:solidFill>
              </a:rPr>
              <a:t>this is a count-down award lit at Thing's Eject.</a:t>
            </a:r>
          </a:p>
          <a:p>
            <a:endParaRPr lang="en-GB" sz="1600" dirty="0">
              <a:solidFill>
                <a:schemeClr val="tx1"/>
              </a:solidFill>
            </a:endParaRPr>
          </a:p>
          <a:p>
            <a:r>
              <a:rPr lang="da-DK" sz="1600" dirty="0">
                <a:solidFill>
                  <a:schemeClr val="tx1"/>
                </a:solidFill>
              </a:rPr>
              <a:t>Tour the </a:t>
            </a:r>
            <a:r>
              <a:rPr lang="da-DK" sz="1600" dirty="0" err="1">
                <a:solidFill>
                  <a:schemeClr val="tx1"/>
                </a:solidFill>
              </a:rPr>
              <a:t>Mansion</a:t>
            </a:r>
            <a:r>
              <a:rPr lang="da-DK" sz="1600" dirty="0">
                <a:solidFill>
                  <a:schemeClr val="tx1"/>
                </a:solidFill>
              </a:rPr>
              <a:t>: </a:t>
            </a:r>
            <a:r>
              <a:rPr lang="en-GB" sz="1600" dirty="0">
                <a:solidFill>
                  <a:schemeClr val="tx1"/>
                </a:solidFill>
              </a:rPr>
              <a:t>Whenever the 12th mansion award has been collected or started, the electric chair will be re-lit automatically and the "?" will be flashing.</a:t>
            </a:r>
            <a:endParaRPr lang="da-DK" sz="1600" dirty="0">
              <a:solidFill>
                <a:schemeClr val="tx1"/>
              </a:solidFill>
            </a:endParaRPr>
          </a:p>
          <a:p>
            <a:endParaRPr lang="da-DK" sz="1600" dirty="0">
              <a:solidFill>
                <a:schemeClr val="tx1"/>
              </a:solidFill>
            </a:endParaRPr>
          </a:p>
          <a:p>
            <a:endParaRPr lang="en-US"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Attack from Mars</a:t>
            </a:r>
            <a:endParaRPr lang="en-US" sz="2000" u="sng" dirty="0">
              <a:solidFill>
                <a:schemeClr val="tx1"/>
              </a:solidFill>
            </a:endParaRPr>
          </a:p>
          <a:p>
            <a:r>
              <a:rPr lang="da-DK" sz="1600" dirty="0">
                <a:solidFill>
                  <a:schemeClr val="tx1"/>
                </a:solidFill>
              </a:rPr>
              <a:t>MB: Light </a:t>
            </a:r>
            <a:r>
              <a:rPr lang="da-DK" sz="1600" dirty="0" err="1">
                <a:solidFill>
                  <a:schemeClr val="tx1"/>
                </a:solidFill>
              </a:rPr>
              <a:t>lock</a:t>
            </a:r>
            <a:r>
              <a:rPr lang="da-DK" sz="1600" dirty="0">
                <a:solidFill>
                  <a:schemeClr val="tx1"/>
                </a:solidFill>
              </a:rPr>
              <a:t> and </a:t>
            </a:r>
            <a:r>
              <a:rPr lang="da-DK" sz="1600" dirty="0" err="1">
                <a:solidFill>
                  <a:schemeClr val="tx1"/>
                </a:solidFill>
              </a:rPr>
              <a:t>lock</a:t>
            </a:r>
            <a:r>
              <a:rPr lang="da-DK" sz="1600" dirty="0">
                <a:solidFill>
                  <a:schemeClr val="tx1"/>
                </a:solidFill>
              </a:rPr>
              <a:t> </a:t>
            </a:r>
            <a:r>
              <a:rPr lang="da-DK" sz="1600" dirty="0" err="1">
                <a:solidFill>
                  <a:schemeClr val="tx1"/>
                </a:solidFill>
              </a:rPr>
              <a:t>balls</a:t>
            </a:r>
            <a:r>
              <a:rPr lang="da-DK" sz="1600" dirty="0">
                <a:solidFill>
                  <a:schemeClr val="tx1"/>
                </a:solidFill>
              </a:rPr>
              <a:t>, in </a:t>
            </a:r>
            <a:r>
              <a:rPr lang="da-DK" sz="1600" dirty="0" err="1">
                <a:solidFill>
                  <a:schemeClr val="tx1"/>
                </a:solidFill>
              </a:rPr>
              <a:t>middle</a:t>
            </a:r>
            <a:r>
              <a:rPr lang="da-DK" sz="1600" dirty="0">
                <a:solidFill>
                  <a:schemeClr val="tx1"/>
                </a:solidFill>
              </a:rPr>
              <a:t> </a:t>
            </a:r>
            <a:r>
              <a:rPr lang="da-DK" sz="1600" dirty="0" err="1">
                <a:solidFill>
                  <a:schemeClr val="tx1"/>
                </a:solidFill>
              </a:rPr>
              <a:t>orbit</a:t>
            </a:r>
            <a:r>
              <a:rPr lang="da-DK" sz="1600" dirty="0">
                <a:solidFill>
                  <a:schemeClr val="tx1"/>
                </a:solidFill>
              </a:rPr>
              <a:t> for, MB. In MB all </a:t>
            </a:r>
            <a:r>
              <a:rPr lang="da-DK" sz="1600" dirty="0" err="1">
                <a:solidFill>
                  <a:schemeClr val="tx1"/>
                </a:solidFill>
              </a:rPr>
              <a:t>Orbits</a:t>
            </a:r>
            <a:r>
              <a:rPr lang="da-DK" sz="1600" dirty="0">
                <a:solidFill>
                  <a:schemeClr val="tx1"/>
                </a:solidFill>
              </a:rPr>
              <a:t>(3) and </a:t>
            </a:r>
            <a:r>
              <a:rPr lang="da-DK" sz="1600" dirty="0" err="1">
                <a:solidFill>
                  <a:schemeClr val="tx1"/>
                </a:solidFill>
              </a:rPr>
              <a:t>ramps</a:t>
            </a:r>
            <a:r>
              <a:rPr lang="da-DK" sz="1600" dirty="0">
                <a:solidFill>
                  <a:schemeClr val="tx1"/>
                </a:solidFill>
              </a:rPr>
              <a:t> (2) </a:t>
            </a:r>
            <a:r>
              <a:rPr lang="da-DK" sz="1600" dirty="0" err="1">
                <a:solidFill>
                  <a:schemeClr val="tx1"/>
                </a:solidFill>
              </a:rPr>
              <a:t>are</a:t>
            </a:r>
            <a:r>
              <a:rPr lang="da-DK" sz="1600" dirty="0">
                <a:solidFill>
                  <a:schemeClr val="tx1"/>
                </a:solidFill>
              </a:rPr>
              <a:t> Jackpot, </a:t>
            </a:r>
            <a:r>
              <a:rPr lang="da-DK" sz="1600" dirty="0" err="1">
                <a:solidFill>
                  <a:schemeClr val="tx1"/>
                </a:solidFill>
              </a:rPr>
              <a:t>then</a:t>
            </a:r>
            <a:r>
              <a:rPr lang="da-DK" sz="1600" dirty="0">
                <a:solidFill>
                  <a:schemeClr val="tx1"/>
                </a:solidFill>
              </a:rPr>
              <a:t> ”</a:t>
            </a:r>
            <a:r>
              <a:rPr lang="da-DK" sz="1600" dirty="0" err="1">
                <a:solidFill>
                  <a:schemeClr val="tx1"/>
                </a:solidFill>
              </a:rPr>
              <a:t>traveling</a:t>
            </a:r>
            <a:r>
              <a:rPr lang="da-DK" sz="1600" dirty="0">
                <a:solidFill>
                  <a:schemeClr val="tx1"/>
                </a:solidFill>
              </a:rPr>
              <a:t>” is Super </a:t>
            </a:r>
            <a:r>
              <a:rPr lang="da-DK" sz="1600" dirty="0" err="1">
                <a:solidFill>
                  <a:schemeClr val="tx1"/>
                </a:solidFill>
              </a:rPr>
              <a:t>JackPot</a:t>
            </a:r>
            <a:r>
              <a:rPr lang="da-DK" sz="1600" dirty="0">
                <a:solidFill>
                  <a:schemeClr val="tx1"/>
                </a:solidFill>
              </a:rPr>
              <a:t>.</a:t>
            </a:r>
          </a:p>
          <a:p>
            <a:endParaRPr lang="da-DK" sz="1600" dirty="0">
              <a:solidFill>
                <a:schemeClr val="tx1"/>
              </a:solidFill>
            </a:endParaRPr>
          </a:p>
          <a:p>
            <a:r>
              <a:rPr lang="da-DK" sz="1600" dirty="0" err="1">
                <a:solidFill>
                  <a:schemeClr val="tx1"/>
                </a:solidFill>
              </a:rPr>
              <a:t>Collect</a:t>
            </a:r>
            <a:r>
              <a:rPr lang="da-DK" sz="1600" dirty="0">
                <a:solidFill>
                  <a:schemeClr val="tx1"/>
                </a:solidFill>
              </a:rPr>
              <a:t> </a:t>
            </a:r>
            <a:r>
              <a:rPr lang="da-DK" sz="1600" dirty="0" err="1">
                <a:solidFill>
                  <a:schemeClr val="tx1"/>
                </a:solidFill>
              </a:rPr>
              <a:t>controlled</a:t>
            </a:r>
            <a:r>
              <a:rPr lang="da-DK" sz="1600" dirty="0">
                <a:solidFill>
                  <a:schemeClr val="tx1"/>
                </a:solidFill>
              </a:rPr>
              <a:t> In-out </a:t>
            </a:r>
            <a:r>
              <a:rPr lang="da-DK" sz="1600" dirty="0" err="1">
                <a:solidFill>
                  <a:schemeClr val="tx1"/>
                </a:solidFill>
              </a:rPr>
              <a:t>lanes</a:t>
            </a:r>
            <a:r>
              <a:rPr lang="da-DK" sz="1600" dirty="0">
                <a:solidFill>
                  <a:schemeClr val="tx1"/>
                </a:solidFill>
              </a:rPr>
              <a:t> for Stroke of </a:t>
            </a:r>
            <a:r>
              <a:rPr lang="da-DK" sz="1600" dirty="0" err="1">
                <a:solidFill>
                  <a:schemeClr val="tx1"/>
                </a:solidFill>
              </a:rPr>
              <a:t>luck</a:t>
            </a:r>
            <a:r>
              <a:rPr lang="da-DK" sz="1600" dirty="0">
                <a:solidFill>
                  <a:schemeClr val="tx1"/>
                </a:solidFill>
              </a:rPr>
              <a:t> in scoop.</a:t>
            </a:r>
          </a:p>
          <a:p>
            <a:endParaRPr lang="en-GB" sz="1600" b="0" i="0" dirty="0">
              <a:solidFill>
                <a:srgbClr val="000000"/>
              </a:solidFill>
              <a:effectLst/>
              <a:latin typeface="Arial" panose="020B0604020202020204" pitchFamily="34" charset="0"/>
            </a:endParaRPr>
          </a:p>
          <a:p>
            <a:r>
              <a:rPr lang="en-GB" sz="1600" b="0" i="0" dirty="0">
                <a:solidFill>
                  <a:srgbClr val="000000"/>
                </a:solidFill>
                <a:effectLst/>
                <a:latin typeface="Arial" panose="020B0604020202020204" pitchFamily="34" charset="0"/>
              </a:rPr>
              <a:t>Strobe </a:t>
            </a:r>
            <a:r>
              <a:rPr lang="en-GB" sz="1600" b="0" i="0" dirty="0" err="1">
                <a:solidFill>
                  <a:srgbClr val="000000"/>
                </a:solidFill>
                <a:effectLst/>
                <a:latin typeface="Arial" panose="020B0604020202020204" pitchFamily="34" charset="0"/>
              </a:rPr>
              <a:t>Multiball</a:t>
            </a:r>
            <a:r>
              <a:rPr lang="da-DK" sz="1600" b="0" i="0" dirty="0">
                <a:solidFill>
                  <a:schemeClr val="tx1"/>
                </a:solidFill>
                <a:effectLst/>
                <a:latin typeface="Arial" panose="020B0604020202020204" pitchFamily="34" charset="0"/>
              </a:rPr>
              <a:t>, from Scoop, hit the </a:t>
            </a:r>
            <a:r>
              <a:rPr lang="da-DK" sz="1600" dirty="0" err="1">
                <a:solidFill>
                  <a:schemeClr val="tx1"/>
                </a:solidFill>
                <a:latin typeface="Arial" panose="020B0604020202020204" pitchFamily="34" charset="0"/>
              </a:rPr>
              <a:t>f</a:t>
            </a:r>
            <a:r>
              <a:rPr lang="da-DK" sz="1600" b="0" i="0" dirty="0" err="1">
                <a:solidFill>
                  <a:schemeClr val="tx1"/>
                </a:solidFill>
                <a:effectLst/>
                <a:latin typeface="Arial" panose="020B0604020202020204" pitchFamily="34" charset="0"/>
              </a:rPr>
              <a:t>orcefield</a:t>
            </a:r>
            <a:r>
              <a:rPr lang="da-DK" sz="1600" b="0" i="0" dirty="0">
                <a:solidFill>
                  <a:schemeClr val="tx1"/>
                </a:solidFill>
                <a:effectLst/>
                <a:latin typeface="Arial" panose="020B0604020202020204" pitchFamily="34" charset="0"/>
              </a:rPr>
              <a:t> / </a:t>
            </a:r>
            <a:r>
              <a:rPr lang="da-DK" sz="1600" b="0" i="0" dirty="0" err="1">
                <a:solidFill>
                  <a:schemeClr val="tx1"/>
                </a:solidFill>
                <a:effectLst/>
                <a:latin typeface="Arial" panose="020B0604020202020204" pitchFamily="34" charset="0"/>
              </a:rPr>
              <a:t>wiser</a:t>
            </a:r>
            <a:r>
              <a:rPr lang="da-DK" sz="1600" b="0" i="0" dirty="0">
                <a:solidFill>
                  <a:schemeClr val="tx1"/>
                </a:solidFill>
                <a:effectLst/>
                <a:latin typeface="Arial" panose="020B0604020202020204" pitchFamily="34" charset="0"/>
              </a:rPr>
              <a:t>.</a:t>
            </a:r>
            <a:endParaRPr lang="da-DK" sz="1600" dirty="0">
              <a:solidFill>
                <a:schemeClr val="tx1"/>
              </a:solidFill>
            </a:endParaRPr>
          </a:p>
          <a:p>
            <a:endParaRPr lang="da-DK" sz="1600" dirty="0">
              <a:solidFill>
                <a:schemeClr val="tx1"/>
              </a:solidFill>
            </a:endParaRPr>
          </a:p>
          <a:p>
            <a:r>
              <a:rPr lang="en-GB" sz="1600" b="0" i="0" dirty="0">
                <a:solidFill>
                  <a:srgbClr val="000000"/>
                </a:solidFill>
                <a:effectLst/>
                <a:latin typeface="Arial" panose="020B0604020202020204" pitchFamily="34" charset="0"/>
              </a:rPr>
              <a:t>Martian bomb, in Martian Attack – started in scoop, hit target in the target bank below them, hit all 4 </a:t>
            </a:r>
            <a:r>
              <a:rPr lang="en-GB" sz="1600" b="0" i="0" dirty="0" err="1">
                <a:solidFill>
                  <a:srgbClr val="000000"/>
                </a:solidFill>
                <a:effectLst/>
                <a:latin typeface="Arial" panose="020B0604020202020204" pitchFamily="34" charset="0"/>
              </a:rPr>
              <a:t>martians</a:t>
            </a:r>
            <a:r>
              <a:rPr lang="en-GB" sz="1600" b="0" i="0" dirty="0">
                <a:solidFill>
                  <a:srgbClr val="000000"/>
                </a:solidFill>
                <a:effectLst/>
                <a:latin typeface="Arial" panose="020B0604020202020204" pitchFamily="34" charset="0"/>
              </a:rPr>
              <a:t>, Martian 2-ball starts, Martian Bomb at launch button.</a:t>
            </a:r>
          </a:p>
          <a:p>
            <a:r>
              <a:rPr lang="en-GB" sz="1600" dirty="0">
                <a:solidFill>
                  <a:srgbClr val="000000"/>
                </a:solidFill>
                <a:latin typeface="Arial" panose="020B0604020202020204" pitchFamily="34" charset="0"/>
              </a:rPr>
              <a:t>All M-A-R-T-I-A-N-S target to lit in scoop.</a:t>
            </a:r>
          </a:p>
          <a:p>
            <a:endParaRPr lang="en-GB" sz="1600" dirty="0">
              <a:solidFill>
                <a:srgbClr val="000000"/>
              </a:solidFill>
              <a:latin typeface="Arial" panose="020B0604020202020204" pitchFamily="34" charset="0"/>
            </a:endParaRPr>
          </a:p>
          <a:p>
            <a:r>
              <a:rPr lang="en-GB" sz="1600" dirty="0">
                <a:solidFill>
                  <a:srgbClr val="000000"/>
                </a:solidFill>
                <a:latin typeface="Arial" panose="020B0604020202020204" pitchFamily="34" charset="0"/>
              </a:rPr>
              <a:t>If any of </a:t>
            </a:r>
          </a:p>
          <a:p>
            <a:r>
              <a:rPr lang="en-GB" sz="1600" b="0" i="0" dirty="0">
                <a:solidFill>
                  <a:srgbClr val="000000"/>
                </a:solidFill>
                <a:effectLst/>
                <a:latin typeface="Arial" panose="020B0604020202020204" pitchFamily="34" charset="0"/>
              </a:rPr>
              <a:t>The left orbit is Capture</a:t>
            </a:r>
          </a:p>
          <a:p>
            <a:r>
              <a:rPr lang="en-GB" sz="1600" b="0" i="0" dirty="0">
                <a:solidFill>
                  <a:srgbClr val="000000"/>
                </a:solidFill>
                <a:effectLst/>
                <a:latin typeface="Arial" panose="020B0604020202020204" pitchFamily="34" charset="0"/>
              </a:rPr>
              <a:t>The left ramp is the Big-O-Beam</a:t>
            </a:r>
          </a:p>
          <a:p>
            <a:r>
              <a:rPr lang="en-GB" sz="1600" b="0" i="0" dirty="0">
                <a:solidFill>
                  <a:srgbClr val="000000"/>
                </a:solidFill>
                <a:effectLst/>
                <a:latin typeface="Arial" panose="020B0604020202020204" pitchFamily="34" charset="0"/>
              </a:rPr>
              <a:t>The right ramp is the Tractor Beam</a:t>
            </a:r>
            <a:endParaRPr lang="en-GB" sz="1600" dirty="0">
              <a:solidFill>
                <a:srgbClr val="000000"/>
              </a:solidFill>
              <a:latin typeface="Arial" panose="020B0604020202020204" pitchFamily="34" charset="0"/>
            </a:endParaRPr>
          </a:p>
          <a:p>
            <a:r>
              <a:rPr lang="en-GB" sz="1600" b="0" i="0" dirty="0">
                <a:solidFill>
                  <a:srgbClr val="000000"/>
                </a:solidFill>
                <a:effectLst/>
                <a:latin typeface="Arial" panose="020B0604020202020204" pitchFamily="34" charset="0"/>
              </a:rPr>
              <a:t>The right orbit is the Atomic Blaster</a:t>
            </a:r>
          </a:p>
          <a:p>
            <a:r>
              <a:rPr lang="en-GB" sz="1600" dirty="0">
                <a:solidFill>
                  <a:srgbClr val="000000"/>
                </a:solidFill>
                <a:latin typeface="Arial" panose="020B0604020202020204" pitchFamily="34" charset="0"/>
              </a:rPr>
              <a:t>Is completed hit inner saucer targets for 100M hurry up.</a:t>
            </a:r>
          </a:p>
          <a:p>
            <a:r>
              <a:rPr lang="en-GB" sz="1600" dirty="0">
                <a:solidFill>
                  <a:srgbClr val="000000"/>
                </a:solidFill>
                <a:latin typeface="Arial" panose="020B0604020202020204" pitchFamily="34" charset="0"/>
              </a:rPr>
              <a:t>Completing all start </a:t>
            </a:r>
            <a:r>
              <a:rPr lang="en-GB" sz="1600" b="0" i="0" dirty="0">
                <a:solidFill>
                  <a:srgbClr val="000000"/>
                </a:solidFill>
                <a:effectLst/>
                <a:latin typeface="Arial" panose="020B0604020202020204" pitchFamily="34" charset="0"/>
              </a:rPr>
              <a:t>Total Annihilation a 4 ball MB, where Jackpot are inner orbit – lock shot.</a:t>
            </a:r>
          </a:p>
          <a:p>
            <a:endParaRPr lang="en-GB" sz="1600" dirty="0">
              <a:solidFill>
                <a:srgbClr val="000000"/>
              </a:solidFill>
              <a:latin typeface="Arial" panose="020B0604020202020204" pitchFamily="34" charset="0"/>
            </a:endParaRPr>
          </a:p>
          <a:p>
            <a:pPr algn="l"/>
            <a:r>
              <a:rPr lang="en-GB" sz="1600" b="0" i="0" dirty="0">
                <a:solidFill>
                  <a:srgbClr val="000000"/>
                </a:solidFill>
                <a:effectLst/>
                <a:latin typeface="Arial" panose="020B0604020202020204" pitchFamily="34" charset="0"/>
              </a:rPr>
              <a:t>Rule The Universe is the "wizard" award in the game, every target is worth 50M</a:t>
            </a:r>
            <a:r>
              <a:rPr lang="en-US" sz="1600" b="0" i="0" dirty="0">
                <a:solidFill>
                  <a:schemeClr val="tx1"/>
                </a:solidFill>
                <a:effectLst/>
                <a:latin typeface="Arial" panose="020B0604020202020204" pitchFamily="34" charset="0"/>
              </a:rPr>
              <a:t>.</a:t>
            </a:r>
          </a:p>
          <a:p>
            <a:pPr algn="l"/>
            <a:endParaRPr lang="en-US" sz="1600" dirty="0">
              <a:solidFill>
                <a:schemeClr val="tx1"/>
              </a:solidFill>
              <a:latin typeface="Arial" panose="020B0604020202020204" pitchFamily="34" charset="0"/>
            </a:endParaRPr>
          </a:p>
          <a:p>
            <a:pPr algn="l"/>
            <a:r>
              <a:rPr lang="en-US" sz="1600" b="0" i="0" dirty="0">
                <a:solidFill>
                  <a:schemeClr val="tx1"/>
                </a:solidFill>
                <a:effectLst/>
                <a:latin typeface="Arial" panose="020B0604020202020204" pitchFamily="34" charset="0"/>
              </a:rPr>
              <a:t>Take down two saucer before first MB, start MB wiser is up!</a:t>
            </a:r>
            <a:endParaRPr lang="en-GB" sz="1600" b="0" i="0" dirty="0">
              <a:solidFill>
                <a:srgbClr val="000000"/>
              </a:solidFill>
              <a:effectLst/>
              <a:latin typeface="Arial" panose="020B0604020202020204" pitchFamily="34" charset="0"/>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703537" y="1664481"/>
            <a:ext cx="651202" cy="3443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TAF</a:t>
            </a: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631655" y="943225"/>
            <a:ext cx="794403" cy="340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AFM</a:t>
            </a:r>
          </a:p>
        </p:txBody>
      </p:sp>
    </p:spTree>
    <p:extLst>
      <p:ext uri="{BB962C8B-B14F-4D97-AF65-F5344CB8AC3E}">
        <p14:creationId xmlns:p14="http://schemas.microsoft.com/office/powerpoint/2010/main" val="748680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Tron</a:t>
            </a:r>
          </a:p>
          <a:p>
            <a:r>
              <a:rPr lang="da-DK" sz="1600" dirty="0" err="1">
                <a:solidFill>
                  <a:schemeClr val="tx1"/>
                </a:solidFill>
              </a:rPr>
              <a:t>Skillshot</a:t>
            </a:r>
            <a:r>
              <a:rPr lang="da-DK" sz="1600" dirty="0">
                <a:solidFill>
                  <a:schemeClr val="tx1"/>
                </a:solidFill>
              </a:rPr>
              <a:t> : </a:t>
            </a:r>
            <a:r>
              <a:rPr lang="da-DK" sz="1600" dirty="0" err="1">
                <a:solidFill>
                  <a:schemeClr val="tx1"/>
                </a:solidFill>
              </a:rPr>
              <a:t>soft</a:t>
            </a:r>
            <a:r>
              <a:rPr lang="da-DK" sz="1600" dirty="0">
                <a:solidFill>
                  <a:schemeClr val="tx1"/>
                </a:solidFill>
              </a:rPr>
              <a:t> </a:t>
            </a:r>
            <a:r>
              <a:rPr lang="da-DK" sz="1600" dirty="0" err="1">
                <a:solidFill>
                  <a:schemeClr val="tx1"/>
                </a:solidFill>
              </a:rPr>
              <a:t>plunge</a:t>
            </a:r>
            <a:r>
              <a:rPr lang="da-DK" sz="1600" dirty="0">
                <a:solidFill>
                  <a:schemeClr val="tx1"/>
                </a:solidFill>
              </a:rPr>
              <a:t> for Arcade scoop, </a:t>
            </a:r>
            <a:r>
              <a:rPr lang="da-DK" sz="1600" dirty="0" err="1">
                <a:solidFill>
                  <a:schemeClr val="tx1"/>
                </a:solidFill>
              </a:rPr>
              <a:t>if</a:t>
            </a:r>
            <a:r>
              <a:rPr lang="da-DK" sz="1600" dirty="0">
                <a:solidFill>
                  <a:schemeClr val="tx1"/>
                </a:solidFill>
              </a:rPr>
              <a:t> not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a:t>
            </a:r>
          </a:p>
          <a:p>
            <a:r>
              <a:rPr lang="da-DK" sz="1600" dirty="0" err="1">
                <a:solidFill>
                  <a:schemeClr val="tx1"/>
                </a:solidFill>
              </a:rPr>
              <a:t>When</a:t>
            </a:r>
            <a:r>
              <a:rPr lang="da-DK" sz="1600" dirty="0">
                <a:solidFill>
                  <a:schemeClr val="tx1"/>
                </a:solidFill>
              </a:rPr>
              <a:t> </a:t>
            </a:r>
            <a:r>
              <a:rPr lang="da-DK" sz="1600" dirty="0" err="1">
                <a:solidFill>
                  <a:schemeClr val="tx1"/>
                </a:solidFill>
              </a:rPr>
              <a:t>comming</a:t>
            </a:r>
            <a:r>
              <a:rPr lang="da-DK" sz="1600" dirty="0">
                <a:solidFill>
                  <a:schemeClr val="tx1"/>
                </a:solidFill>
              </a:rPr>
              <a:t> from scoop, hold up right flipper.</a:t>
            </a:r>
          </a:p>
          <a:p>
            <a:endParaRPr lang="da-DK" sz="1600" dirty="0">
              <a:solidFill>
                <a:schemeClr val="tx1"/>
              </a:solidFill>
            </a:endParaRPr>
          </a:p>
          <a:p>
            <a:r>
              <a:rPr lang="en-GB" sz="1600" dirty="0">
                <a:solidFill>
                  <a:schemeClr val="tx1"/>
                </a:solidFill>
              </a:rPr>
              <a:t>Five left inner loop shots are needed to qualify </a:t>
            </a:r>
            <a:r>
              <a:rPr lang="en-GB" sz="1600" dirty="0" err="1">
                <a:solidFill>
                  <a:schemeClr val="tx1"/>
                </a:solidFill>
              </a:rPr>
              <a:t>Quorra</a:t>
            </a:r>
            <a:r>
              <a:rPr lang="en-GB" sz="1600" dirty="0">
                <a:solidFill>
                  <a:schemeClr val="tx1"/>
                </a:solidFill>
              </a:rPr>
              <a:t> </a:t>
            </a:r>
            <a:r>
              <a:rPr lang="en-GB" sz="1600" dirty="0" err="1">
                <a:solidFill>
                  <a:schemeClr val="tx1"/>
                </a:solidFill>
              </a:rPr>
              <a:t>Multiball</a:t>
            </a:r>
            <a:r>
              <a:rPr lang="en-GB" sz="1600" dirty="0">
                <a:solidFill>
                  <a:schemeClr val="tx1"/>
                </a:solidFill>
              </a:rPr>
              <a:t>, spinner has to be off for next shot to count. In MB T-R-O-N targets will start Double Scoring.</a:t>
            </a:r>
          </a:p>
          <a:p>
            <a:endParaRPr lang="en-GB" sz="1600" dirty="0">
              <a:solidFill>
                <a:schemeClr val="tx1"/>
              </a:solidFill>
            </a:endParaRPr>
          </a:p>
          <a:p>
            <a:r>
              <a:rPr lang="en-GB" sz="1600" dirty="0">
                <a:solidFill>
                  <a:schemeClr val="tx1"/>
                </a:solidFill>
              </a:rPr>
              <a:t>Disc </a:t>
            </a:r>
            <a:r>
              <a:rPr lang="en-GB" sz="1600" dirty="0" err="1">
                <a:solidFill>
                  <a:schemeClr val="tx1"/>
                </a:solidFill>
              </a:rPr>
              <a:t>Multiball</a:t>
            </a:r>
            <a:r>
              <a:rPr lang="en-GB" sz="1600" dirty="0">
                <a:solidFill>
                  <a:schemeClr val="tx1"/>
                </a:solidFill>
              </a:rPr>
              <a:t>, hit the recognizer to open (4 times), then more hits (7 times) to start. In MB hit it another 1o times</a:t>
            </a:r>
          </a:p>
          <a:p>
            <a:endParaRPr lang="en-GB" sz="1600" dirty="0">
              <a:solidFill>
                <a:schemeClr val="tx1"/>
              </a:solidFill>
            </a:endParaRPr>
          </a:p>
          <a:p>
            <a:r>
              <a:rPr lang="en-GB" sz="1600" dirty="0">
                <a:solidFill>
                  <a:schemeClr val="tx1"/>
                </a:solidFill>
              </a:rPr>
              <a:t>Light Cycle, are six square light cycle, first time 4 unique is need to qualify in Arcade scoop, Jackpot are lit Cycle’s, three at a time, then the other three. Shoot left ramp then left inner loop's </a:t>
            </a:r>
            <a:r>
              <a:rPr lang="en-GB" sz="1600" dirty="0" err="1">
                <a:solidFill>
                  <a:schemeClr val="tx1"/>
                </a:solidFill>
              </a:rPr>
              <a:t>Quorra</a:t>
            </a:r>
            <a:r>
              <a:rPr lang="en-GB" sz="1600" dirty="0">
                <a:solidFill>
                  <a:schemeClr val="tx1"/>
                </a:solidFill>
              </a:rPr>
              <a:t> flashes for Super jackpot.</a:t>
            </a:r>
          </a:p>
          <a:p>
            <a:endParaRPr lang="en-GB" sz="1600" dirty="0">
              <a:solidFill>
                <a:schemeClr val="tx1"/>
              </a:solidFill>
            </a:endParaRPr>
          </a:p>
          <a:p>
            <a:r>
              <a:rPr lang="en-GB" sz="1600" dirty="0">
                <a:solidFill>
                  <a:schemeClr val="tx1"/>
                </a:solidFill>
              </a:rPr>
              <a:t>In any MB, shoot the recognizer target bank 3 times, to add a ball, can be done twice per </a:t>
            </a:r>
            <a:r>
              <a:rPr lang="en-GB" sz="1600" dirty="0" err="1">
                <a:solidFill>
                  <a:schemeClr val="tx1"/>
                </a:solidFill>
              </a:rPr>
              <a:t>Multiball</a:t>
            </a:r>
            <a:r>
              <a:rPr lang="en-GB" sz="1600" dirty="0">
                <a:solidFill>
                  <a:schemeClr val="tx1"/>
                </a:solidFill>
              </a:rPr>
              <a:t>.</a:t>
            </a:r>
          </a:p>
          <a:p>
            <a:endParaRPr lang="en-GB" sz="1600" dirty="0">
              <a:solidFill>
                <a:schemeClr val="tx1"/>
              </a:solidFill>
            </a:endParaRPr>
          </a:p>
          <a:p>
            <a:r>
              <a:rPr lang="en-GB" sz="1600" dirty="0">
                <a:solidFill>
                  <a:schemeClr val="tx1"/>
                </a:solidFill>
              </a:rPr>
              <a:t>T-R-O-N targets, if the ball rolls over the Zen switch to the right of the Arcade scoop, just hit one target counts as all.</a:t>
            </a:r>
          </a:p>
          <a:p>
            <a:endParaRPr lang="en-GB" sz="1600" dirty="0">
              <a:solidFill>
                <a:schemeClr val="tx1"/>
              </a:solidFill>
            </a:endParaRPr>
          </a:p>
          <a:p>
            <a:r>
              <a:rPr lang="en-GB" sz="1600" dirty="0">
                <a:solidFill>
                  <a:schemeClr val="tx1"/>
                </a:solidFill>
              </a:rPr>
              <a:t>Wizard like AS – First Sea of Simulation, then Portal.</a:t>
            </a:r>
          </a:p>
          <a:p>
            <a:endParaRPr lang="da-DK" sz="1600" dirty="0">
              <a:solidFill>
                <a:schemeClr val="tx1"/>
              </a:solidFill>
            </a:endParaRPr>
          </a:p>
          <a:p>
            <a:endParaRPr lang="da-DK"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Taxi</a:t>
            </a:r>
          </a:p>
          <a:p>
            <a:r>
              <a:rPr lang="da-DK" sz="1600" dirty="0" err="1">
                <a:solidFill>
                  <a:schemeClr val="tx1"/>
                </a:solidFill>
              </a:rPr>
              <a:t>Skillshot</a:t>
            </a:r>
            <a:r>
              <a:rPr lang="da-DK" sz="1600" dirty="0">
                <a:solidFill>
                  <a:schemeClr val="tx1"/>
                </a:solidFill>
              </a:rPr>
              <a:t> : </a:t>
            </a:r>
            <a:r>
              <a:rPr lang="da-DK" sz="1600" dirty="0" err="1">
                <a:solidFill>
                  <a:schemeClr val="tx1"/>
                </a:solidFill>
              </a:rPr>
              <a:t>plunge</a:t>
            </a:r>
            <a:r>
              <a:rPr lang="da-DK" sz="1600" dirty="0">
                <a:solidFill>
                  <a:schemeClr val="tx1"/>
                </a:solidFill>
              </a:rPr>
              <a:t> to </a:t>
            </a:r>
            <a:r>
              <a:rPr lang="da-DK" sz="1600" dirty="0" err="1">
                <a:solidFill>
                  <a:schemeClr val="tx1"/>
                </a:solidFill>
              </a:rPr>
              <a:t>get</a:t>
            </a:r>
            <a:r>
              <a:rPr lang="da-DK" sz="1600" dirty="0">
                <a:solidFill>
                  <a:schemeClr val="tx1"/>
                </a:solidFill>
              </a:rPr>
              <a:t> points, ball 1 x1, ball 2 x2, ball 3 x3!</a:t>
            </a:r>
          </a:p>
          <a:p>
            <a:endParaRPr lang="da-DK" sz="1600" dirty="0">
              <a:solidFill>
                <a:schemeClr val="tx1"/>
              </a:solidFill>
            </a:endParaRPr>
          </a:p>
          <a:p>
            <a:r>
              <a:rPr lang="en-GB" sz="1600" dirty="0">
                <a:solidFill>
                  <a:schemeClr val="tx1"/>
                </a:solidFill>
              </a:rPr>
              <a:t>Lock ball in right hole, start 2 ball MB, on left ramp. During lock a ball in right hole, and the other in left hole, Drac lane for 300K points, there after ramps are 100K each.</a:t>
            </a:r>
          </a:p>
          <a:p>
            <a:endParaRPr lang="en-GB" sz="1600" dirty="0">
              <a:solidFill>
                <a:schemeClr val="tx1"/>
              </a:solidFill>
            </a:endParaRPr>
          </a:p>
          <a:p>
            <a:r>
              <a:rPr lang="en-GB" sz="1600" dirty="0">
                <a:solidFill>
                  <a:schemeClr val="tx1"/>
                </a:solidFill>
              </a:rPr>
              <a:t>After MB, a passenger need to be pickup before Lock is lit again.</a:t>
            </a:r>
          </a:p>
          <a:p>
            <a:endParaRPr lang="en-GB" sz="1600" dirty="0">
              <a:solidFill>
                <a:schemeClr val="tx1"/>
              </a:solidFill>
            </a:endParaRPr>
          </a:p>
          <a:p>
            <a:r>
              <a:rPr lang="en-GB" sz="1600" dirty="0" err="1">
                <a:solidFill>
                  <a:schemeClr val="tx1"/>
                </a:solidFill>
              </a:rPr>
              <a:t>Center</a:t>
            </a:r>
            <a:r>
              <a:rPr lang="en-GB" sz="1600" dirty="0">
                <a:solidFill>
                  <a:schemeClr val="tx1"/>
                </a:solidFill>
              </a:rPr>
              <a:t> LOLA drop targets resets after 10 sec!</a:t>
            </a:r>
          </a:p>
          <a:p>
            <a:endParaRPr lang="en-GB" sz="1600" dirty="0">
              <a:solidFill>
                <a:schemeClr val="tx1"/>
              </a:solidFill>
            </a:endParaRPr>
          </a:p>
          <a:p>
            <a:r>
              <a:rPr lang="en-GB" sz="1600" dirty="0">
                <a:solidFill>
                  <a:schemeClr val="tx1"/>
                </a:solidFill>
              </a:rPr>
              <a:t>Right PINBOT drop targets resets after 15 sec!</a:t>
            </a:r>
          </a:p>
          <a:p>
            <a:endParaRPr lang="en-GB" sz="1600" dirty="0">
              <a:solidFill>
                <a:schemeClr val="tx1"/>
              </a:solidFill>
            </a:endParaRPr>
          </a:p>
          <a:p>
            <a:r>
              <a:rPr lang="en-GB" sz="1600" dirty="0">
                <a:solidFill>
                  <a:schemeClr val="tx1"/>
                </a:solidFill>
              </a:rPr>
              <a:t>Order pickup can be done is GORBY, PINBOT, DRAC, LOLA, SANTA, pickup all 5 passengers to light JACKPOT.</a:t>
            </a:r>
          </a:p>
          <a:p>
            <a:endParaRPr lang="en-GB" sz="1600" dirty="0">
              <a:solidFill>
                <a:schemeClr val="tx1"/>
              </a:solidFill>
            </a:endParaRPr>
          </a:p>
          <a:p>
            <a:r>
              <a:rPr lang="en-GB" sz="1600" dirty="0">
                <a:solidFill>
                  <a:schemeClr val="tx1"/>
                </a:solidFill>
              </a:rPr>
              <a:t>Hitting this small target (lit by LOLA or PINBOT banks) holds any passengers for the next ball.</a:t>
            </a:r>
          </a:p>
          <a:p>
            <a:endParaRPr lang="en-GB" sz="1600" dirty="0">
              <a:solidFill>
                <a:schemeClr val="tx1"/>
              </a:solidFill>
            </a:endParaRPr>
          </a:p>
          <a:p>
            <a:r>
              <a:rPr lang="en-US" sz="1600" b="0" i="0" dirty="0">
                <a:solidFill>
                  <a:srgbClr val="000000"/>
                </a:solidFill>
                <a:effectLst/>
                <a:latin typeface="Arial" panose="020B0604020202020204" pitchFamily="34" charset="0"/>
              </a:rPr>
              <a:t>Left </a:t>
            </a:r>
            <a:r>
              <a:rPr lang="en-US" sz="1600" b="0" i="0" dirty="0" err="1">
                <a:solidFill>
                  <a:srgbClr val="000000"/>
                </a:solidFill>
                <a:effectLst/>
                <a:latin typeface="Arial" panose="020B0604020202020204" pitchFamily="34" charset="0"/>
              </a:rPr>
              <a:t>inlane</a:t>
            </a:r>
            <a:r>
              <a:rPr lang="en-US" sz="1600" b="0" i="0" dirty="0">
                <a:solidFill>
                  <a:srgbClr val="000000"/>
                </a:solidFill>
                <a:effectLst/>
                <a:latin typeface="Arial" panose="020B0604020202020204" pitchFamily="34" charset="0"/>
              </a:rPr>
              <a:t> lights right ramp, right </a:t>
            </a:r>
            <a:r>
              <a:rPr lang="en-US" sz="1600" b="0" i="0" dirty="0" err="1">
                <a:solidFill>
                  <a:srgbClr val="000000"/>
                </a:solidFill>
                <a:effectLst/>
                <a:latin typeface="Arial" panose="020B0604020202020204" pitchFamily="34" charset="0"/>
              </a:rPr>
              <a:t>inlane</a:t>
            </a:r>
            <a:r>
              <a:rPr lang="en-US" sz="1600" b="0" i="0" dirty="0">
                <a:solidFill>
                  <a:srgbClr val="000000"/>
                </a:solidFill>
                <a:effectLst/>
                <a:latin typeface="Arial" panose="020B0604020202020204" pitchFamily="34" charset="0"/>
              </a:rPr>
              <a:t> lights left ramp for AIRPORT. Shooting a lit ramp awards the current airport value and advances it. Values are 20k, 40k, 60k, 80k and finally 100k + light airport million (collected at JOYRIDE hole). No time limit to collect the million (20 seconds on 'hard', 15 seconds on 'extra hard').</a:t>
            </a:r>
            <a:endParaRPr lang="en-GB" sz="1600" dirty="0">
              <a:solidFill>
                <a:schemeClr val="tx1"/>
              </a:solidFill>
            </a:endParaRPr>
          </a:p>
          <a:p>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573940" y="3185864"/>
            <a:ext cx="914385" cy="3435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TRON</a:t>
            </a:r>
          </a:p>
        </p:txBody>
      </p:sp>
      <p:sp>
        <p:nvSpPr>
          <p:cNvPr id="11" name="Rectangle 24">
            <a:extLst>
              <a:ext uri="{FF2B5EF4-FFF2-40B4-BE49-F238E27FC236}">
                <a16:creationId xmlns:a16="http://schemas.microsoft.com/office/drawing/2014/main" id="{BDACABB8-7ECC-4F33-B39C-702BDE4A2455}"/>
              </a:ext>
            </a:extLst>
          </p:cNvPr>
          <p:cNvSpPr/>
          <p:nvPr/>
        </p:nvSpPr>
        <p:spPr>
          <a:xfrm rot="16200000">
            <a:off x="11657038" y="2362763"/>
            <a:ext cx="74434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TAXI</a:t>
            </a:r>
          </a:p>
        </p:txBody>
      </p:sp>
    </p:spTree>
    <p:extLst>
      <p:ext uri="{BB962C8B-B14F-4D97-AF65-F5344CB8AC3E}">
        <p14:creationId xmlns:p14="http://schemas.microsoft.com/office/powerpoint/2010/main" val="42785968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Fish tales</a:t>
            </a:r>
          </a:p>
          <a:p>
            <a:r>
              <a:rPr lang="da-DK" sz="1600" dirty="0">
                <a:solidFill>
                  <a:schemeClr val="tx1"/>
                </a:solidFill>
              </a:rPr>
              <a:t>In MB, hit the </a:t>
            </a:r>
            <a:r>
              <a:rPr lang="da-DK" sz="1600" dirty="0" err="1">
                <a:solidFill>
                  <a:schemeClr val="tx1"/>
                </a:solidFill>
              </a:rPr>
              <a:t>lock</a:t>
            </a:r>
            <a:r>
              <a:rPr lang="da-DK" sz="1600" dirty="0">
                <a:solidFill>
                  <a:schemeClr val="tx1"/>
                </a:solidFill>
              </a:rPr>
              <a:t> ball (caster </a:t>
            </a:r>
            <a:r>
              <a:rPr lang="da-DK" sz="1600" dirty="0" err="1">
                <a:solidFill>
                  <a:schemeClr val="tx1"/>
                </a:solidFill>
              </a:rPr>
              <a:t>club</a:t>
            </a:r>
            <a:r>
              <a:rPr lang="da-DK" sz="1600" dirty="0">
                <a:solidFill>
                  <a:schemeClr val="tx1"/>
                </a:solidFill>
              </a:rPr>
              <a:t>) to light Jackpot in the hole at the top, </a:t>
            </a:r>
            <a:r>
              <a:rPr lang="da-DK" sz="1600" dirty="0" err="1">
                <a:solidFill>
                  <a:schemeClr val="tx1"/>
                </a:solidFill>
              </a:rPr>
              <a:t>shoot</a:t>
            </a:r>
            <a:r>
              <a:rPr lang="da-DK" sz="1600" dirty="0">
                <a:solidFill>
                  <a:schemeClr val="tx1"/>
                </a:solidFill>
              </a:rPr>
              <a:t> </a:t>
            </a:r>
            <a:r>
              <a:rPr lang="da-DK" sz="1600" dirty="0" err="1">
                <a:solidFill>
                  <a:schemeClr val="tx1"/>
                </a:solidFill>
              </a:rPr>
              <a:t>through</a:t>
            </a:r>
            <a:r>
              <a:rPr lang="da-DK" sz="1600" dirty="0">
                <a:solidFill>
                  <a:schemeClr val="tx1"/>
                </a:solidFill>
              </a:rPr>
              <a:t> the spinner.</a:t>
            </a:r>
          </a:p>
          <a:p>
            <a:r>
              <a:rPr lang="da-DK" sz="1600" dirty="0" err="1">
                <a:solidFill>
                  <a:schemeClr val="tx1"/>
                </a:solidFill>
              </a:rPr>
              <a:t>After</a:t>
            </a:r>
            <a:r>
              <a:rPr lang="da-DK" sz="1600" dirty="0">
                <a:solidFill>
                  <a:schemeClr val="tx1"/>
                </a:solidFill>
              </a:rPr>
              <a:t> 3 Jackpot, </a:t>
            </a:r>
            <a:r>
              <a:rPr lang="da-DK" sz="1600" dirty="0" err="1">
                <a:solidFill>
                  <a:schemeClr val="tx1"/>
                </a:solidFill>
              </a:rPr>
              <a:t>captive</a:t>
            </a:r>
            <a:r>
              <a:rPr lang="da-DK" sz="1600" dirty="0">
                <a:solidFill>
                  <a:schemeClr val="tx1"/>
                </a:solidFill>
              </a:rPr>
              <a:t> ball is super Jackpot.</a:t>
            </a:r>
          </a:p>
          <a:p>
            <a:endParaRPr lang="da-DK" sz="1600" dirty="0">
              <a:solidFill>
                <a:schemeClr val="tx1"/>
              </a:solidFill>
            </a:endParaRPr>
          </a:p>
          <a:p>
            <a:r>
              <a:rPr lang="da-DK" sz="1600" dirty="0">
                <a:solidFill>
                  <a:schemeClr val="tx1"/>
                </a:solidFill>
              </a:rPr>
              <a:t>Monster Fish, </a:t>
            </a:r>
            <a:r>
              <a:rPr lang="en-GB" sz="1600" b="0" i="0" dirty="0">
                <a:solidFill>
                  <a:srgbClr val="000000"/>
                </a:solidFill>
                <a:effectLst/>
                <a:latin typeface="Arial" panose="020B0604020202020204" pitchFamily="34" charset="0"/>
              </a:rPr>
              <a:t>Right under the boat is a string of 6 fish (a "school" of fish - look closely!). Each time you make alternate LIT ramp shot, you light another fish. Getting all 6 lights the spinner for the Monster Fish award, which is a hurry-up award.</a:t>
            </a:r>
          </a:p>
          <a:p>
            <a:endParaRPr lang="en-GB" sz="1600" dirty="0">
              <a:solidFill>
                <a:srgbClr val="000000"/>
              </a:solidFill>
              <a:latin typeface="Arial" panose="020B0604020202020204" pitchFamily="34" charset="0"/>
            </a:endParaRPr>
          </a:p>
          <a:p>
            <a:r>
              <a:rPr lang="en-GB" sz="1600" dirty="0">
                <a:solidFill>
                  <a:srgbClr val="000000"/>
                </a:solidFill>
                <a:latin typeface="Arial" panose="020B0604020202020204" pitchFamily="34" charset="0"/>
              </a:rPr>
              <a:t>When not flashing hit one ramp to light the other for a small fish, both good </a:t>
            </a:r>
            <a:r>
              <a:rPr lang="en-GB" sz="1600">
                <a:solidFill>
                  <a:srgbClr val="000000"/>
                </a:solidFill>
                <a:latin typeface="Arial" panose="020B0604020202020204" pitchFamily="34" charset="0"/>
              </a:rPr>
              <a:t>to backhand</a:t>
            </a:r>
            <a:r>
              <a:rPr lang="en-GB" sz="1600" dirty="0">
                <a:solidFill>
                  <a:srgbClr val="000000"/>
                </a:solidFill>
                <a:latin typeface="Arial" panose="020B0604020202020204" pitchFamily="34" charset="0"/>
              </a:rPr>
              <a:t>.</a:t>
            </a:r>
          </a:p>
          <a:p>
            <a:endParaRPr lang="en-GB" sz="1600" dirty="0">
              <a:solidFill>
                <a:srgbClr val="000000"/>
              </a:solidFill>
              <a:latin typeface="Arial" panose="020B0604020202020204" pitchFamily="34" charset="0"/>
            </a:endParaRPr>
          </a:p>
          <a:p>
            <a:r>
              <a:rPr lang="en-GB" sz="1600" dirty="0">
                <a:solidFill>
                  <a:srgbClr val="000000"/>
                </a:solidFill>
                <a:latin typeface="Arial" panose="020B0604020202020204" pitchFamily="34" charset="0"/>
              </a:rPr>
              <a:t>If last is right ramp, then spinner is ready on right flipper.</a:t>
            </a:r>
          </a:p>
          <a:p>
            <a:endParaRPr lang="en-GB" sz="1600" dirty="0">
              <a:solidFill>
                <a:srgbClr val="000000"/>
              </a:solidFill>
              <a:latin typeface="Arial" panose="020B0604020202020204" pitchFamily="34" charset="0"/>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Star Trek</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hold </a:t>
            </a:r>
            <a:r>
              <a:rPr lang="da-DK" sz="1600" dirty="0" err="1">
                <a:solidFill>
                  <a:schemeClr val="tx1"/>
                </a:solidFill>
              </a:rPr>
              <a:t>rigth</a:t>
            </a:r>
            <a:r>
              <a:rPr lang="da-DK" sz="1600" dirty="0">
                <a:solidFill>
                  <a:schemeClr val="tx1"/>
                </a:solidFill>
              </a:rPr>
              <a:t> flipper </a:t>
            </a:r>
            <a:r>
              <a:rPr lang="da-DK" sz="1600" dirty="0" err="1">
                <a:solidFill>
                  <a:schemeClr val="tx1"/>
                </a:solidFill>
              </a:rPr>
              <a:t>down</a:t>
            </a:r>
            <a:r>
              <a:rPr lang="da-DK" sz="1600" dirty="0">
                <a:solidFill>
                  <a:schemeClr val="tx1"/>
                </a:solidFill>
              </a:rPr>
              <a:t>?</a:t>
            </a:r>
          </a:p>
          <a:p>
            <a:endParaRPr lang="da-DK" sz="1600" dirty="0">
              <a:solidFill>
                <a:schemeClr val="tx1"/>
              </a:solidFill>
            </a:endParaRPr>
          </a:p>
          <a:p>
            <a:r>
              <a:rPr lang="da-DK" sz="1600" dirty="0" err="1">
                <a:solidFill>
                  <a:schemeClr val="tx1"/>
                </a:solidFill>
              </a:rPr>
              <a:t>Left</a:t>
            </a:r>
            <a:r>
              <a:rPr lang="da-DK" sz="1600" dirty="0">
                <a:solidFill>
                  <a:schemeClr val="tx1"/>
                </a:solidFill>
              </a:rPr>
              <a:t> </a:t>
            </a:r>
            <a:r>
              <a:rPr lang="da-DK" sz="1600" dirty="0" err="1">
                <a:solidFill>
                  <a:schemeClr val="tx1"/>
                </a:solidFill>
              </a:rPr>
              <a:t>outlane</a:t>
            </a:r>
            <a:r>
              <a:rPr lang="da-DK" sz="1600" dirty="0">
                <a:solidFill>
                  <a:schemeClr val="tx1"/>
                </a:solidFill>
              </a:rPr>
              <a:t> kick-back: </a:t>
            </a:r>
            <a:r>
              <a:rPr lang="en-GB" sz="1600" dirty="0">
                <a:solidFill>
                  <a:schemeClr val="tx1"/>
                </a:solidFill>
              </a:rPr>
              <a:t>Leave 3 torpedoes active just in case you need them to divert power to the kickback, or </a:t>
            </a:r>
            <a:r>
              <a:rPr lang="en-GB" sz="1600">
                <a:solidFill>
                  <a:schemeClr val="tx1"/>
                </a:solidFill>
              </a:rPr>
              <a:t>hit shields targets.</a:t>
            </a:r>
            <a:endParaRPr lang="en-GB" sz="1600" dirty="0">
              <a:solidFill>
                <a:schemeClr val="tx1"/>
              </a:solidFill>
            </a:endParaRPr>
          </a:p>
          <a:p>
            <a:r>
              <a:rPr lang="en-GB" sz="1600" dirty="0">
                <a:solidFill>
                  <a:schemeClr val="tx1"/>
                </a:solidFill>
              </a:rPr>
              <a:t>3 torpedoes are armed after the weapon targets are completed when no torpedoes are ready.  Then 2, then 1 thereafter.</a:t>
            </a:r>
          </a:p>
          <a:p>
            <a:endParaRPr lang="en-GB" sz="1600" dirty="0">
              <a:solidFill>
                <a:schemeClr val="tx1"/>
              </a:solidFill>
            </a:endParaRPr>
          </a:p>
          <a:p>
            <a:r>
              <a:rPr lang="en-GB" sz="1600" dirty="0">
                <a:solidFill>
                  <a:schemeClr val="tx1"/>
                </a:solidFill>
              </a:rPr>
              <a:t>8 torpedoes equal to super torpedo which will instantly take down the Vengeance or using the super torpedo will instantly lower the Vengeance's shields and the next shot to the Vengeance will start the MB. Vengeance hit the </a:t>
            </a:r>
            <a:r>
              <a:rPr lang="en-GB" sz="1600" dirty="0" err="1">
                <a:solidFill>
                  <a:schemeClr val="tx1"/>
                </a:solidFill>
              </a:rPr>
              <a:t>center</a:t>
            </a:r>
            <a:r>
              <a:rPr lang="en-GB" sz="1600" dirty="0">
                <a:solidFill>
                  <a:schemeClr val="tx1"/>
                </a:solidFill>
              </a:rPr>
              <a:t> target, lock a ball behind, hit to free ball, hit again to add a ball.</a:t>
            </a:r>
          </a:p>
          <a:p>
            <a:r>
              <a:rPr lang="en-GB" sz="1600" dirty="0">
                <a:solidFill>
                  <a:schemeClr val="tx1"/>
                </a:solidFill>
              </a:rPr>
              <a:t>​Make Combos for point, backhand left ramp, them something else. Left spinner lane can be backhanded.</a:t>
            </a:r>
          </a:p>
          <a:p>
            <a:r>
              <a:rPr lang="en-GB" sz="1600" dirty="0">
                <a:solidFill>
                  <a:schemeClr val="tx1"/>
                </a:solidFill>
              </a:rPr>
              <a:t>Complete the 5 small Red Matter stand up targets to light the Black Hole mystery at the centre target – gives add a ball.</a:t>
            </a:r>
          </a:p>
          <a:p>
            <a:r>
              <a:rPr lang="en-GB" sz="1600" dirty="0">
                <a:solidFill>
                  <a:schemeClr val="tx1"/>
                </a:solidFill>
              </a:rPr>
              <a:t>Complete green target bank, for light lock, both </a:t>
            </a:r>
            <a:r>
              <a:rPr lang="en-GB" sz="1600" dirty="0" err="1">
                <a:solidFill>
                  <a:schemeClr val="tx1"/>
                </a:solidFill>
              </a:rPr>
              <a:t>center</a:t>
            </a:r>
            <a:r>
              <a:rPr lang="en-GB" sz="1600" dirty="0">
                <a:solidFill>
                  <a:schemeClr val="tx1"/>
                </a:solidFill>
              </a:rPr>
              <a:t> and left scoop (first time) booth can be locked for one bank.</a:t>
            </a:r>
          </a:p>
          <a:p>
            <a:endParaRPr lang="en-GB" sz="1600" dirty="0">
              <a:solidFill>
                <a:schemeClr val="tx1"/>
              </a:solidFill>
            </a:endParaRPr>
          </a:p>
          <a:p>
            <a:r>
              <a:rPr lang="en-GB" sz="1600" dirty="0">
                <a:solidFill>
                  <a:schemeClr val="tx1"/>
                </a:solidFill>
              </a:rPr>
              <a:t>Any mode is good, three in a row gives super feature, so Prime Directive, Space Jump, Save The Enterprise for super ramps.</a:t>
            </a:r>
          </a:p>
          <a:p>
            <a:r>
              <a:rPr lang="en-GB" sz="1600" dirty="0">
                <a:solidFill>
                  <a:schemeClr val="tx1"/>
                </a:solidFill>
              </a:rPr>
              <a:t>Start next mission, in left scoop, or lift right flipper and hit under it.</a:t>
            </a:r>
          </a:p>
          <a:p>
            <a:r>
              <a:rPr lang="en-GB" sz="1600" dirty="0">
                <a:solidFill>
                  <a:schemeClr val="tx1"/>
                </a:solidFill>
              </a:rPr>
              <a:t>Away team, change mode add time, Space jump, one hit finish!</a:t>
            </a:r>
            <a:endParaRPr lang="da-DK" sz="1600" dirty="0">
              <a:solidFill>
                <a:schemeClr val="tx1"/>
              </a:solidFill>
            </a:endParaRPr>
          </a:p>
          <a:p>
            <a:r>
              <a:rPr lang="en-US" sz="1600" dirty="0">
                <a:solidFill>
                  <a:schemeClr val="tx1"/>
                </a:solidFill>
              </a:rPr>
              <a:t>Right Orbit very fast, and Warp ramp feeds  upper flipper! Not worth it, risky shot.</a:t>
            </a: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775962" y="3908217"/>
            <a:ext cx="50931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ST</a:t>
            </a:r>
          </a:p>
        </p:txBody>
      </p:sp>
      <p:sp>
        <p:nvSpPr>
          <p:cNvPr id="10" name="Rectangle 24">
            <a:extLst>
              <a:ext uri="{FF2B5EF4-FFF2-40B4-BE49-F238E27FC236}">
                <a16:creationId xmlns:a16="http://schemas.microsoft.com/office/drawing/2014/main" id="{08BFDCB3-D9F0-4D6B-B4D2-02659F3E3DBB}"/>
              </a:ext>
            </a:extLst>
          </p:cNvPr>
          <p:cNvSpPr/>
          <p:nvPr/>
        </p:nvSpPr>
        <p:spPr>
          <a:xfrm rot="16200000">
            <a:off x="11776509" y="4416067"/>
            <a:ext cx="506387"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FT</a:t>
            </a:r>
          </a:p>
        </p:txBody>
      </p:sp>
    </p:spTree>
    <p:extLst>
      <p:ext uri="{BB962C8B-B14F-4D97-AF65-F5344CB8AC3E}">
        <p14:creationId xmlns:p14="http://schemas.microsoft.com/office/powerpoint/2010/main" val="3612631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Star Wars</a:t>
            </a:r>
          </a:p>
          <a:p>
            <a:r>
              <a:rPr lang="da-DK" sz="1400" dirty="0" err="1">
                <a:solidFill>
                  <a:schemeClr val="tx1"/>
                </a:solidFill>
              </a:rPr>
              <a:t>Skillshot</a:t>
            </a:r>
            <a:r>
              <a:rPr lang="da-DK" sz="1400" dirty="0">
                <a:solidFill>
                  <a:schemeClr val="tx1"/>
                </a:solidFill>
              </a:rPr>
              <a:t>, on the timing on the </a:t>
            </a:r>
            <a:r>
              <a:rPr lang="da-DK" sz="1400" dirty="0" err="1">
                <a:solidFill>
                  <a:schemeClr val="tx1"/>
                </a:solidFill>
              </a:rPr>
              <a:t>target</a:t>
            </a:r>
            <a:r>
              <a:rPr lang="da-DK" sz="1400" dirty="0">
                <a:solidFill>
                  <a:schemeClr val="tx1"/>
                </a:solidFill>
              </a:rPr>
              <a:t> bank</a:t>
            </a:r>
          </a:p>
          <a:p>
            <a:r>
              <a:rPr lang="da-DK" sz="1400" dirty="0" err="1">
                <a:solidFill>
                  <a:schemeClr val="tx1"/>
                </a:solidFill>
              </a:rPr>
              <a:t>Choose</a:t>
            </a:r>
            <a:r>
              <a:rPr lang="da-DK" sz="1400" dirty="0">
                <a:solidFill>
                  <a:schemeClr val="tx1"/>
                </a:solidFill>
              </a:rPr>
              <a:t> Han, as he has 6 mode </a:t>
            </a:r>
            <a:r>
              <a:rPr lang="da-DK" sz="1400" dirty="0" err="1">
                <a:solidFill>
                  <a:schemeClr val="tx1"/>
                </a:solidFill>
              </a:rPr>
              <a:t>completed</a:t>
            </a:r>
            <a:r>
              <a:rPr lang="da-DK" sz="1400" dirty="0">
                <a:solidFill>
                  <a:schemeClr val="tx1"/>
                </a:solidFill>
              </a:rPr>
              <a:t> </a:t>
            </a:r>
            <a:r>
              <a:rPr lang="da-DK" sz="1400" dirty="0" err="1">
                <a:solidFill>
                  <a:schemeClr val="tx1"/>
                </a:solidFill>
              </a:rPr>
              <a:t>already</a:t>
            </a:r>
            <a:r>
              <a:rPr lang="da-DK" sz="1400" dirty="0">
                <a:solidFill>
                  <a:schemeClr val="tx1"/>
                </a:solidFill>
              </a:rPr>
              <a:t>, with light </a:t>
            </a:r>
            <a:r>
              <a:rPr lang="da-DK" sz="1400" dirty="0" err="1">
                <a:solidFill>
                  <a:schemeClr val="tx1"/>
                </a:solidFill>
              </a:rPr>
              <a:t>Tatooine</a:t>
            </a:r>
            <a:r>
              <a:rPr lang="da-DK" sz="1400" dirty="0">
                <a:solidFill>
                  <a:schemeClr val="tx1"/>
                </a:solidFill>
              </a:rPr>
              <a:t> Missions.</a:t>
            </a:r>
          </a:p>
          <a:p>
            <a:r>
              <a:rPr lang="da-DK" sz="1400" dirty="0">
                <a:solidFill>
                  <a:schemeClr val="tx1"/>
                </a:solidFill>
              </a:rPr>
              <a:t>If Multiple Modes </a:t>
            </a:r>
            <a:r>
              <a:rPr lang="da-DK" sz="1400" dirty="0" err="1">
                <a:solidFill>
                  <a:schemeClr val="tx1"/>
                </a:solidFill>
              </a:rPr>
              <a:t>are</a:t>
            </a:r>
            <a:r>
              <a:rPr lang="da-DK" sz="1400" dirty="0">
                <a:solidFill>
                  <a:schemeClr val="tx1"/>
                </a:solidFill>
              </a:rPr>
              <a:t> </a:t>
            </a:r>
            <a:r>
              <a:rPr lang="da-DK" sz="1400" dirty="0" err="1">
                <a:solidFill>
                  <a:schemeClr val="tx1"/>
                </a:solidFill>
              </a:rPr>
              <a:t>ready</a:t>
            </a:r>
            <a:r>
              <a:rPr lang="da-DK" sz="1400" dirty="0">
                <a:solidFill>
                  <a:schemeClr val="tx1"/>
                </a:solidFill>
              </a:rPr>
              <a:t>, </a:t>
            </a:r>
            <a:r>
              <a:rPr lang="da-DK" sz="1400" dirty="0" err="1">
                <a:solidFill>
                  <a:schemeClr val="tx1"/>
                </a:solidFill>
              </a:rPr>
              <a:t>can</a:t>
            </a:r>
            <a:r>
              <a:rPr lang="da-DK" sz="1400" dirty="0">
                <a:solidFill>
                  <a:schemeClr val="tx1"/>
                </a:solidFill>
              </a:rPr>
              <a:t> </a:t>
            </a:r>
            <a:r>
              <a:rPr lang="da-DK" sz="1400" dirty="0" err="1">
                <a:solidFill>
                  <a:schemeClr val="tx1"/>
                </a:solidFill>
              </a:rPr>
              <a:t>choose</a:t>
            </a:r>
            <a:r>
              <a:rPr lang="da-DK" sz="1400" dirty="0">
                <a:solidFill>
                  <a:schemeClr val="tx1"/>
                </a:solidFill>
              </a:rPr>
              <a:t> </a:t>
            </a:r>
            <a:r>
              <a:rPr lang="da-DK" sz="1400" dirty="0" err="1">
                <a:solidFill>
                  <a:schemeClr val="tx1"/>
                </a:solidFill>
              </a:rPr>
              <a:t>which</a:t>
            </a:r>
            <a:r>
              <a:rPr lang="da-DK" sz="1400" dirty="0">
                <a:solidFill>
                  <a:schemeClr val="tx1"/>
                </a:solidFill>
              </a:rPr>
              <a:t> to start!</a:t>
            </a:r>
          </a:p>
          <a:p>
            <a:r>
              <a:rPr lang="da-DK" sz="1400" dirty="0" err="1">
                <a:solidFill>
                  <a:schemeClr val="tx1"/>
                </a:solidFill>
              </a:rPr>
              <a:t>Four</a:t>
            </a:r>
            <a:r>
              <a:rPr lang="da-DK" sz="1400" dirty="0">
                <a:solidFill>
                  <a:schemeClr val="tx1"/>
                </a:solidFill>
              </a:rPr>
              <a:t> modes; </a:t>
            </a:r>
            <a:r>
              <a:rPr lang="da-DK" sz="1400" dirty="0" err="1">
                <a:solidFill>
                  <a:schemeClr val="tx1"/>
                </a:solidFill>
              </a:rPr>
              <a:t>each</a:t>
            </a:r>
            <a:r>
              <a:rPr lang="da-DK" sz="1400" dirty="0">
                <a:solidFill>
                  <a:schemeClr val="tx1"/>
                </a:solidFill>
              </a:rPr>
              <a:t> </a:t>
            </a:r>
            <a:r>
              <a:rPr lang="da-DK" sz="1400" dirty="0" err="1">
                <a:solidFill>
                  <a:schemeClr val="tx1"/>
                </a:solidFill>
              </a:rPr>
              <a:t>takes</a:t>
            </a:r>
            <a:r>
              <a:rPr lang="da-DK" sz="1400" dirty="0">
                <a:solidFill>
                  <a:schemeClr val="tx1"/>
                </a:solidFill>
              </a:rPr>
              <a:t> </a:t>
            </a:r>
            <a:r>
              <a:rPr lang="da-DK" sz="1400" dirty="0" err="1">
                <a:solidFill>
                  <a:schemeClr val="tx1"/>
                </a:solidFill>
              </a:rPr>
              <a:t>three</a:t>
            </a:r>
            <a:r>
              <a:rPr lang="da-DK" sz="1400" dirty="0">
                <a:solidFill>
                  <a:schemeClr val="tx1"/>
                </a:solidFill>
              </a:rPr>
              <a:t> shot to </a:t>
            </a:r>
            <a:r>
              <a:rPr lang="da-DK" sz="1400" dirty="0" err="1">
                <a:solidFill>
                  <a:schemeClr val="tx1"/>
                </a:solidFill>
              </a:rPr>
              <a:t>qualify</a:t>
            </a:r>
            <a:r>
              <a:rPr lang="da-DK" sz="1400" dirty="0">
                <a:solidFill>
                  <a:schemeClr val="tx1"/>
                </a:solidFill>
              </a:rPr>
              <a:t>.</a:t>
            </a:r>
          </a:p>
          <a:p>
            <a:r>
              <a:rPr lang="da-DK" sz="1400" dirty="0">
                <a:solidFill>
                  <a:schemeClr val="tx1"/>
                </a:solidFill>
              </a:rPr>
              <a:t>Hoth, </a:t>
            </a:r>
            <a:r>
              <a:rPr lang="en-GB" sz="1400" b="0" i="0" dirty="0">
                <a:solidFill>
                  <a:srgbClr val="222222"/>
                </a:solidFill>
                <a:effectLst/>
              </a:rPr>
              <a:t>right inner loop</a:t>
            </a:r>
            <a:endParaRPr lang="da-DK" sz="1400" dirty="0">
              <a:solidFill>
                <a:schemeClr val="tx1"/>
              </a:solidFill>
            </a:endParaRPr>
          </a:p>
          <a:p>
            <a:r>
              <a:rPr lang="da-DK" sz="1400" dirty="0">
                <a:solidFill>
                  <a:schemeClr val="tx1"/>
                </a:solidFill>
              </a:rPr>
              <a:t>Death star, </a:t>
            </a:r>
            <a:r>
              <a:rPr lang="en-GB" sz="1400" b="0" i="0" dirty="0">
                <a:solidFill>
                  <a:srgbClr val="222222"/>
                </a:solidFill>
                <a:effectLst/>
              </a:rPr>
              <a:t>left loop </a:t>
            </a:r>
            <a:endParaRPr lang="da-DK" sz="1400" dirty="0">
              <a:solidFill>
                <a:schemeClr val="tx1"/>
              </a:solidFill>
            </a:endParaRPr>
          </a:p>
          <a:p>
            <a:r>
              <a:rPr lang="da-DK" sz="1400" dirty="0" err="1">
                <a:solidFill>
                  <a:schemeClr val="tx1"/>
                </a:solidFill>
              </a:rPr>
              <a:t>Tatooine</a:t>
            </a:r>
            <a:r>
              <a:rPr lang="da-DK" sz="1400" dirty="0">
                <a:solidFill>
                  <a:schemeClr val="tx1"/>
                </a:solidFill>
              </a:rPr>
              <a:t>, </a:t>
            </a:r>
            <a:r>
              <a:rPr lang="en-GB" sz="1400" b="0" i="0" dirty="0">
                <a:solidFill>
                  <a:srgbClr val="222222"/>
                </a:solidFill>
                <a:effectLst/>
              </a:rPr>
              <a:t>right scoop</a:t>
            </a:r>
            <a:endParaRPr lang="da-DK" sz="1400" dirty="0">
              <a:solidFill>
                <a:schemeClr val="tx1"/>
              </a:solidFill>
            </a:endParaRPr>
          </a:p>
          <a:p>
            <a:r>
              <a:rPr lang="da-DK" sz="1400" dirty="0" err="1">
                <a:solidFill>
                  <a:schemeClr val="tx1"/>
                </a:solidFill>
              </a:rPr>
              <a:t>Endor</a:t>
            </a:r>
            <a:r>
              <a:rPr lang="da-DK" sz="1400" dirty="0">
                <a:solidFill>
                  <a:schemeClr val="tx1"/>
                </a:solidFill>
              </a:rPr>
              <a:t>, </a:t>
            </a:r>
            <a:r>
              <a:rPr lang="en-GB" sz="1400" b="0" i="0" dirty="0">
                <a:solidFill>
                  <a:srgbClr val="222222"/>
                </a:solidFill>
                <a:effectLst/>
              </a:rPr>
              <a:t>left ramp</a:t>
            </a:r>
          </a:p>
          <a:p>
            <a:r>
              <a:rPr lang="en-GB" sz="1400" dirty="0">
                <a:solidFill>
                  <a:srgbClr val="222222"/>
                </a:solidFill>
              </a:rPr>
              <a:t>Start mode hit shot one more time.</a:t>
            </a:r>
            <a:endParaRPr lang="en-GB" sz="1400" b="0" i="0" dirty="0">
              <a:solidFill>
                <a:srgbClr val="222222"/>
              </a:solidFill>
              <a:effectLst/>
            </a:endParaRPr>
          </a:p>
          <a:p>
            <a:r>
              <a:rPr lang="en-GB" sz="1400" dirty="0">
                <a:solidFill>
                  <a:srgbClr val="222222"/>
                </a:solidFill>
              </a:rPr>
              <a:t>Each has three sub-modes, when done, they all have MB</a:t>
            </a:r>
          </a:p>
          <a:p>
            <a:endParaRPr lang="en-GB" sz="1400" dirty="0">
              <a:solidFill>
                <a:srgbClr val="222222"/>
              </a:solidFill>
            </a:endParaRPr>
          </a:p>
          <a:p>
            <a:r>
              <a:rPr lang="en-GB" sz="1400" dirty="0">
                <a:solidFill>
                  <a:srgbClr val="222222"/>
                </a:solidFill>
              </a:rPr>
              <a:t>2) Plunge 5 Tie fighters, Tie fighters hurry up, hit the button, the square fighter toy in </a:t>
            </a:r>
            <a:r>
              <a:rPr lang="en-GB" sz="1400" dirty="0" err="1">
                <a:solidFill>
                  <a:srgbClr val="222222"/>
                </a:solidFill>
              </a:rPr>
              <a:t>center</a:t>
            </a:r>
            <a:endParaRPr lang="en-GB" sz="1400" dirty="0">
              <a:solidFill>
                <a:srgbClr val="222222"/>
              </a:solidFill>
            </a:endParaRPr>
          </a:p>
          <a:p>
            <a:endParaRPr lang="en-GB" sz="1400" dirty="0">
              <a:solidFill>
                <a:srgbClr val="222222"/>
              </a:solidFill>
            </a:endParaRPr>
          </a:p>
          <a:p>
            <a:r>
              <a:rPr lang="en-GB" sz="1400" dirty="0">
                <a:solidFill>
                  <a:srgbClr val="222222"/>
                </a:solidFill>
              </a:rPr>
              <a:t>Do: light </a:t>
            </a:r>
            <a:r>
              <a:rPr lang="en-GB" sz="1400" dirty="0" err="1">
                <a:solidFill>
                  <a:srgbClr val="222222"/>
                </a:solidFill>
              </a:rPr>
              <a:t>Hoth</a:t>
            </a:r>
            <a:r>
              <a:rPr lang="en-GB" sz="1400" dirty="0">
                <a:solidFill>
                  <a:srgbClr val="222222"/>
                </a:solidFill>
              </a:rPr>
              <a:t> mode, hit 3 times, and </a:t>
            </a:r>
            <a:r>
              <a:rPr lang="en-GB" sz="1400" dirty="0" err="1">
                <a:solidFill>
                  <a:srgbClr val="222222"/>
                </a:solidFill>
              </a:rPr>
              <a:t>Hoth</a:t>
            </a:r>
            <a:r>
              <a:rPr lang="en-GB" sz="1400" dirty="0">
                <a:solidFill>
                  <a:srgbClr val="222222"/>
                </a:solidFill>
              </a:rPr>
              <a:t> to start Tatooine mode, complete Tatooine II, by either ramp, then 10 sec for Death </a:t>
            </a:r>
            <a:r>
              <a:rPr lang="en-GB" sz="1400" dirty="0" err="1">
                <a:solidFill>
                  <a:srgbClr val="222222"/>
                </a:solidFill>
              </a:rPr>
              <a:t>Star.that</a:t>
            </a:r>
            <a:r>
              <a:rPr lang="en-GB" sz="1400" dirty="0">
                <a:solidFill>
                  <a:srgbClr val="222222"/>
                </a:solidFill>
              </a:rPr>
              <a:t> MB, and then go to </a:t>
            </a:r>
            <a:r>
              <a:rPr lang="en-GB" sz="1400" dirty="0" err="1">
                <a:solidFill>
                  <a:srgbClr val="222222"/>
                </a:solidFill>
              </a:rPr>
              <a:t>Hoth</a:t>
            </a:r>
            <a:r>
              <a:rPr lang="en-GB" sz="1400" dirty="0">
                <a:solidFill>
                  <a:srgbClr val="222222"/>
                </a:solidFill>
              </a:rPr>
              <a:t> (video) mode, place X first, then </a:t>
            </a:r>
            <a:r>
              <a:rPr lang="en-GB" sz="1400" dirty="0" err="1">
                <a:solidFill>
                  <a:srgbClr val="222222"/>
                </a:solidFill>
              </a:rPr>
              <a:t>Hoth</a:t>
            </a:r>
            <a:r>
              <a:rPr lang="en-GB" sz="1400" dirty="0">
                <a:solidFill>
                  <a:srgbClr val="222222"/>
                </a:solidFill>
              </a:rPr>
              <a:t> MB.</a:t>
            </a:r>
            <a:endParaRPr lang="en-GB" sz="1400" dirty="0">
              <a:solidFill>
                <a:srgbClr val="000000"/>
              </a:solidFill>
            </a:endParaRPr>
          </a:p>
          <a:p>
            <a:r>
              <a:rPr lang="en-US" sz="1400" dirty="0">
                <a:solidFill>
                  <a:srgbClr val="000000"/>
                </a:solidFill>
              </a:rPr>
              <a:t>Tatooine II; hit either ramp, then 10 sec to Death Star.</a:t>
            </a:r>
          </a:p>
          <a:p>
            <a:endParaRPr lang="en-US" sz="1400" dirty="0">
              <a:solidFill>
                <a:srgbClr val="000000"/>
              </a:solidFill>
            </a:endParaRPr>
          </a:p>
          <a:p>
            <a:r>
              <a:rPr lang="en-US" sz="1400" dirty="0">
                <a:solidFill>
                  <a:srgbClr val="000000"/>
                </a:solidFill>
              </a:rPr>
              <a:t>In MB add-a-ball by completing F-O-R-C-E target bank, and the target bank under the screen to get multipliers</a:t>
            </a:r>
          </a:p>
          <a:p>
            <a:endParaRPr lang="en-US" sz="1400" dirty="0">
              <a:solidFill>
                <a:srgbClr val="000000"/>
              </a:solidFill>
            </a:endParaRPr>
          </a:p>
          <a:p>
            <a:r>
              <a:rPr lang="en-US" sz="1400" dirty="0">
                <a:solidFill>
                  <a:srgbClr val="000000"/>
                </a:solidFill>
              </a:rPr>
              <a:t>X-multiplier, toggle on green / off red with action button, when red can be moved with flippers, when blinking the hit target bank to avoid timing out.</a:t>
            </a:r>
          </a:p>
          <a:p>
            <a:endParaRPr lang="en-US" sz="1400" dirty="0">
              <a:solidFill>
                <a:srgbClr val="000000"/>
              </a:solidFill>
            </a:endParaRPr>
          </a:p>
          <a:p>
            <a:r>
              <a:rPr lang="en-US" sz="1400" dirty="0" err="1">
                <a:solidFill>
                  <a:srgbClr val="000000"/>
                </a:solidFill>
              </a:rPr>
              <a:t>Advancde</a:t>
            </a:r>
            <a:r>
              <a:rPr lang="en-US" sz="1400" dirty="0">
                <a:solidFill>
                  <a:srgbClr val="000000"/>
                </a:solidFill>
              </a:rPr>
              <a:t>; start with Endor; play both modes (Tatooine II), orange and green shots, then same as earlier.</a:t>
            </a:r>
            <a:endParaRPr lang="en-GB" sz="1400" dirty="0">
              <a:solidFill>
                <a:srgbClr val="000000"/>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White </a:t>
            </a:r>
            <a:r>
              <a:rPr lang="da-DK" sz="2000" u="sng" dirty="0" err="1">
                <a:solidFill>
                  <a:schemeClr val="tx1"/>
                </a:solidFill>
              </a:rPr>
              <a:t>water</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Make sure to short </a:t>
            </a:r>
            <a:r>
              <a:rPr lang="da-DK" sz="1600" dirty="0" err="1">
                <a:solidFill>
                  <a:schemeClr val="tx1"/>
                </a:solidFill>
              </a:rPr>
              <a:t>plunge</a:t>
            </a:r>
            <a:r>
              <a:rPr lang="da-DK" sz="1600" dirty="0">
                <a:solidFill>
                  <a:schemeClr val="tx1"/>
                </a:solidFill>
              </a:rPr>
              <a:t>, and go for </a:t>
            </a:r>
            <a:r>
              <a:rPr lang="da-DK" sz="1600" dirty="0" err="1">
                <a:solidFill>
                  <a:schemeClr val="tx1"/>
                </a:solidFill>
              </a:rPr>
              <a:t>Insanity</a:t>
            </a:r>
            <a:r>
              <a:rPr lang="da-DK" sz="1600" dirty="0">
                <a:solidFill>
                  <a:schemeClr val="tx1"/>
                </a:solidFill>
              </a:rPr>
              <a:t> </a:t>
            </a:r>
            <a:r>
              <a:rPr lang="da-DK" sz="1600" dirty="0" err="1">
                <a:solidFill>
                  <a:schemeClr val="tx1"/>
                </a:solidFill>
              </a:rPr>
              <a:t>falls</a:t>
            </a:r>
            <a:r>
              <a:rPr lang="da-DK" sz="1600" dirty="0">
                <a:solidFill>
                  <a:schemeClr val="tx1"/>
                </a:solidFill>
              </a:rPr>
              <a:t>.</a:t>
            </a:r>
          </a:p>
          <a:p>
            <a:r>
              <a:rPr lang="da-DK" sz="1600" dirty="0">
                <a:solidFill>
                  <a:schemeClr val="tx1"/>
                </a:solidFill>
              </a:rPr>
              <a:t>The rigt upper shot </a:t>
            </a:r>
            <a:r>
              <a:rPr lang="da-DK" sz="1600" dirty="0" err="1">
                <a:solidFill>
                  <a:schemeClr val="tx1"/>
                </a:solidFill>
              </a:rPr>
              <a:t>advance</a:t>
            </a:r>
            <a:r>
              <a:rPr lang="da-DK" sz="1600" dirty="0">
                <a:solidFill>
                  <a:schemeClr val="tx1"/>
                </a:solidFill>
              </a:rPr>
              <a:t> the </a:t>
            </a:r>
            <a:r>
              <a:rPr lang="da-DK" sz="1600" dirty="0" err="1">
                <a:solidFill>
                  <a:schemeClr val="tx1"/>
                </a:solidFill>
              </a:rPr>
              <a:t>raft</a:t>
            </a:r>
            <a:r>
              <a:rPr lang="da-DK" sz="1600" dirty="0">
                <a:solidFill>
                  <a:schemeClr val="tx1"/>
                </a:solidFill>
              </a:rPr>
              <a:t>.</a:t>
            </a:r>
          </a:p>
          <a:p>
            <a:endParaRPr lang="da-DK" sz="1600" dirty="0">
              <a:solidFill>
                <a:schemeClr val="tx1"/>
              </a:solidFill>
            </a:endParaRPr>
          </a:p>
          <a:p>
            <a:r>
              <a:rPr lang="da-DK" sz="1600" dirty="0">
                <a:solidFill>
                  <a:schemeClr val="tx1"/>
                </a:solidFill>
              </a:rPr>
              <a:t>Light </a:t>
            </a:r>
            <a:r>
              <a:rPr lang="da-DK" sz="1600" dirty="0" err="1">
                <a:solidFill>
                  <a:schemeClr val="tx1"/>
                </a:solidFill>
              </a:rPr>
              <a:t>Bounceback</a:t>
            </a:r>
            <a:r>
              <a:rPr lang="da-DK" sz="1600" dirty="0">
                <a:solidFill>
                  <a:schemeClr val="tx1"/>
                </a:solidFill>
              </a:rPr>
              <a:t>: Three </a:t>
            </a:r>
            <a:r>
              <a:rPr lang="da-DK" sz="1600" dirty="0" err="1">
                <a:solidFill>
                  <a:schemeClr val="tx1"/>
                </a:solidFill>
              </a:rPr>
              <a:t>targets</a:t>
            </a:r>
            <a:r>
              <a:rPr lang="da-DK" sz="1600" dirty="0">
                <a:solidFill>
                  <a:schemeClr val="tx1"/>
                </a:solidFill>
              </a:rPr>
              <a:t> </a:t>
            </a:r>
            <a:r>
              <a:rPr lang="da-DK" sz="1600" dirty="0" err="1">
                <a:solidFill>
                  <a:schemeClr val="tx1"/>
                </a:solidFill>
              </a:rPr>
              <a:t>left</a:t>
            </a:r>
            <a:r>
              <a:rPr lang="da-DK" sz="1600" dirty="0">
                <a:solidFill>
                  <a:schemeClr val="tx1"/>
                </a:solidFill>
              </a:rPr>
              <a:t> under </a:t>
            </a:r>
            <a:r>
              <a:rPr lang="da-DK" sz="1600" dirty="0" err="1">
                <a:solidFill>
                  <a:schemeClr val="tx1"/>
                </a:solidFill>
              </a:rPr>
              <a:t>whirlpoll</a:t>
            </a:r>
            <a:r>
              <a:rPr lang="da-DK" sz="1600" dirty="0">
                <a:solidFill>
                  <a:schemeClr val="tx1"/>
                </a:solidFill>
              </a:rPr>
              <a:t>.</a:t>
            </a:r>
          </a:p>
          <a:p>
            <a:r>
              <a:rPr lang="en-US" sz="1600" dirty="0">
                <a:solidFill>
                  <a:schemeClr val="tx1"/>
                </a:solidFill>
              </a:rPr>
              <a:t>R-I-V-E-R targets at right, can be completed by rolling over the light in-lane, always move right! Only lit once par game!</a:t>
            </a:r>
          </a:p>
          <a:p>
            <a:endParaRPr lang="en-US" sz="1600" dirty="0">
              <a:solidFill>
                <a:schemeClr val="tx1"/>
              </a:solidFill>
            </a:endParaRPr>
          </a:p>
          <a:p>
            <a:r>
              <a:rPr lang="en-US" sz="1600" dirty="0">
                <a:solidFill>
                  <a:schemeClr val="tx1"/>
                </a:solidFill>
              </a:rPr>
              <a:t>Whirlpool Awards: </a:t>
            </a:r>
            <a:r>
              <a:rPr lang="en-GB" sz="1600" dirty="0">
                <a:solidFill>
                  <a:schemeClr val="tx1"/>
                </a:solidFill>
              </a:rPr>
              <a:t>hitting Insanity Falls at any time, will make the Whirlpool available, </a:t>
            </a:r>
            <a:r>
              <a:rPr lang="en-GB" sz="1600" dirty="0" err="1">
                <a:solidFill>
                  <a:schemeClr val="tx1"/>
                </a:solidFill>
              </a:rPr>
              <a:t>adwards</a:t>
            </a:r>
            <a:r>
              <a:rPr lang="en-GB" sz="1600" dirty="0">
                <a:solidFill>
                  <a:schemeClr val="tx1"/>
                </a:solidFill>
              </a:rPr>
              <a:t> flashing is next up 5 x playfield!</a:t>
            </a:r>
          </a:p>
          <a:p>
            <a:pPr marL="285750" indent="-285750">
              <a:buFontTx/>
              <a:buChar char="-"/>
            </a:pPr>
            <a:r>
              <a:rPr lang="en-GB" sz="1600" dirty="0">
                <a:solidFill>
                  <a:schemeClr val="tx1"/>
                </a:solidFill>
              </a:rPr>
              <a:t>Whirlpool Challenge, 2-ball MB, hit int the whirlpool.</a:t>
            </a:r>
          </a:p>
          <a:p>
            <a:pPr marL="285750" indent="-285750">
              <a:buFontTx/>
              <a:buChar char="-"/>
            </a:pPr>
            <a:r>
              <a:rPr lang="en-GB" sz="1600" dirty="0">
                <a:solidFill>
                  <a:schemeClr val="tx1"/>
                </a:solidFill>
              </a:rPr>
              <a:t>Man overboard, hurry up.</a:t>
            </a:r>
          </a:p>
          <a:p>
            <a:pPr marL="285750" indent="-285750">
              <a:buFontTx/>
              <a:buChar char="-"/>
            </a:pPr>
            <a:r>
              <a:rPr lang="en-GB" sz="1600" dirty="0">
                <a:solidFill>
                  <a:schemeClr val="tx1"/>
                </a:solidFill>
              </a:rPr>
              <a:t>5 x playfield</a:t>
            </a:r>
          </a:p>
          <a:p>
            <a:r>
              <a:rPr lang="en-GB" sz="1600" dirty="0" err="1">
                <a:solidFill>
                  <a:schemeClr val="tx1"/>
                </a:solidFill>
              </a:rPr>
              <a:t>Adward</a:t>
            </a:r>
            <a:r>
              <a:rPr lang="en-GB" sz="1600" dirty="0">
                <a:solidFill>
                  <a:schemeClr val="tx1"/>
                </a:solidFill>
              </a:rPr>
              <a:t> path in between bumpers.</a:t>
            </a:r>
          </a:p>
          <a:p>
            <a:endParaRPr lang="en-GB" sz="1600" dirty="0">
              <a:solidFill>
                <a:schemeClr val="tx1"/>
              </a:solidFill>
            </a:endParaRPr>
          </a:p>
          <a:p>
            <a:r>
              <a:rPr lang="en-GB" sz="1600" dirty="0">
                <a:solidFill>
                  <a:schemeClr val="tx1"/>
                </a:solidFill>
              </a:rPr>
              <a:t>Hit </a:t>
            </a:r>
            <a:r>
              <a:rPr lang="en-GB" sz="1600" dirty="0" err="1">
                <a:solidFill>
                  <a:schemeClr val="tx1"/>
                </a:solidFill>
              </a:rPr>
              <a:t>blicking</a:t>
            </a:r>
            <a:r>
              <a:rPr lang="en-GB" sz="1600" dirty="0">
                <a:solidFill>
                  <a:schemeClr val="tx1"/>
                </a:solidFill>
              </a:rPr>
              <a:t> target in middle to light lock, in the middle, Jackpot are Insanity falls, a poor MB can be re-started, long time.</a:t>
            </a:r>
          </a:p>
          <a:p>
            <a:endParaRPr lang="en-GB" sz="1600" dirty="0">
              <a:solidFill>
                <a:schemeClr val="tx1"/>
              </a:solidFill>
            </a:endParaRPr>
          </a:p>
          <a:p>
            <a:r>
              <a:rPr lang="en-GB" sz="1600" dirty="0">
                <a:solidFill>
                  <a:schemeClr val="tx1"/>
                </a:solidFill>
              </a:rPr>
              <a:t>Kick-out, bounce over, when missing upper playfield, focus on in-lane, for R-I-V-E-R letters.</a:t>
            </a: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pPr marL="285750" indent="-285750">
              <a:buFontTx/>
              <a:buChar char="-"/>
            </a:pPr>
            <a:endParaRPr lang="en-US" sz="1600" dirty="0">
              <a:solidFill>
                <a:schemeClr val="tx1"/>
              </a:solidFill>
            </a:endParaRPr>
          </a:p>
          <a:p>
            <a:endParaRPr lang="en-US" sz="1600" dirty="0">
              <a:solidFill>
                <a:schemeClr val="tx1"/>
              </a:solidFill>
            </a:endParaRP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665392" y="5039180"/>
            <a:ext cx="727631"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WW</a:t>
            </a:r>
          </a:p>
        </p:txBody>
      </p:sp>
      <p:sp>
        <p:nvSpPr>
          <p:cNvPr id="10" name="Rectangle 24">
            <a:extLst>
              <a:ext uri="{FF2B5EF4-FFF2-40B4-BE49-F238E27FC236}">
                <a16:creationId xmlns:a16="http://schemas.microsoft.com/office/drawing/2014/main" id="{08BFDCB3-D9F0-4D6B-B4D2-02659F3E3DBB}"/>
              </a:ext>
            </a:extLst>
          </p:cNvPr>
          <p:cNvSpPr/>
          <p:nvPr/>
        </p:nvSpPr>
        <p:spPr>
          <a:xfrm rot="16200000">
            <a:off x="11706922" y="5717551"/>
            <a:ext cx="635815" cy="3343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SW</a:t>
            </a:r>
          </a:p>
        </p:txBody>
      </p:sp>
    </p:spTree>
    <p:extLst>
      <p:ext uri="{BB962C8B-B14F-4D97-AF65-F5344CB8AC3E}">
        <p14:creationId xmlns:p14="http://schemas.microsoft.com/office/powerpoint/2010/main" val="3028237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Indianapolis 500</a:t>
            </a:r>
          </a:p>
          <a:p>
            <a:r>
              <a:rPr lang="en-US" sz="1400" dirty="0">
                <a:solidFill>
                  <a:srgbClr val="000000"/>
                </a:solidFill>
              </a:rPr>
              <a:t>Skill Shot: Ski-pass to left flipper, shoot right ramp, will start the Go For The Pole mode.</a:t>
            </a:r>
          </a:p>
          <a:p>
            <a:endParaRPr lang="en-US" sz="1400" dirty="0">
              <a:solidFill>
                <a:srgbClr val="000000"/>
              </a:solidFill>
            </a:endParaRPr>
          </a:p>
          <a:p>
            <a:r>
              <a:rPr lang="en-US" sz="1400" dirty="0">
                <a:solidFill>
                  <a:srgbClr val="000000"/>
                </a:solidFill>
              </a:rPr>
              <a:t>Ski-pass every day.</a:t>
            </a:r>
          </a:p>
          <a:p>
            <a:endParaRPr lang="en-US" sz="1400" dirty="0">
              <a:solidFill>
                <a:srgbClr val="000000"/>
              </a:solidFill>
            </a:endParaRPr>
          </a:p>
          <a:p>
            <a:r>
              <a:rPr lang="en-US" sz="1400" dirty="0">
                <a:solidFill>
                  <a:srgbClr val="000000"/>
                </a:solidFill>
              </a:rPr>
              <a:t>MB: Shoot the Left Orbit to light lock, Turbo is Lock, After locking the second ball, </a:t>
            </a:r>
            <a:r>
              <a:rPr lang="en-US" sz="1400" dirty="0" err="1">
                <a:solidFill>
                  <a:srgbClr val="000000"/>
                </a:solidFill>
              </a:rPr>
              <a:t>multiball</a:t>
            </a:r>
            <a:r>
              <a:rPr lang="en-US" sz="1400" dirty="0">
                <a:solidFill>
                  <a:srgbClr val="000000"/>
                </a:solidFill>
              </a:rPr>
              <a:t> begins. It's three ball </a:t>
            </a:r>
            <a:r>
              <a:rPr lang="en-US" sz="1400" dirty="0" err="1">
                <a:solidFill>
                  <a:srgbClr val="000000"/>
                </a:solidFill>
              </a:rPr>
              <a:t>multiball</a:t>
            </a:r>
            <a:r>
              <a:rPr lang="en-US" sz="1400" dirty="0">
                <a:solidFill>
                  <a:srgbClr val="000000"/>
                </a:solidFill>
              </a:rPr>
              <a:t>.</a:t>
            </a:r>
          </a:p>
          <a:p>
            <a:r>
              <a:rPr lang="en-US" sz="1400" dirty="0">
                <a:solidFill>
                  <a:srgbClr val="000000"/>
                </a:solidFill>
              </a:rPr>
              <a:t>Jackpot is lit on both ramps, there after alternates, </a:t>
            </a:r>
            <a:r>
              <a:rPr lang="en-US" sz="1400" dirty="0" err="1">
                <a:solidFill>
                  <a:srgbClr val="000000"/>
                </a:solidFill>
              </a:rPr>
              <a:t>ock</a:t>
            </a:r>
            <a:r>
              <a:rPr lang="en-US" sz="1400" dirty="0">
                <a:solidFill>
                  <a:srgbClr val="000000"/>
                </a:solidFill>
              </a:rPr>
              <a:t> a ball during </a:t>
            </a:r>
            <a:r>
              <a:rPr lang="en-US" sz="1400" dirty="0" err="1">
                <a:solidFill>
                  <a:srgbClr val="000000"/>
                </a:solidFill>
              </a:rPr>
              <a:t>multiball</a:t>
            </a:r>
            <a:r>
              <a:rPr lang="en-US" sz="1400" dirty="0">
                <a:solidFill>
                  <a:srgbClr val="000000"/>
                </a:solidFill>
              </a:rPr>
              <a:t> to raise the value by 10 million, lock both balls to get add-a-ball.</a:t>
            </a:r>
          </a:p>
          <a:p>
            <a:r>
              <a:rPr lang="en-US" sz="1400" dirty="0">
                <a:solidFill>
                  <a:srgbClr val="000000"/>
                </a:solidFill>
              </a:rPr>
              <a:t>Lock all three balls during collect Super Jackpot worth 60M.</a:t>
            </a:r>
          </a:p>
          <a:p>
            <a:endParaRPr lang="en-US" sz="1400" dirty="0">
              <a:solidFill>
                <a:srgbClr val="000000"/>
              </a:solidFill>
            </a:endParaRPr>
          </a:p>
          <a:p>
            <a:r>
              <a:rPr lang="en-US" sz="1400" dirty="0">
                <a:solidFill>
                  <a:srgbClr val="000000"/>
                </a:solidFill>
              </a:rPr>
              <a:t>Complete the PIT rollover lanes to light Pit Stop MB on the Right Ramp, timeout the 25 seconds! There after one shot lit for 10M Jackpot.</a:t>
            </a:r>
          </a:p>
          <a:p>
            <a:endParaRPr lang="en-US" sz="1400" dirty="0">
              <a:solidFill>
                <a:srgbClr val="000000"/>
              </a:solidFill>
            </a:endParaRPr>
          </a:p>
          <a:p>
            <a:r>
              <a:rPr lang="en-US" sz="1400" dirty="0">
                <a:solidFill>
                  <a:srgbClr val="000000"/>
                </a:solidFill>
              </a:rPr>
              <a:t>Modes are called Speedways, there are 11. Modes can run simultaneously and continue to run during </a:t>
            </a:r>
            <a:r>
              <a:rPr lang="en-US" sz="1400" dirty="0" err="1">
                <a:solidFill>
                  <a:srgbClr val="000000"/>
                </a:solidFill>
              </a:rPr>
              <a:t>Multiball</a:t>
            </a:r>
            <a:r>
              <a:rPr lang="en-US" sz="1400" dirty="0">
                <a:solidFill>
                  <a:srgbClr val="000000"/>
                </a:solidFill>
              </a:rPr>
              <a:t>.</a:t>
            </a:r>
          </a:p>
          <a:p>
            <a:endParaRPr lang="en-US" sz="1400" dirty="0">
              <a:solidFill>
                <a:srgbClr val="000000"/>
              </a:solidFill>
            </a:endParaRPr>
          </a:p>
          <a:p>
            <a:r>
              <a:rPr lang="en-US" sz="1400" dirty="0">
                <a:solidFill>
                  <a:srgbClr val="000000"/>
                </a:solidFill>
              </a:rPr>
              <a:t>Modes are started by shooting the Right Orbit when Award Speedway is lit, the ball must land in the popper for the mode to begin. Shoot the Left Orbit (Light Speedway), point in bonus!</a:t>
            </a:r>
          </a:p>
          <a:p>
            <a:r>
              <a:rPr lang="en-GB" sz="1400" dirty="0">
                <a:solidFill>
                  <a:srgbClr val="000000"/>
                </a:solidFill>
              </a:rPr>
              <a:t>- Go For The Pole : </a:t>
            </a:r>
            <a:r>
              <a:rPr lang="en-US" sz="1400" dirty="0">
                <a:solidFill>
                  <a:srgbClr val="000000"/>
                </a:solidFill>
              </a:rPr>
              <a:t>20 seconds to spell Pole at the Right Ramp to get the next letter, it's worth 5, 10, 15, 20M.</a:t>
            </a:r>
          </a:p>
          <a:p>
            <a:r>
              <a:rPr lang="en-GB" sz="1400" dirty="0">
                <a:solidFill>
                  <a:srgbClr val="000000"/>
                </a:solidFill>
              </a:rPr>
              <a:t>- </a:t>
            </a:r>
            <a:r>
              <a:rPr lang="en-GB" sz="1400" dirty="0" err="1">
                <a:solidFill>
                  <a:srgbClr val="000000"/>
                </a:solidFill>
              </a:rPr>
              <a:t>Dueling</a:t>
            </a:r>
            <a:r>
              <a:rPr lang="en-GB" sz="1400" dirty="0">
                <a:solidFill>
                  <a:srgbClr val="000000"/>
                </a:solidFill>
              </a:rPr>
              <a:t> Drivers : 3</a:t>
            </a:r>
            <a:r>
              <a:rPr lang="en-US" sz="1400" dirty="0">
                <a:solidFill>
                  <a:srgbClr val="000000"/>
                </a:solidFill>
              </a:rPr>
              <a:t>0 seconds to shoot all four Car Shots 5, 10, 15, 20M.</a:t>
            </a:r>
          </a:p>
          <a:p>
            <a:r>
              <a:rPr lang="en-GB" sz="1400" dirty="0">
                <a:solidFill>
                  <a:srgbClr val="000000"/>
                </a:solidFill>
              </a:rPr>
              <a:t>- Gasoline Alley : </a:t>
            </a:r>
            <a:r>
              <a:rPr lang="en-US" sz="1400" dirty="0">
                <a:solidFill>
                  <a:srgbClr val="000000"/>
                </a:solidFill>
              </a:rPr>
              <a:t>30 second to open 5 doors at the Right Orbit</a:t>
            </a:r>
          </a:p>
          <a:p>
            <a:r>
              <a:rPr lang="en-GB" sz="1400" dirty="0">
                <a:solidFill>
                  <a:srgbClr val="000000"/>
                </a:solidFill>
              </a:rPr>
              <a:t>- Caution : </a:t>
            </a:r>
            <a:r>
              <a:rPr lang="en-US" sz="1400" dirty="0">
                <a:solidFill>
                  <a:srgbClr val="000000"/>
                </a:solidFill>
              </a:rPr>
              <a:t>This is the video mode</a:t>
            </a:r>
          </a:p>
          <a:p>
            <a:r>
              <a:rPr lang="en-GB" sz="1400" dirty="0">
                <a:solidFill>
                  <a:srgbClr val="000000"/>
                </a:solidFill>
              </a:rPr>
              <a:t>- 3x Playfield : 30 seconds, </a:t>
            </a:r>
            <a:r>
              <a:rPr lang="en-US" sz="1400" dirty="0">
                <a:solidFill>
                  <a:srgbClr val="000000"/>
                </a:solidFill>
              </a:rPr>
              <a:t>also triples the number of Laps</a:t>
            </a:r>
          </a:p>
          <a:p>
            <a:r>
              <a:rPr lang="en-GB" sz="1400" dirty="0">
                <a:solidFill>
                  <a:srgbClr val="000000"/>
                </a:solidFill>
              </a:rPr>
              <a:t>- Turbo Boost : Two ball </a:t>
            </a:r>
            <a:r>
              <a:rPr lang="en-GB" sz="1400" dirty="0" err="1">
                <a:solidFill>
                  <a:srgbClr val="000000"/>
                </a:solidFill>
              </a:rPr>
              <a:t>multiball</a:t>
            </a:r>
            <a:r>
              <a:rPr lang="en-GB" sz="1400" dirty="0">
                <a:solidFill>
                  <a:srgbClr val="000000"/>
                </a:solidFill>
              </a:rPr>
              <a:t>, </a:t>
            </a:r>
            <a:r>
              <a:rPr lang="en-US" sz="1400" dirty="0">
                <a:solidFill>
                  <a:srgbClr val="000000"/>
                </a:solidFill>
              </a:rPr>
              <a:t>Jackpot 10M in the Turbo Lock, Left Ramp raises the jackpot by 10M; it maxes at 90 Million.</a:t>
            </a:r>
          </a:p>
          <a:p>
            <a:r>
              <a:rPr lang="en-GB" sz="1400" dirty="0">
                <a:solidFill>
                  <a:srgbClr val="000000"/>
                </a:solidFill>
              </a:rPr>
              <a:t>- </a:t>
            </a:r>
            <a:r>
              <a:rPr lang="en-GB" sz="1400" dirty="0" err="1">
                <a:solidFill>
                  <a:srgbClr val="000000"/>
                </a:solidFill>
              </a:rPr>
              <a:t>Checkered</a:t>
            </a:r>
            <a:r>
              <a:rPr lang="en-GB" sz="1400" dirty="0">
                <a:solidFill>
                  <a:srgbClr val="000000"/>
                </a:solidFill>
              </a:rPr>
              <a:t> Flag : (Last when all other started!) 200M, </a:t>
            </a:r>
            <a:r>
              <a:rPr lang="en-GB" sz="1400" dirty="0" err="1">
                <a:solidFill>
                  <a:srgbClr val="000000"/>
                </a:solidFill>
              </a:rPr>
              <a:t>Center</a:t>
            </a:r>
            <a:r>
              <a:rPr lang="en-GB" sz="1400" dirty="0">
                <a:solidFill>
                  <a:srgbClr val="000000"/>
                </a:solidFill>
              </a:rPr>
              <a:t> Hole.</a:t>
            </a:r>
          </a:p>
          <a:p>
            <a:endParaRPr lang="en-GB" sz="1400" dirty="0">
              <a:solidFill>
                <a:srgbClr val="000000"/>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The </a:t>
            </a:r>
            <a:r>
              <a:rPr lang="da-DK" sz="2000" u="sng" dirty="0" err="1">
                <a:solidFill>
                  <a:schemeClr val="tx1"/>
                </a:solidFill>
              </a:rPr>
              <a:t>Avengers</a:t>
            </a:r>
            <a:endParaRPr lang="en-US" sz="2000" u="sng" dirty="0">
              <a:solidFill>
                <a:schemeClr val="tx1"/>
              </a:solidFill>
            </a:endParaRPr>
          </a:p>
          <a:p>
            <a:r>
              <a:rPr lang="da-DK" sz="1600" dirty="0" err="1">
                <a:solidFill>
                  <a:schemeClr val="tx1"/>
                </a:solidFill>
              </a:rPr>
              <a:t>Get</a:t>
            </a:r>
            <a:r>
              <a:rPr lang="da-DK" sz="1600" dirty="0">
                <a:solidFill>
                  <a:schemeClr val="tx1"/>
                </a:solidFill>
              </a:rPr>
              <a:t> </a:t>
            </a:r>
            <a:r>
              <a:rPr lang="da-DK" sz="1600" dirty="0" err="1">
                <a:solidFill>
                  <a:schemeClr val="tx1"/>
                </a:solidFill>
              </a:rPr>
              <a:t>one</a:t>
            </a:r>
            <a:r>
              <a:rPr lang="da-DK" sz="1600" dirty="0">
                <a:solidFill>
                  <a:schemeClr val="tx1"/>
                </a:solidFill>
              </a:rPr>
              <a:t> </a:t>
            </a:r>
            <a:r>
              <a:rPr lang="da-DK" sz="1600" dirty="0" err="1">
                <a:solidFill>
                  <a:schemeClr val="tx1"/>
                </a:solidFill>
              </a:rPr>
              <a:t>Hawkeye</a:t>
            </a:r>
            <a:r>
              <a:rPr lang="da-DK" sz="1600" dirty="0">
                <a:solidFill>
                  <a:schemeClr val="tx1"/>
                </a:solidFill>
              </a:rPr>
              <a:t> (</a:t>
            </a:r>
            <a:r>
              <a:rPr lang="da-DK" sz="1600" dirty="0" err="1">
                <a:solidFill>
                  <a:schemeClr val="tx1"/>
                </a:solidFill>
              </a:rPr>
              <a:t>left</a:t>
            </a:r>
            <a:r>
              <a:rPr lang="da-DK" sz="1600" dirty="0">
                <a:solidFill>
                  <a:schemeClr val="tx1"/>
                </a:solidFill>
              </a:rPr>
              <a:t> </a:t>
            </a:r>
            <a:r>
              <a:rPr lang="da-DK" sz="1600" dirty="0" err="1">
                <a:solidFill>
                  <a:schemeClr val="tx1"/>
                </a:solidFill>
              </a:rPr>
              <a:t>orbit</a:t>
            </a:r>
            <a:r>
              <a:rPr lang="da-DK" sz="1600" dirty="0">
                <a:solidFill>
                  <a:schemeClr val="tx1"/>
                </a:solidFill>
              </a:rPr>
              <a:t>) </a:t>
            </a:r>
            <a:r>
              <a:rPr lang="da-DK" sz="1600" dirty="0" err="1">
                <a:solidFill>
                  <a:schemeClr val="tx1"/>
                </a:solidFill>
              </a:rPr>
              <a:t>before</a:t>
            </a:r>
            <a:r>
              <a:rPr lang="da-DK" sz="1600" dirty="0">
                <a:solidFill>
                  <a:schemeClr val="tx1"/>
                </a:solidFill>
              </a:rPr>
              <a:t> LOKI </a:t>
            </a:r>
            <a:r>
              <a:rPr lang="da-DK" sz="1600" dirty="0" err="1">
                <a:solidFill>
                  <a:schemeClr val="tx1"/>
                </a:solidFill>
              </a:rPr>
              <a:t>lock</a:t>
            </a:r>
            <a:r>
              <a:rPr lang="da-DK" sz="1600" dirty="0">
                <a:solidFill>
                  <a:schemeClr val="tx1"/>
                </a:solidFill>
              </a:rPr>
              <a:t>, so </a:t>
            </a:r>
            <a:r>
              <a:rPr lang="da-DK" sz="1600" dirty="0" err="1">
                <a:solidFill>
                  <a:schemeClr val="tx1"/>
                </a:solidFill>
              </a:rPr>
              <a:t>that</a:t>
            </a:r>
            <a:r>
              <a:rPr lang="da-DK" sz="1600" dirty="0">
                <a:solidFill>
                  <a:schemeClr val="tx1"/>
                </a:solidFill>
              </a:rPr>
              <a:t> </a:t>
            </a:r>
            <a:r>
              <a:rPr lang="da-DK" sz="1600" dirty="0" err="1">
                <a:solidFill>
                  <a:schemeClr val="tx1"/>
                </a:solidFill>
              </a:rPr>
              <a:t>Hawkeye</a:t>
            </a:r>
            <a:r>
              <a:rPr lang="da-DK" sz="1600" dirty="0">
                <a:solidFill>
                  <a:schemeClr val="tx1"/>
                </a:solidFill>
              </a:rPr>
              <a:t> shots </a:t>
            </a:r>
            <a:r>
              <a:rPr lang="da-DK" sz="1600" dirty="0" err="1">
                <a:solidFill>
                  <a:schemeClr val="tx1"/>
                </a:solidFill>
              </a:rPr>
              <a:t>counts</a:t>
            </a:r>
            <a:r>
              <a:rPr lang="da-DK" sz="1600" dirty="0">
                <a:solidFill>
                  <a:schemeClr val="tx1"/>
                </a:solidFill>
              </a:rPr>
              <a:t>.</a:t>
            </a:r>
          </a:p>
          <a:p>
            <a:endParaRPr lang="da-DK" sz="1600" dirty="0">
              <a:solidFill>
                <a:schemeClr val="tx1"/>
              </a:solidFill>
            </a:endParaRPr>
          </a:p>
          <a:p>
            <a:r>
              <a:rPr lang="en-US" sz="1600" dirty="0" err="1">
                <a:solidFill>
                  <a:schemeClr val="tx1"/>
                </a:solidFill>
              </a:rPr>
              <a:t>Softplunge</a:t>
            </a:r>
            <a:r>
              <a:rPr lang="en-US" sz="1600" dirty="0">
                <a:solidFill>
                  <a:schemeClr val="tx1"/>
                </a:solidFill>
              </a:rPr>
              <a:t> to get "K" in LOKI. Let ball drain, do it again to get another LOKI letter. Now you only need 2 left orbits to light lock for MB!</a:t>
            </a:r>
            <a:endParaRPr lang="da-DK" sz="1600" dirty="0">
              <a:solidFill>
                <a:schemeClr val="tx1"/>
              </a:solidFill>
            </a:endParaRPr>
          </a:p>
          <a:p>
            <a:endParaRPr lang="da-DK" sz="1600" dirty="0">
              <a:solidFill>
                <a:schemeClr val="tx1"/>
              </a:solidFill>
            </a:endParaRPr>
          </a:p>
          <a:p>
            <a:r>
              <a:rPr lang="da-DK" sz="1600" dirty="0" err="1">
                <a:solidFill>
                  <a:schemeClr val="tx1"/>
                </a:solidFill>
              </a:rPr>
              <a:t>Backhand</a:t>
            </a:r>
            <a:r>
              <a:rPr lang="da-DK" sz="1600" dirty="0">
                <a:solidFill>
                  <a:schemeClr val="tx1"/>
                </a:solidFill>
              </a:rPr>
              <a:t> </a:t>
            </a:r>
            <a:r>
              <a:rPr lang="da-DK" sz="1600" dirty="0" err="1">
                <a:solidFill>
                  <a:schemeClr val="tx1"/>
                </a:solidFill>
              </a:rPr>
              <a:t>Captain</a:t>
            </a:r>
            <a:r>
              <a:rPr lang="da-DK" sz="1600" dirty="0">
                <a:solidFill>
                  <a:schemeClr val="tx1"/>
                </a:solidFill>
              </a:rPr>
              <a:t> America.</a:t>
            </a:r>
          </a:p>
          <a:p>
            <a:endParaRPr lang="en-GB" sz="1600" dirty="0">
              <a:solidFill>
                <a:schemeClr val="tx1"/>
              </a:solidFill>
            </a:endParaRPr>
          </a:p>
          <a:p>
            <a:r>
              <a:rPr lang="en-GB" sz="1600" dirty="0">
                <a:solidFill>
                  <a:schemeClr val="tx1"/>
                </a:solidFill>
              </a:rPr>
              <a:t>In competition, Hawkeye all day!</a:t>
            </a:r>
          </a:p>
          <a:p>
            <a:endParaRPr lang="en-GB" sz="1600" dirty="0">
              <a:solidFill>
                <a:schemeClr val="tx1"/>
              </a:solidFill>
            </a:endParaRPr>
          </a:p>
          <a:p>
            <a:r>
              <a:rPr lang="en-US" sz="1600" dirty="0">
                <a:solidFill>
                  <a:schemeClr val="tx1"/>
                </a:solidFill>
              </a:rPr>
              <a:t>The three S.H.I.E.L.D. targets: To get a mystery award, the lower two targets need to be hit so both inserts are lit. You do actually need to hit each target - the adjacent one won't light its </a:t>
            </a:r>
            <a:r>
              <a:rPr lang="en-US" sz="1600" dirty="0" err="1">
                <a:solidFill>
                  <a:schemeClr val="tx1"/>
                </a:solidFill>
              </a:rPr>
              <a:t>neighbour</a:t>
            </a:r>
            <a:r>
              <a:rPr lang="en-US" sz="1600" dirty="0">
                <a:solidFill>
                  <a:schemeClr val="tx1"/>
                </a:solidFill>
              </a:rPr>
              <a:t>. Hitting the upper (Nick Fury) target cycles through a list of possible awards before settling on the one you receive.</a:t>
            </a:r>
          </a:p>
          <a:p>
            <a:endParaRPr lang="en-US" sz="1600" dirty="0">
              <a:solidFill>
                <a:schemeClr val="tx1"/>
              </a:solidFill>
            </a:endParaRPr>
          </a:p>
          <a:p>
            <a:r>
              <a:rPr lang="en-GB" sz="1600" dirty="0">
                <a:solidFill>
                  <a:schemeClr val="tx1"/>
                </a:solidFill>
              </a:rPr>
              <a:t>https://www.pinballnews.com/games/avengers/index5.html</a:t>
            </a: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pPr marL="285750" indent="-285750">
              <a:buFontTx/>
              <a:buChar char="-"/>
            </a:pPr>
            <a:endParaRPr lang="en-US" sz="1600" dirty="0">
              <a:solidFill>
                <a:schemeClr val="tx1"/>
              </a:solidFill>
            </a:endParaRPr>
          </a:p>
          <a:p>
            <a:endParaRPr lang="en-US" sz="1600" dirty="0">
              <a:solidFill>
                <a:schemeClr val="tx1"/>
              </a:solidFill>
            </a:endParaRP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673509" y="180872"/>
            <a:ext cx="702641" cy="3343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TAV</a:t>
            </a:r>
          </a:p>
        </p:txBody>
      </p:sp>
      <p:sp>
        <p:nvSpPr>
          <p:cNvPr id="10" name="Rectangle 24">
            <a:extLst>
              <a:ext uri="{FF2B5EF4-FFF2-40B4-BE49-F238E27FC236}">
                <a16:creationId xmlns:a16="http://schemas.microsoft.com/office/drawing/2014/main" id="{08BFDCB3-D9F0-4D6B-B4D2-02659F3E3DBB}"/>
              </a:ext>
            </a:extLst>
          </p:cNvPr>
          <p:cNvSpPr/>
          <p:nvPr/>
        </p:nvSpPr>
        <p:spPr>
          <a:xfrm rot="16200000">
            <a:off x="11641637" y="916175"/>
            <a:ext cx="77514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I</a:t>
            </a:r>
            <a:r>
              <a:rPr lang="da-DK" sz="2400" dirty="0">
                <a:solidFill>
                  <a:schemeClr val="tx1"/>
                </a:solidFill>
              </a:rPr>
              <a:t>500</a:t>
            </a:r>
          </a:p>
        </p:txBody>
      </p:sp>
    </p:spTree>
    <p:extLst>
      <p:ext uri="{BB962C8B-B14F-4D97-AF65-F5344CB8AC3E}">
        <p14:creationId xmlns:p14="http://schemas.microsoft.com/office/powerpoint/2010/main" val="1487850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Iron </a:t>
            </a:r>
            <a:r>
              <a:rPr lang="da-DK" sz="2000" u="sng" dirty="0" err="1">
                <a:solidFill>
                  <a:schemeClr val="tx1"/>
                </a:solidFill>
              </a:rPr>
              <a:t>maiden</a:t>
            </a:r>
            <a:endParaRPr lang="en-US" sz="2000" u="sng" dirty="0">
              <a:solidFill>
                <a:schemeClr val="tx1"/>
              </a:solidFill>
            </a:endParaRPr>
          </a:p>
          <a:p>
            <a:r>
              <a:rPr lang="da-DK" sz="1400" dirty="0" err="1">
                <a:solidFill>
                  <a:schemeClr val="tx1"/>
                </a:solidFill>
              </a:rPr>
              <a:t>Superskill</a:t>
            </a:r>
            <a:r>
              <a:rPr lang="da-DK" sz="1400" dirty="0">
                <a:solidFill>
                  <a:schemeClr val="tx1"/>
                </a:solidFill>
              </a:rPr>
              <a:t> is hold </a:t>
            </a:r>
            <a:r>
              <a:rPr lang="da-DK" sz="1400" dirty="0" err="1">
                <a:solidFill>
                  <a:schemeClr val="tx1"/>
                </a:solidFill>
              </a:rPr>
              <a:t>left</a:t>
            </a:r>
            <a:r>
              <a:rPr lang="da-DK" sz="1400" dirty="0">
                <a:solidFill>
                  <a:schemeClr val="tx1"/>
                </a:solidFill>
              </a:rPr>
              <a:t> flipper, </a:t>
            </a:r>
            <a:r>
              <a:rPr lang="da-DK" sz="1400" dirty="0" err="1">
                <a:solidFill>
                  <a:schemeClr val="tx1"/>
                </a:solidFill>
              </a:rPr>
              <a:t>full</a:t>
            </a:r>
            <a:r>
              <a:rPr lang="da-DK" sz="1400" dirty="0">
                <a:solidFill>
                  <a:schemeClr val="tx1"/>
                </a:solidFill>
              </a:rPr>
              <a:t> </a:t>
            </a:r>
            <a:r>
              <a:rPr lang="da-DK" sz="1400" dirty="0" err="1">
                <a:solidFill>
                  <a:schemeClr val="tx1"/>
                </a:solidFill>
              </a:rPr>
              <a:t>plunge</a:t>
            </a:r>
            <a:r>
              <a:rPr lang="da-DK" sz="1400" dirty="0">
                <a:solidFill>
                  <a:schemeClr val="tx1"/>
                </a:solidFill>
              </a:rPr>
              <a:t>, hit super jackpot with upper flipper.</a:t>
            </a:r>
          </a:p>
          <a:p>
            <a:endParaRPr lang="da-DK" sz="1400" dirty="0">
              <a:solidFill>
                <a:schemeClr val="tx1"/>
              </a:solidFill>
            </a:endParaRPr>
          </a:p>
          <a:p>
            <a:r>
              <a:rPr lang="en-US" sz="1400" dirty="0">
                <a:solidFill>
                  <a:schemeClr val="tx1"/>
                </a:solidFill>
              </a:rPr>
              <a:t>Skill shot EB target. Catch on left flipper. Sweep drops to light lock. Get </a:t>
            </a:r>
            <a:r>
              <a:rPr lang="en-US" sz="1400" dirty="0" err="1">
                <a:solidFill>
                  <a:schemeClr val="tx1"/>
                </a:solidFill>
              </a:rPr>
              <a:t>multiball</a:t>
            </a:r>
            <a:r>
              <a:rPr lang="en-US" sz="1400" dirty="0">
                <a:solidFill>
                  <a:schemeClr val="tx1"/>
                </a:solidFill>
              </a:rPr>
              <a:t> straight away. Lite revive during ball save period, to light kickback.</a:t>
            </a:r>
          </a:p>
          <a:p>
            <a:endParaRPr lang="da-DK" sz="1400" dirty="0">
              <a:solidFill>
                <a:schemeClr val="tx1"/>
              </a:solidFill>
            </a:endParaRPr>
          </a:p>
          <a:p>
            <a:r>
              <a:rPr lang="en-US" sz="1400" dirty="0">
                <a:solidFill>
                  <a:schemeClr val="tx1"/>
                </a:solidFill>
              </a:rPr>
              <a:t>Spell EDDIE; start light mode up the middle. Shoot left spinner to change flashing mode if EDDIE is not spelled.</a:t>
            </a:r>
          </a:p>
          <a:p>
            <a:endParaRPr lang="en-US" sz="1400" dirty="0">
              <a:solidFill>
                <a:schemeClr val="tx1"/>
              </a:solidFill>
            </a:endParaRPr>
          </a:p>
          <a:p>
            <a:r>
              <a:rPr lang="en-US" sz="1400" dirty="0">
                <a:solidFill>
                  <a:schemeClr val="tx1"/>
                </a:solidFill>
              </a:rPr>
              <a:t>Aces High is a </a:t>
            </a:r>
            <a:r>
              <a:rPr lang="en-US" sz="1400" dirty="0" err="1">
                <a:solidFill>
                  <a:schemeClr val="tx1"/>
                </a:solidFill>
              </a:rPr>
              <a:t>multiball</a:t>
            </a:r>
            <a:r>
              <a:rPr lang="en-US" sz="1400" dirty="0">
                <a:solidFill>
                  <a:schemeClr val="tx1"/>
                </a:solidFill>
              </a:rPr>
              <a:t> and a good mode to get early if possible.</a:t>
            </a:r>
          </a:p>
          <a:p>
            <a:endParaRPr lang="en-US" sz="1400" dirty="0">
              <a:solidFill>
                <a:schemeClr val="tx1"/>
              </a:solidFill>
            </a:endParaRPr>
          </a:p>
          <a:p>
            <a:r>
              <a:rPr lang="en-US" sz="1400" dirty="0">
                <a:solidFill>
                  <a:schemeClr val="tx1"/>
                </a:solidFill>
              </a:rPr>
              <a:t>Start single ball modes; Hallowed Be Thy Name; before Mummy or Trooper MB.</a:t>
            </a:r>
          </a:p>
          <a:p>
            <a:endParaRPr lang="en-US" sz="1400" dirty="0">
              <a:solidFill>
                <a:schemeClr val="tx1"/>
              </a:solidFill>
            </a:endParaRPr>
          </a:p>
          <a:p>
            <a:r>
              <a:rPr lang="en-US" sz="1400" dirty="0">
                <a:solidFill>
                  <a:schemeClr val="tx1"/>
                </a:solidFill>
              </a:rPr>
              <a:t>Trooper </a:t>
            </a:r>
            <a:r>
              <a:rPr lang="en-US" sz="1400" dirty="0" err="1">
                <a:solidFill>
                  <a:schemeClr val="tx1"/>
                </a:solidFill>
              </a:rPr>
              <a:t>Multiball</a:t>
            </a:r>
            <a:r>
              <a:rPr lang="en-US" sz="1400" dirty="0">
                <a:solidFill>
                  <a:schemeClr val="tx1"/>
                </a:solidFill>
              </a:rPr>
              <a:t>: Drop targets awards “Light Lock”, hit green arrows to virtually lock a ball.</a:t>
            </a:r>
          </a:p>
          <a:p>
            <a:r>
              <a:rPr lang="en-US" sz="1400" dirty="0">
                <a:solidFill>
                  <a:schemeClr val="tx1"/>
                </a:solidFill>
              </a:rPr>
              <a:t>All shots will be lit for jackpot and will un-light when collected. Collecting 3 Jackpots lights the first Super, competing drop again will also add </a:t>
            </a:r>
            <a:r>
              <a:rPr lang="en-US" sz="1400">
                <a:solidFill>
                  <a:schemeClr val="tx1"/>
                </a:solidFill>
              </a:rPr>
              <a:t>a ball.</a:t>
            </a:r>
            <a:endParaRPr lang="en-US" sz="1400" dirty="0">
              <a:solidFill>
                <a:schemeClr val="tx1"/>
              </a:solidFill>
            </a:endParaRPr>
          </a:p>
          <a:p>
            <a:endParaRPr lang="en-US" sz="1400" dirty="0">
              <a:solidFill>
                <a:schemeClr val="tx1"/>
              </a:solidFill>
            </a:endParaRPr>
          </a:p>
          <a:p>
            <a:r>
              <a:rPr lang="en-US" sz="1400" dirty="0">
                <a:solidFill>
                  <a:schemeClr val="tx1"/>
                </a:solidFill>
              </a:rPr>
              <a:t>Spell MUMMY at the captive ball to qualify locks for Mummy </a:t>
            </a:r>
            <a:r>
              <a:rPr lang="en-US" sz="1400" dirty="0" err="1">
                <a:solidFill>
                  <a:schemeClr val="tx1"/>
                </a:solidFill>
              </a:rPr>
              <a:t>Multiball</a:t>
            </a:r>
            <a:r>
              <a:rPr lang="en-US" sz="1400" dirty="0">
                <a:solidFill>
                  <a:schemeClr val="tx1"/>
                </a:solidFill>
              </a:rPr>
              <a:t>. Lock balls in sarcophagus.</a:t>
            </a:r>
          </a:p>
          <a:p>
            <a:r>
              <a:rPr lang="en-US" sz="1400" dirty="0">
                <a:solidFill>
                  <a:schemeClr val="tx1"/>
                </a:solidFill>
              </a:rPr>
              <a:t>During Mummy </a:t>
            </a:r>
            <a:r>
              <a:rPr lang="en-US" sz="1400" dirty="0" err="1">
                <a:solidFill>
                  <a:schemeClr val="tx1"/>
                </a:solidFill>
              </a:rPr>
              <a:t>Multiball</a:t>
            </a:r>
            <a:r>
              <a:rPr lang="en-US" sz="1400" dirty="0">
                <a:solidFill>
                  <a:schemeClr val="tx1"/>
                </a:solidFill>
              </a:rPr>
              <a:t> switch hits qualify jackpots at captive ball. Spell MUMMY to light the super at bullseye above the sarcophagus.</a:t>
            </a:r>
          </a:p>
          <a:p>
            <a:endParaRPr lang="en-US" sz="1600" dirty="0">
              <a:solidFill>
                <a:schemeClr val="tx1"/>
              </a:solidFill>
            </a:endParaRPr>
          </a:p>
          <a:p>
            <a:r>
              <a:rPr lang="en-US" sz="1400" dirty="0">
                <a:solidFill>
                  <a:schemeClr val="tx1"/>
                </a:solidFill>
              </a:rPr>
              <a:t>“X” Targets: 4 targets with an “X” light in front of them, which qualify the Playfield Multiplier at an </a:t>
            </a:r>
            <a:r>
              <a:rPr lang="en-US" sz="1400" dirty="0" err="1">
                <a:solidFill>
                  <a:schemeClr val="tx1"/>
                </a:solidFill>
              </a:rPr>
              <a:t>inlane</a:t>
            </a:r>
            <a:r>
              <a:rPr lang="en-US" sz="1400" dirty="0">
                <a:solidFill>
                  <a:schemeClr val="tx1"/>
                </a:solidFill>
              </a:rPr>
              <a:t> when completed. X” Targets: 4 targets with an “X” light in front of them, which qualify the Playfield Multiplier at an </a:t>
            </a:r>
            <a:r>
              <a:rPr lang="en-US" sz="1400" dirty="0" err="1">
                <a:solidFill>
                  <a:schemeClr val="tx1"/>
                </a:solidFill>
              </a:rPr>
              <a:t>inlane</a:t>
            </a:r>
            <a:r>
              <a:rPr lang="en-US" sz="1400" dirty="0">
                <a:solidFill>
                  <a:schemeClr val="tx1"/>
                </a:solidFill>
              </a:rPr>
              <a:t> when completed, stackable, and carry over.</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The </a:t>
            </a:r>
            <a:r>
              <a:rPr lang="da-DK" sz="2000" u="sng" dirty="0" err="1">
                <a:solidFill>
                  <a:schemeClr val="tx1"/>
                </a:solidFill>
              </a:rPr>
              <a:t>walking</a:t>
            </a:r>
            <a:r>
              <a:rPr lang="da-DK" sz="2000" u="sng" dirty="0">
                <a:solidFill>
                  <a:schemeClr val="tx1"/>
                </a:solidFill>
              </a:rPr>
              <a:t> </a:t>
            </a:r>
            <a:r>
              <a:rPr lang="da-DK" sz="2000" u="sng" dirty="0" err="1">
                <a:solidFill>
                  <a:schemeClr val="tx1"/>
                </a:solidFill>
              </a:rPr>
              <a:t>dead</a:t>
            </a:r>
            <a:endParaRPr lang="en-US" sz="2000" u="sng" dirty="0">
              <a:solidFill>
                <a:schemeClr val="tx1"/>
              </a:solidFill>
            </a:endParaRPr>
          </a:p>
          <a:p>
            <a:r>
              <a:rPr lang="da-DK" sz="1600" dirty="0">
                <a:solidFill>
                  <a:schemeClr val="tx1"/>
                </a:solidFill>
              </a:rPr>
              <a:t>Complete drop </a:t>
            </a:r>
            <a:r>
              <a:rPr lang="da-DK" sz="1600" dirty="0" err="1">
                <a:solidFill>
                  <a:schemeClr val="tx1"/>
                </a:solidFill>
              </a:rPr>
              <a:t>targets</a:t>
            </a:r>
            <a:r>
              <a:rPr lang="da-DK" sz="1600" dirty="0">
                <a:solidFill>
                  <a:schemeClr val="tx1"/>
                </a:solidFill>
              </a:rPr>
              <a:t> to </a:t>
            </a:r>
            <a:r>
              <a:rPr lang="da-DK" sz="1600" dirty="0" err="1">
                <a:solidFill>
                  <a:schemeClr val="tx1"/>
                </a:solidFill>
              </a:rPr>
              <a:t>ligth</a:t>
            </a:r>
            <a:r>
              <a:rPr lang="da-DK" sz="1600" dirty="0">
                <a:solidFill>
                  <a:schemeClr val="tx1"/>
                </a:solidFill>
              </a:rPr>
              <a:t> </a:t>
            </a:r>
            <a:r>
              <a:rPr lang="da-DK" sz="1600" i="1" dirty="0">
                <a:solidFill>
                  <a:schemeClr val="tx1"/>
                </a:solidFill>
              </a:rPr>
              <a:t>Dead Features. </a:t>
            </a:r>
            <a:r>
              <a:rPr lang="da-DK" sz="1600" dirty="0">
                <a:solidFill>
                  <a:schemeClr val="tx1"/>
                </a:solidFill>
              </a:rPr>
              <a:t>In mode, </a:t>
            </a:r>
            <a:r>
              <a:rPr lang="da-DK" sz="1600" dirty="0" err="1">
                <a:solidFill>
                  <a:schemeClr val="tx1"/>
                </a:solidFill>
              </a:rPr>
              <a:t>completing</a:t>
            </a:r>
            <a:r>
              <a:rPr lang="da-DK" sz="1600" dirty="0">
                <a:solidFill>
                  <a:schemeClr val="tx1"/>
                </a:solidFill>
              </a:rPr>
              <a:t> </a:t>
            </a:r>
            <a:r>
              <a:rPr lang="da-DK" sz="1600" dirty="0" err="1">
                <a:solidFill>
                  <a:schemeClr val="tx1"/>
                </a:solidFill>
              </a:rPr>
              <a:t>another</a:t>
            </a:r>
            <a:r>
              <a:rPr lang="da-DK" sz="1600" dirty="0">
                <a:solidFill>
                  <a:schemeClr val="tx1"/>
                </a:solidFill>
              </a:rPr>
              <a:t> set </a:t>
            </a:r>
            <a:r>
              <a:rPr lang="da-DK" sz="1600" dirty="0" err="1">
                <a:solidFill>
                  <a:schemeClr val="tx1"/>
                </a:solidFill>
              </a:rPr>
              <a:t>add</a:t>
            </a:r>
            <a:r>
              <a:rPr lang="da-DK" sz="1600" dirty="0">
                <a:solidFill>
                  <a:schemeClr val="tx1"/>
                </a:solidFill>
              </a:rPr>
              <a:t> 10 </a:t>
            </a:r>
            <a:r>
              <a:rPr lang="da-DK" sz="1600" dirty="0" err="1">
                <a:solidFill>
                  <a:schemeClr val="tx1"/>
                </a:solidFill>
              </a:rPr>
              <a:t>seconds</a:t>
            </a:r>
            <a:r>
              <a:rPr lang="da-DK" sz="1600" dirty="0">
                <a:solidFill>
                  <a:schemeClr val="tx1"/>
                </a:solidFill>
              </a:rPr>
              <a:t> to mode.</a:t>
            </a:r>
          </a:p>
          <a:p>
            <a:endParaRPr lang="da-DK" sz="1600" i="1" dirty="0">
              <a:solidFill>
                <a:schemeClr val="tx1"/>
              </a:solidFill>
            </a:endParaRPr>
          </a:p>
          <a:p>
            <a:r>
              <a:rPr lang="da-DK" sz="1600" dirty="0">
                <a:solidFill>
                  <a:schemeClr val="tx1"/>
                </a:solidFill>
              </a:rPr>
              <a:t>Single ball mode:</a:t>
            </a:r>
          </a:p>
          <a:p>
            <a:pPr marL="285750" indent="-285750">
              <a:buFontTx/>
              <a:buChar char="-"/>
            </a:pPr>
            <a:r>
              <a:rPr lang="da-DK" sz="1600" dirty="0">
                <a:solidFill>
                  <a:schemeClr val="tx1"/>
                </a:solidFill>
              </a:rPr>
              <a:t>Barn; </a:t>
            </a:r>
            <a:r>
              <a:rPr lang="da-DK" sz="1600" dirty="0" err="1">
                <a:solidFill>
                  <a:schemeClr val="tx1"/>
                </a:solidFill>
              </a:rPr>
              <a:t>shoot</a:t>
            </a:r>
            <a:r>
              <a:rPr lang="da-DK" sz="1600" dirty="0">
                <a:solidFill>
                  <a:schemeClr val="tx1"/>
                </a:solidFill>
              </a:rPr>
              <a:t> barn.</a:t>
            </a:r>
          </a:p>
          <a:p>
            <a:pPr marL="285750" indent="-285750">
              <a:buFontTx/>
              <a:buChar char="-"/>
            </a:pPr>
            <a:r>
              <a:rPr lang="da-DK" sz="1600" dirty="0">
                <a:solidFill>
                  <a:schemeClr val="tx1"/>
                </a:solidFill>
              </a:rPr>
              <a:t>CDC; hit CDC to </a:t>
            </a:r>
            <a:r>
              <a:rPr lang="da-DK" sz="1600" dirty="0" err="1">
                <a:solidFill>
                  <a:schemeClr val="tx1"/>
                </a:solidFill>
              </a:rPr>
              <a:t>build</a:t>
            </a:r>
            <a:r>
              <a:rPr lang="da-DK" sz="1600" dirty="0">
                <a:solidFill>
                  <a:schemeClr val="tx1"/>
                </a:solidFill>
              </a:rPr>
              <a:t>, </a:t>
            </a:r>
            <a:r>
              <a:rPr lang="da-DK" sz="1600" dirty="0" err="1">
                <a:solidFill>
                  <a:schemeClr val="tx1"/>
                </a:solidFill>
              </a:rPr>
              <a:t>collect</a:t>
            </a:r>
            <a:r>
              <a:rPr lang="da-DK" sz="1600" dirty="0">
                <a:solidFill>
                  <a:schemeClr val="tx1"/>
                </a:solidFill>
              </a:rPr>
              <a:t> at the </a:t>
            </a:r>
            <a:r>
              <a:rPr lang="da-DK" sz="1600" dirty="0" err="1">
                <a:solidFill>
                  <a:schemeClr val="tx1"/>
                </a:solidFill>
              </a:rPr>
              <a:t>other</a:t>
            </a:r>
            <a:r>
              <a:rPr lang="da-DK" sz="1600" dirty="0">
                <a:solidFill>
                  <a:schemeClr val="tx1"/>
                </a:solidFill>
              </a:rPr>
              <a:t> shots.</a:t>
            </a:r>
          </a:p>
          <a:p>
            <a:pPr marL="285750" indent="-285750">
              <a:buFontTx/>
              <a:buChar char="-"/>
            </a:pPr>
            <a:r>
              <a:rPr lang="da-DK" sz="1600" dirty="0">
                <a:solidFill>
                  <a:schemeClr val="tx1"/>
                </a:solidFill>
              </a:rPr>
              <a:t>Arena; shot arena – end at </a:t>
            </a:r>
            <a:r>
              <a:rPr lang="da-DK" sz="1600" dirty="0" err="1">
                <a:solidFill>
                  <a:schemeClr val="tx1"/>
                </a:solidFill>
              </a:rPr>
              <a:t>Woodbury</a:t>
            </a:r>
            <a:r>
              <a:rPr lang="da-DK" sz="1600" dirty="0">
                <a:solidFill>
                  <a:schemeClr val="tx1"/>
                </a:solidFill>
              </a:rPr>
              <a:t>.</a:t>
            </a:r>
          </a:p>
          <a:p>
            <a:r>
              <a:rPr lang="da-DK" sz="1600" dirty="0" err="1">
                <a:solidFill>
                  <a:schemeClr val="tx1"/>
                </a:solidFill>
              </a:rPr>
              <a:t>Multi</a:t>
            </a:r>
            <a:r>
              <a:rPr lang="da-DK" sz="1600" dirty="0">
                <a:solidFill>
                  <a:schemeClr val="tx1"/>
                </a:solidFill>
              </a:rPr>
              <a:t> ball Mode:</a:t>
            </a:r>
          </a:p>
          <a:p>
            <a:pPr marL="285750" indent="-285750">
              <a:buFontTx/>
              <a:buChar char="-"/>
            </a:pPr>
            <a:r>
              <a:rPr lang="da-DK" sz="1600" dirty="0">
                <a:solidFill>
                  <a:schemeClr val="tx1"/>
                </a:solidFill>
              </a:rPr>
              <a:t>Riot; Shot Riot, hit </a:t>
            </a:r>
            <a:r>
              <a:rPr lang="da-DK" sz="1600" dirty="0" err="1">
                <a:solidFill>
                  <a:schemeClr val="tx1"/>
                </a:solidFill>
              </a:rPr>
              <a:t>bumpers</a:t>
            </a:r>
            <a:endParaRPr lang="da-DK" sz="1600" dirty="0">
              <a:solidFill>
                <a:schemeClr val="tx1"/>
              </a:solidFill>
            </a:endParaRPr>
          </a:p>
          <a:p>
            <a:pPr marL="285750" indent="-285750">
              <a:buFontTx/>
              <a:buChar char="-"/>
            </a:pPr>
            <a:r>
              <a:rPr lang="da-DK" sz="1600" dirty="0">
                <a:solidFill>
                  <a:schemeClr val="tx1"/>
                </a:solidFill>
              </a:rPr>
              <a:t>Tunnel; hit tunnel.</a:t>
            </a:r>
          </a:p>
          <a:p>
            <a:pPr marL="285750" indent="-285750">
              <a:buFontTx/>
              <a:buChar char="-"/>
            </a:pPr>
            <a:endParaRPr lang="da-DK" sz="1600" dirty="0">
              <a:solidFill>
                <a:schemeClr val="tx1"/>
              </a:solidFill>
            </a:endParaRPr>
          </a:p>
          <a:p>
            <a:r>
              <a:rPr lang="en-US" sz="1600" dirty="0">
                <a:solidFill>
                  <a:schemeClr val="tx1"/>
                </a:solidFill>
              </a:rPr>
              <a:t>Shooting the targets to either side of the Prison lights,</a:t>
            </a:r>
            <a:r>
              <a:rPr lang="da-DK" sz="1600" dirty="0">
                <a:solidFill>
                  <a:schemeClr val="tx1"/>
                </a:solidFill>
              </a:rPr>
              <a:t> Tower standup</a:t>
            </a:r>
            <a:r>
              <a:rPr lang="en-US" sz="1600" dirty="0">
                <a:solidFill>
                  <a:schemeClr val="tx1"/>
                </a:solidFill>
              </a:rPr>
              <a:t> for 2X playfield.</a:t>
            </a:r>
            <a:endParaRPr lang="da-DK" sz="1600" dirty="0">
              <a:solidFill>
                <a:schemeClr val="tx1"/>
              </a:solidFill>
            </a:endParaRPr>
          </a:p>
          <a:p>
            <a:r>
              <a:rPr lang="da-DK" sz="1600" dirty="0" err="1">
                <a:solidFill>
                  <a:schemeClr val="tx1"/>
                </a:solidFill>
              </a:rPr>
              <a:t>Prison</a:t>
            </a:r>
            <a:r>
              <a:rPr lang="da-DK" sz="1600" dirty="0">
                <a:solidFill>
                  <a:schemeClr val="tx1"/>
                </a:solidFill>
              </a:rPr>
              <a:t> </a:t>
            </a:r>
            <a:r>
              <a:rPr lang="da-DK" sz="1600" dirty="0" err="1">
                <a:solidFill>
                  <a:schemeClr val="tx1"/>
                </a:solidFill>
              </a:rPr>
              <a:t>Multiball</a:t>
            </a:r>
            <a:r>
              <a:rPr lang="da-DK" sz="1600" dirty="0">
                <a:solidFill>
                  <a:schemeClr val="tx1"/>
                </a:solidFill>
              </a:rPr>
              <a:t>; hit </a:t>
            </a:r>
            <a:r>
              <a:rPr lang="da-DK" sz="1600" dirty="0" err="1">
                <a:solidFill>
                  <a:schemeClr val="tx1"/>
                </a:solidFill>
              </a:rPr>
              <a:t>prison</a:t>
            </a:r>
            <a:r>
              <a:rPr lang="da-DK" sz="1600" dirty="0">
                <a:solidFill>
                  <a:schemeClr val="tx1"/>
                </a:solidFill>
              </a:rPr>
              <a:t>, clear yard – or hit the head.</a:t>
            </a:r>
          </a:p>
          <a:p>
            <a:r>
              <a:rPr lang="da-DK" sz="1600" dirty="0" err="1">
                <a:solidFill>
                  <a:schemeClr val="tx1"/>
                </a:solidFill>
              </a:rPr>
              <a:t>Well-waker</a:t>
            </a:r>
            <a:r>
              <a:rPr lang="da-DK" sz="1600" dirty="0">
                <a:solidFill>
                  <a:schemeClr val="tx1"/>
                </a:solidFill>
              </a:rPr>
              <a:t> </a:t>
            </a:r>
            <a:r>
              <a:rPr lang="da-DK" sz="1600" dirty="0" err="1">
                <a:solidFill>
                  <a:schemeClr val="tx1"/>
                </a:solidFill>
              </a:rPr>
              <a:t>multiball</a:t>
            </a:r>
            <a:r>
              <a:rPr lang="da-DK" sz="1600" dirty="0">
                <a:solidFill>
                  <a:schemeClr val="tx1"/>
                </a:solidFill>
              </a:rPr>
              <a:t>; Hit </a:t>
            </a:r>
            <a:r>
              <a:rPr lang="da-DK" sz="1600" dirty="0" err="1">
                <a:solidFill>
                  <a:schemeClr val="tx1"/>
                </a:solidFill>
              </a:rPr>
              <a:t>well</a:t>
            </a:r>
            <a:r>
              <a:rPr lang="da-DK" sz="1600" dirty="0">
                <a:solidFill>
                  <a:schemeClr val="tx1"/>
                </a:solidFill>
              </a:rPr>
              <a:t> 3 + 2 + 5 times to </a:t>
            </a:r>
            <a:r>
              <a:rPr lang="da-DK" sz="1600" dirty="0" err="1">
                <a:solidFill>
                  <a:schemeClr val="tx1"/>
                </a:solidFill>
              </a:rPr>
              <a:t>first</a:t>
            </a:r>
            <a:r>
              <a:rPr lang="da-DK" sz="1600" dirty="0">
                <a:solidFill>
                  <a:schemeClr val="tx1"/>
                </a:solidFill>
              </a:rPr>
              <a:t> start.</a:t>
            </a:r>
          </a:p>
          <a:p>
            <a:r>
              <a:rPr lang="da-DK" sz="1600" dirty="0" err="1">
                <a:solidFill>
                  <a:schemeClr val="tx1"/>
                </a:solidFill>
              </a:rPr>
              <a:t>Bloodbath</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r>
              <a:rPr lang="da-DK" sz="1600" dirty="0">
                <a:solidFill>
                  <a:schemeClr val="tx1"/>
                </a:solidFill>
              </a:rPr>
              <a:t>Complete </a:t>
            </a:r>
            <a:r>
              <a:rPr lang="da-DK" sz="1600" dirty="0" err="1">
                <a:solidFill>
                  <a:schemeClr val="tx1"/>
                </a:solidFill>
              </a:rPr>
              <a:t>another</a:t>
            </a:r>
            <a:r>
              <a:rPr lang="da-DK" sz="1600" dirty="0">
                <a:solidFill>
                  <a:schemeClr val="tx1"/>
                </a:solidFill>
              </a:rPr>
              <a:t> bank of drop </a:t>
            </a:r>
            <a:r>
              <a:rPr lang="da-DK" sz="1600" dirty="0" err="1">
                <a:solidFill>
                  <a:schemeClr val="tx1"/>
                </a:solidFill>
              </a:rPr>
              <a:t>targets</a:t>
            </a:r>
            <a:r>
              <a:rPr lang="da-DK" sz="1600" dirty="0">
                <a:solidFill>
                  <a:schemeClr val="tx1"/>
                </a:solidFill>
              </a:rPr>
              <a:t> to </a:t>
            </a:r>
            <a:r>
              <a:rPr lang="da-DK" sz="1600" dirty="0" err="1">
                <a:solidFill>
                  <a:schemeClr val="tx1"/>
                </a:solidFill>
              </a:rPr>
              <a:t>add</a:t>
            </a:r>
            <a:r>
              <a:rPr lang="da-DK" sz="1600" dirty="0">
                <a:solidFill>
                  <a:schemeClr val="tx1"/>
                </a:solidFill>
              </a:rPr>
              <a:t>-a-ball,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done </a:t>
            </a:r>
            <a:r>
              <a:rPr lang="da-DK" sz="1600" dirty="0" err="1">
                <a:solidFill>
                  <a:schemeClr val="tx1"/>
                </a:solidFill>
              </a:rPr>
              <a:t>twice</a:t>
            </a:r>
            <a:r>
              <a:rPr lang="da-DK" sz="1600" dirty="0">
                <a:solidFill>
                  <a:schemeClr val="tx1"/>
                </a:solidFill>
              </a:rPr>
              <a:t>.</a:t>
            </a:r>
          </a:p>
          <a:p>
            <a:endParaRPr lang="da-DK" sz="1600" dirty="0">
              <a:solidFill>
                <a:schemeClr val="tx1"/>
              </a:solidFill>
            </a:endParaRPr>
          </a:p>
          <a:p>
            <a:r>
              <a:rPr lang="da-DK" sz="1600" dirty="0">
                <a:solidFill>
                  <a:schemeClr val="tx1"/>
                </a:solidFill>
              </a:rPr>
              <a:t>X – shot </a:t>
            </a:r>
            <a:r>
              <a:rPr lang="da-DK" sz="1600" dirty="0" err="1">
                <a:solidFill>
                  <a:schemeClr val="tx1"/>
                </a:solidFill>
              </a:rPr>
              <a:t>multipliers</a:t>
            </a:r>
            <a:r>
              <a:rPr lang="da-DK" sz="1600" dirty="0">
                <a:solidFill>
                  <a:schemeClr val="tx1"/>
                </a:solidFill>
              </a:rPr>
              <a:t>, </a:t>
            </a:r>
            <a:r>
              <a:rPr lang="da-DK" sz="1600" dirty="0" err="1">
                <a:solidFill>
                  <a:schemeClr val="tx1"/>
                </a:solidFill>
              </a:rPr>
              <a:t>every</a:t>
            </a:r>
            <a:r>
              <a:rPr lang="da-DK" sz="1600" dirty="0">
                <a:solidFill>
                  <a:schemeClr val="tx1"/>
                </a:solidFill>
              </a:rPr>
              <a:t> </a:t>
            </a:r>
            <a:r>
              <a:rPr lang="da-DK" sz="1600" dirty="0" err="1">
                <a:solidFill>
                  <a:schemeClr val="tx1"/>
                </a:solidFill>
              </a:rPr>
              <a:t>even</a:t>
            </a:r>
            <a:r>
              <a:rPr lang="da-DK" sz="1600" dirty="0">
                <a:solidFill>
                  <a:schemeClr val="tx1"/>
                </a:solidFill>
              </a:rPr>
              <a:t> </a:t>
            </a:r>
            <a:r>
              <a:rPr lang="da-DK" sz="1600" dirty="0" err="1">
                <a:solidFill>
                  <a:schemeClr val="tx1"/>
                </a:solidFill>
              </a:rPr>
              <a:t>number</a:t>
            </a:r>
            <a:r>
              <a:rPr lang="da-DK" sz="1600" dirty="0">
                <a:solidFill>
                  <a:schemeClr val="tx1"/>
                </a:solidFill>
              </a:rPr>
              <a:t> Walker </a:t>
            </a:r>
            <a:r>
              <a:rPr lang="da-DK" sz="1600" dirty="0" err="1">
                <a:solidFill>
                  <a:schemeClr val="tx1"/>
                </a:solidFill>
              </a:rPr>
              <a:t>kill</a:t>
            </a:r>
            <a:r>
              <a:rPr lang="da-DK" sz="1600" dirty="0">
                <a:solidFill>
                  <a:schemeClr val="tx1"/>
                </a:solidFill>
              </a:rPr>
              <a:t> </a:t>
            </a:r>
            <a:r>
              <a:rPr lang="da-DK" sz="1600" dirty="0" err="1">
                <a:solidFill>
                  <a:schemeClr val="tx1"/>
                </a:solidFill>
              </a:rPr>
              <a:t>lights</a:t>
            </a:r>
            <a:r>
              <a:rPr lang="da-DK" sz="1600" dirty="0">
                <a:solidFill>
                  <a:schemeClr val="tx1"/>
                </a:solidFill>
              </a:rPr>
              <a:t> the X, </a:t>
            </a:r>
            <a:r>
              <a:rPr lang="da-DK" sz="1600" dirty="0" err="1">
                <a:solidFill>
                  <a:schemeClr val="tx1"/>
                </a:solidFill>
              </a:rPr>
              <a:t>if</a:t>
            </a:r>
            <a:r>
              <a:rPr lang="da-DK" sz="1600" dirty="0">
                <a:solidFill>
                  <a:schemeClr val="tx1"/>
                </a:solidFill>
              </a:rPr>
              <a:t> not </a:t>
            </a:r>
            <a:r>
              <a:rPr lang="da-DK" sz="1600" dirty="0" err="1">
                <a:solidFill>
                  <a:schemeClr val="tx1"/>
                </a:solidFill>
              </a:rPr>
              <a:t>used</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will</a:t>
            </a:r>
            <a:r>
              <a:rPr lang="da-DK" sz="1600" dirty="0">
                <a:solidFill>
                  <a:schemeClr val="tx1"/>
                </a:solidFill>
              </a:rPr>
              <a:t> </a:t>
            </a:r>
            <a:r>
              <a:rPr lang="da-DK" sz="1600" dirty="0" err="1">
                <a:solidFill>
                  <a:schemeClr val="tx1"/>
                </a:solidFill>
              </a:rPr>
              <a:t>advance</a:t>
            </a:r>
            <a:r>
              <a:rPr lang="da-DK" sz="1600" dirty="0">
                <a:solidFill>
                  <a:schemeClr val="tx1"/>
                </a:solidFill>
              </a:rPr>
              <a:t> 1 </a:t>
            </a:r>
            <a:r>
              <a:rPr lang="da-DK" sz="1600" dirty="0" err="1">
                <a:solidFill>
                  <a:schemeClr val="tx1"/>
                </a:solidFill>
              </a:rPr>
              <a:t>every</a:t>
            </a:r>
            <a:r>
              <a:rPr lang="da-DK" sz="1600" dirty="0">
                <a:solidFill>
                  <a:schemeClr val="tx1"/>
                </a:solidFill>
              </a:rPr>
              <a:t> </a:t>
            </a:r>
            <a:r>
              <a:rPr lang="da-DK" sz="1600" dirty="0" err="1">
                <a:solidFill>
                  <a:schemeClr val="tx1"/>
                </a:solidFill>
              </a:rPr>
              <a:t>even</a:t>
            </a:r>
            <a:r>
              <a:rPr lang="da-DK" sz="1600" dirty="0">
                <a:solidFill>
                  <a:schemeClr val="tx1"/>
                </a:solidFill>
              </a:rPr>
              <a:t> </a:t>
            </a:r>
            <a:r>
              <a:rPr lang="da-DK" sz="1600">
                <a:solidFill>
                  <a:schemeClr val="tx1"/>
                </a:solidFill>
              </a:rPr>
              <a:t>number </a:t>
            </a:r>
            <a:r>
              <a:rPr lang="da-DK" sz="1600" dirty="0" err="1">
                <a:solidFill>
                  <a:schemeClr val="tx1"/>
                </a:solidFill>
              </a:rPr>
              <a:t>killed</a:t>
            </a:r>
            <a:r>
              <a:rPr lang="da-DK" sz="1600" dirty="0">
                <a:solidFill>
                  <a:schemeClr val="tx1"/>
                </a:solidFill>
              </a:rPr>
              <a:t> </a:t>
            </a:r>
            <a:r>
              <a:rPr lang="da-DK" sz="1600" dirty="0" err="1">
                <a:solidFill>
                  <a:schemeClr val="tx1"/>
                </a:solidFill>
              </a:rPr>
              <a:t>walker</a:t>
            </a:r>
            <a:r>
              <a:rPr lang="da-DK" sz="1600" dirty="0">
                <a:solidFill>
                  <a:schemeClr val="tx1"/>
                </a:solidFill>
              </a:rPr>
              <a:t>.</a:t>
            </a:r>
          </a:p>
          <a:p>
            <a:endParaRPr lang="da-DK" sz="1600" dirty="0">
              <a:solidFill>
                <a:schemeClr val="tx1"/>
              </a:solidFill>
            </a:endParaRPr>
          </a:p>
          <a:p>
            <a:r>
              <a:rPr lang="da-DK" sz="1600" dirty="0">
                <a:solidFill>
                  <a:schemeClr val="tx1"/>
                </a:solidFill>
              </a:rPr>
              <a:t>Escape Terminus – </a:t>
            </a:r>
            <a:r>
              <a:rPr lang="da-DK" sz="1600" dirty="0" err="1">
                <a:solidFill>
                  <a:schemeClr val="tx1"/>
                </a:solidFill>
              </a:rPr>
              <a:t>sixth</a:t>
            </a:r>
            <a:r>
              <a:rPr lang="da-DK" sz="1600" dirty="0">
                <a:solidFill>
                  <a:schemeClr val="tx1"/>
                </a:solidFill>
              </a:rPr>
              <a:t> mode;</a:t>
            </a:r>
          </a:p>
          <a:p>
            <a:r>
              <a:rPr lang="da-DK" sz="1600" dirty="0">
                <a:solidFill>
                  <a:schemeClr val="tx1"/>
                </a:solidFill>
              </a:rPr>
              <a:t>Shot </a:t>
            </a:r>
            <a:r>
              <a:rPr lang="da-DK" sz="1600" dirty="0" err="1">
                <a:solidFill>
                  <a:schemeClr val="tx1"/>
                </a:solidFill>
              </a:rPr>
              <a:t>any</a:t>
            </a:r>
            <a:r>
              <a:rPr lang="da-DK" sz="1600" dirty="0">
                <a:solidFill>
                  <a:schemeClr val="tx1"/>
                </a:solidFill>
              </a:rPr>
              <a:t> </a:t>
            </a:r>
            <a:r>
              <a:rPr lang="da-DK" sz="1600" i="1" dirty="0">
                <a:solidFill>
                  <a:schemeClr val="tx1"/>
                </a:solidFill>
              </a:rPr>
              <a:t>Dead </a:t>
            </a:r>
            <a:r>
              <a:rPr lang="da-DK" sz="1600" i="1" dirty="0" err="1">
                <a:solidFill>
                  <a:schemeClr val="tx1"/>
                </a:solidFill>
              </a:rPr>
              <a:t>Faeature</a:t>
            </a:r>
            <a:r>
              <a:rPr lang="da-DK" sz="1600" dirty="0">
                <a:solidFill>
                  <a:schemeClr val="tx1"/>
                </a:solidFill>
              </a:rPr>
              <a:t> shot to </a:t>
            </a:r>
            <a:r>
              <a:rPr lang="da-DK" sz="1600" dirty="0" err="1">
                <a:solidFill>
                  <a:schemeClr val="tx1"/>
                </a:solidFill>
              </a:rPr>
              <a:t>begin</a:t>
            </a:r>
            <a:r>
              <a:rPr lang="da-DK" sz="1600" dirty="0">
                <a:solidFill>
                  <a:schemeClr val="tx1"/>
                </a:solidFill>
              </a:rPr>
              <a:t>, </a:t>
            </a:r>
            <a:r>
              <a:rPr lang="da-DK" sz="1600" dirty="0" err="1">
                <a:solidFill>
                  <a:schemeClr val="tx1"/>
                </a:solidFill>
              </a:rPr>
              <a:t>then</a:t>
            </a:r>
            <a:r>
              <a:rPr lang="da-DK" sz="1600" dirty="0">
                <a:solidFill>
                  <a:schemeClr val="tx1"/>
                </a:solidFill>
              </a:rPr>
              <a:t> a lit shot to </a:t>
            </a:r>
            <a:r>
              <a:rPr lang="da-DK" sz="1600" dirty="0" err="1">
                <a:solidFill>
                  <a:schemeClr val="tx1"/>
                </a:solidFill>
              </a:rPr>
              <a:t>collect</a:t>
            </a:r>
            <a:r>
              <a:rPr lang="da-DK" sz="1600" dirty="0">
                <a:solidFill>
                  <a:schemeClr val="tx1"/>
                </a:solidFill>
              </a:rPr>
              <a:t>. </a:t>
            </a:r>
            <a:r>
              <a:rPr lang="da-DK" sz="1600" dirty="0" err="1">
                <a:solidFill>
                  <a:schemeClr val="tx1"/>
                </a:solidFill>
              </a:rPr>
              <a:t>Collect</a:t>
            </a:r>
            <a:r>
              <a:rPr lang="da-DK" sz="1600" dirty="0">
                <a:solidFill>
                  <a:schemeClr val="tx1"/>
                </a:solidFill>
              </a:rPr>
              <a:t> all </a:t>
            </a:r>
            <a:r>
              <a:rPr lang="da-DK" sz="1600" dirty="0" err="1">
                <a:solidFill>
                  <a:schemeClr val="tx1"/>
                </a:solidFill>
              </a:rPr>
              <a:t>five</a:t>
            </a:r>
            <a:r>
              <a:rPr lang="da-DK" sz="1600" dirty="0">
                <a:solidFill>
                  <a:schemeClr val="tx1"/>
                </a:solidFill>
              </a:rPr>
              <a:t> </a:t>
            </a:r>
            <a:r>
              <a:rPr lang="da-DK" sz="1600" dirty="0" err="1">
                <a:solidFill>
                  <a:schemeClr val="tx1"/>
                </a:solidFill>
              </a:rPr>
              <a:t>hurry</a:t>
            </a:r>
            <a:r>
              <a:rPr lang="da-DK" sz="1600" dirty="0">
                <a:solidFill>
                  <a:schemeClr val="tx1"/>
                </a:solidFill>
              </a:rPr>
              <a:t> </a:t>
            </a:r>
            <a:r>
              <a:rPr lang="da-DK" sz="1600" dirty="0" err="1">
                <a:solidFill>
                  <a:schemeClr val="tx1"/>
                </a:solidFill>
              </a:rPr>
              <a:t>uo</a:t>
            </a:r>
            <a:r>
              <a:rPr lang="da-DK" sz="1600" dirty="0">
                <a:solidFill>
                  <a:schemeClr val="tx1"/>
                </a:solidFill>
              </a:rPr>
              <a:t> to </a:t>
            </a:r>
            <a:r>
              <a:rPr lang="da-DK" sz="1600" dirty="0" err="1">
                <a:solidFill>
                  <a:schemeClr val="tx1"/>
                </a:solidFill>
              </a:rPr>
              <a:t>finesh</a:t>
            </a:r>
            <a:r>
              <a:rPr lang="da-DK" sz="1600" dirty="0">
                <a:solidFill>
                  <a:schemeClr val="tx1"/>
                </a:solidFill>
              </a:rPr>
              <a:t> Terminus.</a:t>
            </a:r>
          </a:p>
          <a:p>
            <a:endParaRPr lang="en-US" sz="1600" dirty="0">
              <a:solidFill>
                <a:schemeClr val="tx1"/>
              </a:solidFill>
            </a:endParaRPr>
          </a:p>
          <a:p>
            <a:endParaRPr lang="en-US" sz="1600" dirty="0">
              <a:solidFill>
                <a:schemeClr val="tx1"/>
              </a:solidFill>
            </a:endParaRPr>
          </a:p>
        </p:txBody>
      </p:sp>
      <p:sp>
        <p:nvSpPr>
          <p:cNvPr id="18" name="Rectangle 24">
            <a:extLst>
              <a:ext uri="{FF2B5EF4-FFF2-40B4-BE49-F238E27FC236}">
                <a16:creationId xmlns:a16="http://schemas.microsoft.com/office/drawing/2014/main" id="{D325B5EF-A0C6-45BB-8935-DF1224969D88}"/>
              </a:ext>
            </a:extLst>
          </p:cNvPr>
          <p:cNvSpPr/>
          <p:nvPr/>
        </p:nvSpPr>
        <p:spPr>
          <a:xfrm rot="16200000">
            <a:off x="11563474" y="2801197"/>
            <a:ext cx="922398"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IMDN</a:t>
            </a:r>
          </a:p>
        </p:txBody>
      </p:sp>
      <p:sp>
        <p:nvSpPr>
          <p:cNvPr id="11" name="Rectangle 24">
            <a:extLst>
              <a:ext uri="{FF2B5EF4-FFF2-40B4-BE49-F238E27FC236}">
                <a16:creationId xmlns:a16="http://schemas.microsoft.com/office/drawing/2014/main" id="{BBBE0DAF-F374-4963-AEEA-7640BC2E8D79}"/>
              </a:ext>
            </a:extLst>
          </p:cNvPr>
          <p:cNvSpPr/>
          <p:nvPr/>
        </p:nvSpPr>
        <p:spPr>
          <a:xfrm rot="16200000">
            <a:off x="11610894" y="1919575"/>
            <a:ext cx="838004"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TWD</a:t>
            </a:r>
          </a:p>
        </p:txBody>
      </p:sp>
    </p:spTree>
    <p:extLst>
      <p:ext uri="{BB962C8B-B14F-4D97-AF65-F5344CB8AC3E}">
        <p14:creationId xmlns:p14="http://schemas.microsoft.com/office/powerpoint/2010/main" val="21852627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Godzille</a:t>
            </a:r>
            <a:r>
              <a:rPr lang="da-DK" sz="2000" u="sng" dirty="0">
                <a:solidFill>
                  <a:schemeClr val="tx1"/>
                </a:solidFill>
              </a:rPr>
              <a:t> Sega</a:t>
            </a:r>
          </a:p>
          <a:p>
            <a:r>
              <a:rPr lang="en-US" sz="1600" dirty="0">
                <a:solidFill>
                  <a:schemeClr val="tx1"/>
                </a:solidFill>
              </a:rPr>
              <a:t>Super skill hold up left flipper; shot right ramp to get skill shot 5M.</a:t>
            </a:r>
          </a:p>
          <a:p>
            <a:endParaRPr lang="en-US" sz="1600" dirty="0">
              <a:solidFill>
                <a:schemeClr val="tx1"/>
              </a:solidFill>
            </a:endParaRPr>
          </a:p>
          <a:p>
            <a:r>
              <a:rPr lang="en-US" sz="1600" dirty="0">
                <a:solidFill>
                  <a:schemeClr val="tx1"/>
                </a:solidFill>
              </a:rPr>
              <a:t>5 main MB then save New York wizard mode, all MB are started in the inner left orbit when ready, and can be stacked, and are</a:t>
            </a:r>
          </a:p>
          <a:p>
            <a:r>
              <a:rPr lang="en-US" sz="1600" dirty="0">
                <a:solidFill>
                  <a:schemeClr val="tx1"/>
                </a:solidFill>
              </a:rPr>
              <a:t>Taxi: hit T-A-X-I standup, and T-A-X-I targets are Jackpots</a:t>
            </a:r>
          </a:p>
          <a:p>
            <a:r>
              <a:rPr lang="en-US" sz="1600" dirty="0">
                <a:solidFill>
                  <a:schemeClr val="tx1"/>
                </a:solidFill>
              </a:rPr>
              <a:t>Helicopter: each in-lane light opposite standup, get 6, also doubles bonus.</a:t>
            </a:r>
          </a:p>
          <a:p>
            <a:r>
              <a:rPr lang="en-US" sz="1600" dirty="0">
                <a:solidFill>
                  <a:schemeClr val="tx1"/>
                </a:solidFill>
              </a:rPr>
              <a:t>Baby Godzilla: Left orbit will eventually light baby </a:t>
            </a:r>
            <a:r>
              <a:rPr lang="en-US" sz="1600" dirty="0" err="1">
                <a:solidFill>
                  <a:schemeClr val="tx1"/>
                </a:solidFill>
              </a:rPr>
              <a:t>Godz</a:t>
            </a:r>
            <a:r>
              <a:rPr lang="en-US" sz="1600" dirty="0">
                <a:solidFill>
                  <a:schemeClr val="tx1"/>
                </a:solidFill>
              </a:rPr>
              <a:t>. MB, left orbit are Jackpots.</a:t>
            </a:r>
          </a:p>
          <a:p>
            <a:r>
              <a:rPr lang="en-US" sz="1600" dirty="0">
                <a:solidFill>
                  <a:schemeClr val="tx1"/>
                </a:solidFill>
              </a:rPr>
              <a:t>Godzilla: Right ramp, 5 times, right ramp are Jackpots.</a:t>
            </a:r>
          </a:p>
          <a:p>
            <a:r>
              <a:rPr lang="en-US" sz="1600" dirty="0">
                <a:solidFill>
                  <a:schemeClr val="tx1"/>
                </a:solidFill>
              </a:rPr>
              <a:t>Sonar: Captive ball, on each side of right ramp 6 times, captive balls are Jackpots.</a:t>
            </a:r>
          </a:p>
          <a:p>
            <a:endParaRPr lang="en-GB" sz="1600" dirty="0">
              <a:solidFill>
                <a:schemeClr val="tx1"/>
              </a:solidFill>
            </a:endParaRPr>
          </a:p>
          <a:p>
            <a:r>
              <a:rPr lang="en-GB" sz="1600" dirty="0">
                <a:solidFill>
                  <a:schemeClr val="tx1"/>
                </a:solidFill>
              </a:rPr>
              <a:t>Save New York; each shot spots a letter in New York, then inner orbit for Super Jackpot!</a:t>
            </a:r>
          </a:p>
          <a:p>
            <a:r>
              <a:rPr lang="en-GB" sz="1600" dirty="0">
                <a:solidFill>
                  <a:schemeClr val="tx1"/>
                </a:solidFill>
              </a:rPr>
              <a:t>From now on all Jackpots are doubled.</a:t>
            </a:r>
          </a:p>
          <a:p>
            <a:endParaRPr lang="en-GB" sz="1600" dirty="0">
              <a:solidFill>
                <a:schemeClr val="tx1"/>
              </a:solidFill>
            </a:endParaRPr>
          </a:p>
          <a:p>
            <a:r>
              <a:rPr lang="en-GB" sz="1600" dirty="0">
                <a:solidFill>
                  <a:schemeClr val="tx1"/>
                </a:solidFill>
              </a:rPr>
              <a:t>Score does matter, after 6 right ramp; consecutive Right ramp are 5M.</a:t>
            </a:r>
          </a:p>
          <a:p>
            <a:endParaRPr lang="en-GB" sz="1600" dirty="0">
              <a:solidFill>
                <a:schemeClr val="tx1"/>
              </a:solidFill>
            </a:endParaRPr>
          </a:p>
          <a:p>
            <a:r>
              <a:rPr lang="en-GB" sz="1600" dirty="0">
                <a:solidFill>
                  <a:schemeClr val="tx1"/>
                </a:solidFill>
              </a:rPr>
              <a:t>Left orbit awards: spot sonar, </a:t>
            </a:r>
            <a:r>
              <a:rPr lang="en-GB" sz="1600" dirty="0" err="1">
                <a:solidFill>
                  <a:schemeClr val="tx1"/>
                </a:solidFill>
              </a:rPr>
              <a:t>mistery</a:t>
            </a:r>
            <a:r>
              <a:rPr lang="en-GB" sz="1600" dirty="0">
                <a:solidFill>
                  <a:schemeClr val="tx1"/>
                </a:solidFill>
              </a:rPr>
              <a:t>, </a:t>
            </a:r>
            <a:r>
              <a:rPr lang="en-GB" sz="1600" dirty="0" err="1">
                <a:solidFill>
                  <a:schemeClr val="tx1"/>
                </a:solidFill>
              </a:rPr>
              <a:t>Superpops</a:t>
            </a:r>
            <a:r>
              <a:rPr lang="en-GB" sz="1600" dirty="0">
                <a:solidFill>
                  <a:schemeClr val="tx1"/>
                </a:solidFill>
              </a:rPr>
              <a:t>, Baby Godzilla MB,</a:t>
            </a:r>
          </a:p>
          <a:p>
            <a:r>
              <a:rPr lang="en-GB" sz="1600" dirty="0">
                <a:solidFill>
                  <a:schemeClr val="tx1"/>
                </a:solidFill>
              </a:rPr>
              <a:t>Extra ball.</a:t>
            </a: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Mustang</a:t>
            </a:r>
            <a:endParaRPr lang="en-US" sz="2000" u="sng" dirty="0">
              <a:solidFill>
                <a:schemeClr val="tx1"/>
              </a:solidFill>
            </a:endParaRPr>
          </a:p>
          <a:p>
            <a:r>
              <a:rPr lang="da-DK" sz="1600" dirty="0">
                <a:solidFill>
                  <a:schemeClr val="tx1"/>
                </a:solidFill>
              </a:rPr>
              <a:t>First ball, normal </a:t>
            </a:r>
            <a:r>
              <a:rPr lang="da-DK" sz="1600" dirty="0" err="1">
                <a:solidFill>
                  <a:schemeClr val="tx1"/>
                </a:solidFill>
              </a:rPr>
              <a:t>skill</a:t>
            </a:r>
            <a:r>
              <a:rPr lang="da-DK" sz="1600" dirty="0">
                <a:solidFill>
                  <a:schemeClr val="tx1"/>
                </a:solidFill>
              </a:rPr>
              <a:t> shot; Start mode, Drag-race. Hit </a:t>
            </a:r>
            <a:r>
              <a:rPr lang="da-DK" sz="1600" dirty="0" err="1">
                <a:solidFill>
                  <a:schemeClr val="tx1"/>
                </a:solidFill>
              </a:rPr>
              <a:t>down</a:t>
            </a:r>
            <a:r>
              <a:rPr lang="da-DK" sz="1600" dirty="0">
                <a:solidFill>
                  <a:schemeClr val="tx1"/>
                </a:solidFill>
              </a:rPr>
              <a:t> GEARS </a:t>
            </a:r>
            <a:r>
              <a:rPr lang="da-DK" sz="1600" dirty="0" err="1">
                <a:solidFill>
                  <a:schemeClr val="tx1"/>
                </a:solidFill>
              </a:rPr>
              <a:t>targets</a:t>
            </a:r>
            <a:r>
              <a:rPr lang="da-DK" sz="1600" dirty="0">
                <a:solidFill>
                  <a:schemeClr val="tx1"/>
                </a:solidFill>
              </a:rPr>
              <a:t> to </a:t>
            </a:r>
            <a:r>
              <a:rPr lang="da-DK" sz="1600" dirty="0" err="1">
                <a:solidFill>
                  <a:schemeClr val="tx1"/>
                </a:solidFill>
              </a:rPr>
              <a:t>get</a:t>
            </a:r>
            <a:r>
              <a:rPr lang="da-DK" sz="1600" dirty="0">
                <a:solidFill>
                  <a:schemeClr val="tx1"/>
                </a:solidFill>
              </a:rPr>
              <a:t> MB, </a:t>
            </a:r>
            <a:r>
              <a:rPr lang="da-DK" sz="1600" dirty="0" err="1">
                <a:solidFill>
                  <a:schemeClr val="tx1"/>
                </a:solidFill>
              </a:rPr>
              <a:t>alternate</a:t>
            </a:r>
            <a:r>
              <a:rPr lang="da-DK" sz="1600" dirty="0">
                <a:solidFill>
                  <a:schemeClr val="tx1"/>
                </a:solidFill>
              </a:rPr>
              <a:t> GEARS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 </a:t>
            </a:r>
            <a:r>
              <a:rPr lang="da-DK" sz="1600" dirty="0" err="1">
                <a:solidFill>
                  <a:schemeClr val="tx1"/>
                </a:solidFill>
              </a:rPr>
              <a:t>forJackpots</a:t>
            </a:r>
            <a:r>
              <a:rPr lang="da-DK" sz="1600" dirty="0">
                <a:solidFill>
                  <a:schemeClr val="tx1"/>
                </a:solidFill>
              </a:rPr>
              <a:t>.</a:t>
            </a:r>
          </a:p>
          <a:p>
            <a:endParaRPr lang="da-DK" sz="1600" dirty="0">
              <a:solidFill>
                <a:schemeClr val="tx1"/>
              </a:solidFill>
            </a:endParaRPr>
          </a:p>
          <a:p>
            <a:r>
              <a:rPr lang="da-DK" sz="1600" dirty="0">
                <a:solidFill>
                  <a:schemeClr val="tx1"/>
                </a:solidFill>
              </a:rPr>
              <a:t>Hold </a:t>
            </a:r>
            <a:r>
              <a:rPr lang="da-DK" sz="1600" dirty="0" err="1">
                <a:solidFill>
                  <a:schemeClr val="tx1"/>
                </a:solidFill>
              </a:rPr>
              <a:t>left</a:t>
            </a:r>
            <a:r>
              <a:rPr lang="da-DK" sz="1600" dirty="0">
                <a:solidFill>
                  <a:schemeClr val="tx1"/>
                </a:solidFill>
              </a:rPr>
              <a:t> flipper, super </a:t>
            </a:r>
            <a:r>
              <a:rPr lang="da-DK" sz="1600" dirty="0" err="1">
                <a:solidFill>
                  <a:schemeClr val="tx1"/>
                </a:solidFill>
              </a:rPr>
              <a:t>skill</a:t>
            </a:r>
            <a:r>
              <a:rPr lang="da-DK" sz="1600" dirty="0">
                <a:solidFill>
                  <a:schemeClr val="tx1"/>
                </a:solidFill>
              </a:rPr>
              <a:t> shot; hit A </a:t>
            </a:r>
            <a:r>
              <a:rPr lang="da-DK" sz="1600" dirty="0" err="1">
                <a:solidFill>
                  <a:schemeClr val="tx1"/>
                </a:solidFill>
              </a:rPr>
              <a:t>target</a:t>
            </a:r>
            <a:r>
              <a:rPr lang="da-DK" sz="1600" dirty="0">
                <a:solidFill>
                  <a:schemeClr val="tx1"/>
                </a:solidFill>
              </a:rPr>
              <a:t> </a:t>
            </a:r>
            <a:r>
              <a:rPr lang="da-DK" sz="1600" dirty="0" err="1">
                <a:solidFill>
                  <a:schemeClr val="tx1"/>
                </a:solidFill>
              </a:rPr>
              <a:t>when</a:t>
            </a:r>
            <a:r>
              <a:rPr lang="da-DK" sz="1600" dirty="0">
                <a:solidFill>
                  <a:schemeClr val="tx1"/>
                </a:solidFill>
              </a:rPr>
              <a:t> </a:t>
            </a:r>
            <a:r>
              <a:rPr lang="da-DK" sz="1600" dirty="0" err="1">
                <a:solidFill>
                  <a:schemeClr val="tx1"/>
                </a:solidFill>
              </a:rPr>
              <a:t>white</a:t>
            </a:r>
            <a:r>
              <a:rPr lang="da-DK" sz="1600" dirty="0">
                <a:solidFill>
                  <a:schemeClr val="tx1"/>
                </a:solidFill>
              </a:rPr>
              <a:t> column is </a:t>
            </a:r>
            <a:r>
              <a:rPr lang="da-DK" sz="1600" dirty="0" err="1">
                <a:solidFill>
                  <a:schemeClr val="tx1"/>
                </a:solidFill>
              </a:rPr>
              <a:t>flashing</a:t>
            </a:r>
            <a:r>
              <a:rPr lang="da-DK" sz="1600" dirty="0">
                <a:solidFill>
                  <a:schemeClr val="tx1"/>
                </a:solidFill>
              </a:rPr>
              <a:t>. </a:t>
            </a:r>
          </a:p>
          <a:p>
            <a:r>
              <a:rPr lang="da-DK" sz="1600" dirty="0" err="1">
                <a:solidFill>
                  <a:schemeClr val="tx1"/>
                </a:solidFill>
              </a:rPr>
              <a:t>Choose</a:t>
            </a:r>
            <a:r>
              <a:rPr lang="da-DK" sz="1600" dirty="0">
                <a:solidFill>
                  <a:schemeClr val="tx1"/>
                </a:solidFill>
              </a:rPr>
              <a:t> Stunt-driver </a:t>
            </a:r>
            <a:r>
              <a:rPr lang="da-DK" sz="1600" dirty="0" err="1">
                <a:solidFill>
                  <a:schemeClr val="tx1"/>
                </a:solidFill>
              </a:rPr>
              <a:t>relates</a:t>
            </a:r>
            <a:r>
              <a:rPr lang="da-DK" sz="1600" dirty="0">
                <a:solidFill>
                  <a:schemeClr val="tx1"/>
                </a:solidFill>
              </a:rPr>
              <a:t> to GEARS </a:t>
            </a:r>
            <a:r>
              <a:rPr lang="da-DK" sz="1600" dirty="0" err="1">
                <a:solidFill>
                  <a:schemeClr val="tx1"/>
                </a:solidFill>
              </a:rPr>
              <a:t>targets</a:t>
            </a:r>
            <a:r>
              <a:rPr lang="da-DK" sz="1600" dirty="0">
                <a:solidFill>
                  <a:schemeClr val="tx1"/>
                </a:solidFill>
              </a:rPr>
              <a:t>, but </a:t>
            </a:r>
            <a:r>
              <a:rPr lang="da-DK" sz="1600" dirty="0" err="1">
                <a:solidFill>
                  <a:schemeClr val="tx1"/>
                </a:solidFill>
              </a:rPr>
              <a:t>resets</a:t>
            </a:r>
            <a:r>
              <a:rPr lang="da-DK" sz="1600" dirty="0">
                <a:solidFill>
                  <a:schemeClr val="tx1"/>
                </a:solidFill>
              </a:rPr>
              <a:t> </a:t>
            </a:r>
            <a:r>
              <a:rPr lang="da-DK" sz="1600" dirty="0" err="1">
                <a:solidFill>
                  <a:schemeClr val="tx1"/>
                </a:solidFill>
              </a:rPr>
              <a:t>them</a:t>
            </a:r>
            <a:r>
              <a:rPr lang="da-DK" sz="1600" dirty="0">
                <a:solidFill>
                  <a:schemeClr val="tx1"/>
                </a:solidFill>
              </a:rPr>
              <a:t>, and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a:t>
            </a:r>
          </a:p>
          <a:p>
            <a:endParaRPr lang="da-DK" sz="1600" dirty="0">
              <a:solidFill>
                <a:schemeClr val="tx1"/>
              </a:solidFill>
            </a:endParaRPr>
          </a:p>
          <a:p>
            <a:r>
              <a:rPr lang="da-DK" sz="1600" dirty="0">
                <a:solidFill>
                  <a:schemeClr val="tx1"/>
                </a:solidFill>
              </a:rPr>
              <a:t>Hit </a:t>
            </a:r>
            <a:r>
              <a:rPr lang="da-DK" sz="1600" dirty="0" err="1">
                <a:solidFill>
                  <a:schemeClr val="tx1"/>
                </a:solidFill>
              </a:rPr>
              <a:t>Captive</a:t>
            </a:r>
            <a:r>
              <a:rPr lang="da-DK" sz="1600" dirty="0">
                <a:solidFill>
                  <a:schemeClr val="tx1"/>
                </a:solidFill>
              </a:rPr>
              <a:t> ball 3 times to light </a:t>
            </a:r>
            <a:r>
              <a:rPr lang="da-DK" sz="1600" dirty="0" err="1">
                <a:solidFill>
                  <a:schemeClr val="tx1"/>
                </a:solidFill>
              </a:rPr>
              <a:t>Burn</a:t>
            </a:r>
            <a:r>
              <a:rPr lang="da-DK" sz="1600" dirty="0">
                <a:solidFill>
                  <a:schemeClr val="tx1"/>
                </a:solidFill>
              </a:rPr>
              <a:t> out MB, in Scoop, </a:t>
            </a:r>
            <a:r>
              <a:rPr lang="da-DK" sz="1600" dirty="0" err="1">
                <a:solidFill>
                  <a:schemeClr val="tx1"/>
                </a:solidFill>
              </a:rPr>
              <a:t>backhand</a:t>
            </a:r>
            <a:r>
              <a:rPr lang="da-DK" sz="1600" dirty="0">
                <a:solidFill>
                  <a:schemeClr val="tx1"/>
                </a:solidFill>
              </a:rPr>
              <a:t> scoop.</a:t>
            </a:r>
          </a:p>
          <a:p>
            <a:endParaRPr lang="da-DK" sz="1600" dirty="0">
              <a:solidFill>
                <a:schemeClr val="tx1"/>
              </a:solidFill>
            </a:endParaRPr>
          </a:p>
          <a:p>
            <a:r>
              <a:rPr lang="da-DK" sz="1600" dirty="0" err="1">
                <a:solidFill>
                  <a:schemeClr val="tx1"/>
                </a:solidFill>
              </a:rPr>
              <a:t>Then</a:t>
            </a:r>
            <a:r>
              <a:rPr lang="da-DK" sz="1600" dirty="0">
                <a:solidFill>
                  <a:schemeClr val="tx1"/>
                </a:solidFill>
              </a:rPr>
              <a:t> Rally Race as, top </a:t>
            </a:r>
            <a:r>
              <a:rPr lang="da-DK" sz="1600" dirty="0" err="1">
                <a:solidFill>
                  <a:schemeClr val="tx1"/>
                </a:solidFill>
              </a:rPr>
              <a:t>row</a:t>
            </a:r>
            <a:r>
              <a:rPr lang="da-DK" sz="1600" dirty="0">
                <a:solidFill>
                  <a:schemeClr val="tx1"/>
                </a:solidFill>
              </a:rPr>
              <a:t> modes </a:t>
            </a:r>
            <a:r>
              <a:rPr lang="da-DK" sz="1600" dirty="0" err="1">
                <a:solidFill>
                  <a:schemeClr val="tx1"/>
                </a:solidFill>
              </a:rPr>
              <a:t>are</a:t>
            </a:r>
            <a:r>
              <a:rPr lang="da-DK" sz="1600" dirty="0">
                <a:solidFill>
                  <a:schemeClr val="tx1"/>
                </a:solidFill>
              </a:rPr>
              <a:t> more </a:t>
            </a:r>
            <a:r>
              <a:rPr lang="da-DK" sz="1600" dirty="0" err="1">
                <a:solidFill>
                  <a:schemeClr val="tx1"/>
                </a:solidFill>
              </a:rPr>
              <a:t>dificult</a:t>
            </a:r>
            <a:r>
              <a:rPr lang="da-DK" sz="1600" dirty="0">
                <a:solidFill>
                  <a:schemeClr val="tx1"/>
                </a:solidFill>
              </a:rPr>
              <a:t>, no </a:t>
            </a:r>
            <a:r>
              <a:rPr lang="da-DK" sz="1600" dirty="0" err="1">
                <a:solidFill>
                  <a:schemeClr val="tx1"/>
                </a:solidFill>
              </a:rPr>
              <a:t>targets</a:t>
            </a:r>
            <a:r>
              <a:rPr lang="da-DK" sz="1600" dirty="0">
                <a:solidFill>
                  <a:schemeClr val="tx1"/>
                </a:solidFill>
              </a:rPr>
              <a:t>.</a:t>
            </a:r>
          </a:p>
          <a:p>
            <a:endParaRPr lang="da-DK" sz="1600" dirty="0">
              <a:solidFill>
                <a:schemeClr val="tx1"/>
              </a:solidFill>
            </a:endParaRPr>
          </a:p>
          <a:p>
            <a:r>
              <a:rPr lang="da-DK" sz="1600" dirty="0">
                <a:solidFill>
                  <a:schemeClr val="tx1"/>
                </a:solidFill>
              </a:rPr>
              <a:t>Change modes in the garage.</a:t>
            </a:r>
          </a:p>
          <a:p>
            <a:endParaRPr lang="da-DK" sz="1600" dirty="0">
              <a:solidFill>
                <a:schemeClr val="tx1"/>
              </a:solidFill>
            </a:endParaRPr>
          </a:p>
          <a:p>
            <a:r>
              <a:rPr lang="da-DK" sz="1600" dirty="0" err="1">
                <a:solidFill>
                  <a:schemeClr val="tx1"/>
                </a:solidFill>
              </a:rPr>
              <a:t>Knock</a:t>
            </a:r>
            <a:r>
              <a:rPr lang="da-DK" sz="1600" dirty="0">
                <a:solidFill>
                  <a:schemeClr val="tx1"/>
                </a:solidFill>
              </a:rPr>
              <a:t> </a:t>
            </a:r>
            <a:r>
              <a:rPr lang="da-DK" sz="1600" dirty="0" err="1">
                <a:solidFill>
                  <a:schemeClr val="tx1"/>
                </a:solidFill>
              </a:rPr>
              <a:t>down</a:t>
            </a:r>
            <a:r>
              <a:rPr lang="da-DK" sz="1600" dirty="0">
                <a:solidFill>
                  <a:schemeClr val="tx1"/>
                </a:solidFill>
              </a:rPr>
              <a:t> GEARS </a:t>
            </a:r>
            <a:r>
              <a:rPr lang="da-DK" sz="1600" dirty="0" err="1">
                <a:solidFill>
                  <a:schemeClr val="tx1"/>
                </a:solidFill>
              </a:rPr>
              <a:t>target</a:t>
            </a:r>
            <a:r>
              <a:rPr lang="da-DK" sz="1600" dirty="0">
                <a:solidFill>
                  <a:schemeClr val="tx1"/>
                </a:solidFill>
              </a:rPr>
              <a:t> to ”</a:t>
            </a:r>
            <a:r>
              <a:rPr lang="da-DK" sz="1600" dirty="0" err="1">
                <a:solidFill>
                  <a:schemeClr val="tx1"/>
                </a:solidFill>
              </a:rPr>
              <a:t>lock</a:t>
            </a:r>
            <a:r>
              <a:rPr lang="da-DK" sz="1600" dirty="0">
                <a:solidFill>
                  <a:schemeClr val="tx1"/>
                </a:solidFill>
              </a:rPr>
              <a:t>” </a:t>
            </a:r>
            <a:r>
              <a:rPr lang="da-DK" sz="1600" dirty="0" err="1">
                <a:solidFill>
                  <a:schemeClr val="tx1"/>
                </a:solidFill>
              </a:rPr>
              <a:t>balls</a:t>
            </a:r>
            <a:r>
              <a:rPr lang="da-DK" sz="1600" dirty="0">
                <a:solidFill>
                  <a:schemeClr val="tx1"/>
                </a:solidFill>
              </a:rPr>
              <a:t>, MB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refused</a:t>
            </a:r>
            <a:r>
              <a:rPr lang="da-DK" sz="1600" dirty="0">
                <a:solidFill>
                  <a:schemeClr val="tx1"/>
                </a:solidFill>
              </a:rPr>
              <a:t> by </a:t>
            </a:r>
            <a:r>
              <a:rPr lang="da-DK" sz="1600" dirty="0" err="1">
                <a:solidFill>
                  <a:schemeClr val="tx1"/>
                </a:solidFill>
              </a:rPr>
              <a:t>hitting</a:t>
            </a:r>
            <a:r>
              <a:rPr lang="da-DK" sz="1600" dirty="0">
                <a:solidFill>
                  <a:schemeClr val="tx1"/>
                </a:solidFill>
              </a:rPr>
              <a:t> </a:t>
            </a:r>
            <a:r>
              <a:rPr lang="da-DK" sz="1600" dirty="0" err="1">
                <a:solidFill>
                  <a:schemeClr val="tx1"/>
                </a:solidFill>
              </a:rPr>
              <a:t>both</a:t>
            </a:r>
            <a:r>
              <a:rPr lang="da-DK" sz="1600" dirty="0">
                <a:solidFill>
                  <a:schemeClr val="tx1"/>
                </a:solidFill>
              </a:rPr>
              <a:t> flippers. In MB hit </a:t>
            </a:r>
            <a:r>
              <a:rPr lang="da-DK" sz="1600" dirty="0" err="1">
                <a:solidFill>
                  <a:schemeClr val="tx1"/>
                </a:solidFill>
              </a:rPr>
              <a:t>target</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ramp</a:t>
            </a:r>
            <a:r>
              <a:rPr lang="da-DK" sz="1600" dirty="0">
                <a:solidFill>
                  <a:schemeClr val="tx1"/>
                </a:solidFill>
              </a:rPr>
              <a:t>.</a:t>
            </a:r>
          </a:p>
          <a:p>
            <a:r>
              <a:rPr lang="da-DK" sz="1600" dirty="0">
                <a:solidFill>
                  <a:schemeClr val="tx1"/>
                </a:solidFill>
              </a:rPr>
              <a:t>Nitros </a:t>
            </a:r>
            <a:r>
              <a:rPr lang="da-DK" sz="1600" dirty="0" err="1">
                <a:solidFill>
                  <a:schemeClr val="tx1"/>
                </a:solidFill>
              </a:rPr>
              <a:t>furtherst</a:t>
            </a:r>
            <a:r>
              <a:rPr lang="da-DK" sz="1600" dirty="0">
                <a:solidFill>
                  <a:schemeClr val="tx1"/>
                </a:solidFill>
              </a:rPr>
              <a:t> </a:t>
            </a:r>
            <a:r>
              <a:rPr lang="da-DK" sz="1600" dirty="0" err="1">
                <a:solidFill>
                  <a:schemeClr val="tx1"/>
                </a:solidFill>
              </a:rPr>
              <a:t>left</a:t>
            </a:r>
            <a:r>
              <a:rPr lang="da-DK" sz="1600" dirty="0">
                <a:solidFill>
                  <a:schemeClr val="tx1"/>
                </a:solidFill>
              </a:rPr>
              <a:t>, </a:t>
            </a:r>
            <a:r>
              <a:rPr lang="da-DK" sz="1600" dirty="0" err="1">
                <a:solidFill>
                  <a:schemeClr val="tx1"/>
                </a:solidFill>
              </a:rPr>
              <a:t>are</a:t>
            </a:r>
            <a:r>
              <a:rPr lang="da-DK" sz="1600" dirty="0">
                <a:solidFill>
                  <a:schemeClr val="tx1"/>
                </a:solidFill>
              </a:rPr>
              <a:t> 2X </a:t>
            </a:r>
            <a:r>
              <a:rPr lang="da-DK" sz="1600" dirty="0" err="1">
                <a:solidFill>
                  <a:schemeClr val="tx1"/>
                </a:solidFill>
              </a:rPr>
              <a:t>playfield</a:t>
            </a:r>
            <a:r>
              <a:rPr lang="da-DK" sz="1600" dirty="0">
                <a:solidFill>
                  <a:schemeClr val="tx1"/>
                </a:solidFill>
              </a:rPr>
              <a:t>, hit 3 standup </a:t>
            </a:r>
            <a:r>
              <a:rPr lang="da-DK" sz="1600" dirty="0" err="1">
                <a:solidFill>
                  <a:schemeClr val="tx1"/>
                </a:solidFill>
              </a:rPr>
              <a:t>targets</a:t>
            </a:r>
            <a:r>
              <a:rPr lang="da-DK" sz="1600" dirty="0">
                <a:solidFill>
                  <a:schemeClr val="tx1"/>
                </a:solidFill>
              </a:rPr>
              <a:t> to light.</a:t>
            </a:r>
          </a:p>
          <a:p>
            <a:endParaRPr lang="da-DK" sz="1600" dirty="0">
              <a:solidFill>
                <a:schemeClr val="tx1"/>
              </a:solidFill>
            </a:endParaRPr>
          </a:p>
          <a:p>
            <a:r>
              <a:rPr lang="da-DK" sz="1600" dirty="0" err="1">
                <a:solidFill>
                  <a:schemeClr val="tx1"/>
                </a:solidFill>
              </a:rPr>
              <a:t>Flasing</a:t>
            </a:r>
            <a:r>
              <a:rPr lang="da-DK" sz="1600" dirty="0">
                <a:solidFill>
                  <a:schemeClr val="tx1"/>
                </a:solidFill>
              </a:rPr>
              <a:t> RPM </a:t>
            </a:r>
            <a:r>
              <a:rPr lang="da-DK" sz="1600" dirty="0" err="1">
                <a:solidFill>
                  <a:schemeClr val="tx1"/>
                </a:solidFill>
              </a:rPr>
              <a:t>targets</a:t>
            </a:r>
            <a:r>
              <a:rPr lang="da-DK" sz="1600" dirty="0">
                <a:solidFill>
                  <a:schemeClr val="tx1"/>
                </a:solidFill>
              </a:rPr>
              <a:t> to the right, </a:t>
            </a:r>
            <a:r>
              <a:rPr lang="da-DK" sz="1600" dirty="0" err="1">
                <a:solidFill>
                  <a:schemeClr val="tx1"/>
                </a:solidFill>
              </a:rPr>
              <a:t>are</a:t>
            </a:r>
            <a:r>
              <a:rPr lang="da-DK" sz="1600" dirty="0">
                <a:solidFill>
                  <a:schemeClr val="tx1"/>
                </a:solidFill>
              </a:rPr>
              <a:t> 2M </a:t>
            </a:r>
            <a:r>
              <a:rPr lang="da-DK" sz="1600" dirty="0" err="1">
                <a:solidFill>
                  <a:schemeClr val="tx1"/>
                </a:solidFill>
              </a:rPr>
              <a:t>each</a:t>
            </a:r>
            <a:r>
              <a:rPr lang="da-DK" sz="1600" dirty="0">
                <a:solidFill>
                  <a:schemeClr val="tx1"/>
                </a:solidFill>
              </a:rPr>
              <a:t>, </a:t>
            </a:r>
            <a:r>
              <a:rPr lang="da-DK" sz="1600" dirty="0" err="1">
                <a:solidFill>
                  <a:schemeClr val="tx1"/>
                </a:solidFill>
              </a:rPr>
              <a:t>when</a:t>
            </a:r>
            <a:r>
              <a:rPr lang="da-DK" sz="1600" dirty="0">
                <a:solidFill>
                  <a:schemeClr val="tx1"/>
                </a:solidFill>
              </a:rPr>
              <a:t> timing out, RP and </a:t>
            </a:r>
            <a:r>
              <a:rPr lang="da-DK" sz="1600" dirty="0" err="1">
                <a:solidFill>
                  <a:schemeClr val="tx1"/>
                </a:solidFill>
              </a:rPr>
              <a:t>finally</a:t>
            </a:r>
            <a:r>
              <a:rPr lang="da-DK" sz="1600" dirty="0">
                <a:solidFill>
                  <a:schemeClr val="tx1"/>
                </a:solidFill>
              </a:rPr>
              <a:t> R, hit </a:t>
            </a:r>
            <a:r>
              <a:rPr lang="da-DK" sz="1600" dirty="0" err="1">
                <a:solidFill>
                  <a:schemeClr val="tx1"/>
                </a:solidFill>
              </a:rPr>
              <a:t>will</a:t>
            </a:r>
            <a:r>
              <a:rPr lang="da-DK" sz="1600" dirty="0">
                <a:solidFill>
                  <a:schemeClr val="tx1"/>
                </a:solidFill>
              </a:rPr>
              <a:t> restart it!</a:t>
            </a:r>
          </a:p>
          <a:p>
            <a:endParaRPr lang="da-DK" sz="1600" dirty="0">
              <a:solidFill>
                <a:schemeClr val="tx1"/>
              </a:solidFill>
            </a:endParaRPr>
          </a:p>
          <a:p>
            <a:r>
              <a:rPr lang="da-DK" sz="1600" dirty="0">
                <a:solidFill>
                  <a:schemeClr val="tx1"/>
                </a:solidFill>
              </a:rPr>
              <a:t>In MB; FORD in-</a:t>
            </a:r>
            <a:r>
              <a:rPr lang="da-DK" sz="1600" dirty="0" err="1">
                <a:solidFill>
                  <a:schemeClr val="tx1"/>
                </a:solidFill>
              </a:rPr>
              <a:t>lane</a:t>
            </a:r>
            <a:r>
              <a:rPr lang="da-DK" sz="1600" dirty="0">
                <a:solidFill>
                  <a:schemeClr val="tx1"/>
                </a:solidFill>
              </a:rPr>
              <a:t> roll-overs light </a:t>
            </a:r>
            <a:r>
              <a:rPr lang="da-DK" sz="1600" dirty="0" err="1">
                <a:solidFill>
                  <a:schemeClr val="tx1"/>
                </a:solidFill>
              </a:rPr>
              <a:t>add</a:t>
            </a:r>
            <a:r>
              <a:rPr lang="da-DK" sz="1600" dirty="0">
                <a:solidFill>
                  <a:schemeClr val="tx1"/>
                </a:solidFill>
              </a:rPr>
              <a:t>-a-ball in the </a:t>
            </a:r>
            <a:r>
              <a:rPr lang="da-DK" sz="1600" dirty="0" err="1">
                <a:solidFill>
                  <a:schemeClr val="tx1"/>
                </a:solidFill>
              </a:rPr>
              <a:t>tool</a:t>
            </a:r>
            <a:r>
              <a:rPr lang="da-DK" sz="1600" dirty="0">
                <a:solidFill>
                  <a:schemeClr val="tx1"/>
                </a:solidFill>
              </a:rPr>
              <a:t> </a:t>
            </a:r>
            <a:r>
              <a:rPr lang="da-DK" sz="1600" dirty="0" err="1">
                <a:solidFill>
                  <a:schemeClr val="tx1"/>
                </a:solidFill>
              </a:rPr>
              <a:t>box</a:t>
            </a:r>
            <a:r>
              <a:rPr lang="da-DK" sz="1600" dirty="0">
                <a:solidFill>
                  <a:schemeClr val="tx1"/>
                </a:solidFill>
              </a:rPr>
              <a:t>.</a:t>
            </a: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pPr marL="285750" indent="-285750">
              <a:buFontTx/>
              <a:buChar char="-"/>
            </a:pPr>
            <a:endParaRPr lang="en-US" sz="1600" dirty="0">
              <a:solidFill>
                <a:schemeClr val="tx1"/>
              </a:solidFill>
            </a:endParaRPr>
          </a:p>
          <a:p>
            <a:endParaRPr lang="en-US" sz="1600" dirty="0">
              <a:solidFill>
                <a:schemeClr val="tx1"/>
              </a:solidFill>
            </a:endParaRP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648825" y="1672607"/>
            <a:ext cx="744535" cy="3418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Mus</a:t>
            </a:r>
          </a:p>
        </p:txBody>
      </p:sp>
      <p:sp>
        <p:nvSpPr>
          <p:cNvPr id="10" name="Rectangle 24">
            <a:extLst>
              <a:ext uri="{FF2B5EF4-FFF2-40B4-BE49-F238E27FC236}">
                <a16:creationId xmlns:a16="http://schemas.microsoft.com/office/drawing/2014/main" id="{08BFDCB3-D9F0-4D6B-B4D2-02659F3E3DBB}"/>
              </a:ext>
            </a:extLst>
          </p:cNvPr>
          <p:cNvSpPr/>
          <p:nvPr/>
        </p:nvSpPr>
        <p:spPr>
          <a:xfrm rot="16200000">
            <a:off x="11594671" y="2466827"/>
            <a:ext cx="852840" cy="3418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err="1">
                <a:solidFill>
                  <a:schemeClr val="tx1"/>
                </a:solidFill>
              </a:rPr>
              <a:t>Godz</a:t>
            </a:r>
            <a:endParaRPr lang="da-DK" sz="2400" dirty="0">
              <a:solidFill>
                <a:schemeClr val="tx1"/>
              </a:solidFill>
            </a:endParaRPr>
          </a:p>
        </p:txBody>
      </p:sp>
    </p:spTree>
    <p:extLst>
      <p:ext uri="{BB962C8B-B14F-4D97-AF65-F5344CB8AC3E}">
        <p14:creationId xmlns:p14="http://schemas.microsoft.com/office/powerpoint/2010/main" val="40706751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Captain Fantastic and The Brown Dirt Cowboy</a:t>
            </a:r>
            <a:endParaRPr lang="da-DK" sz="2000" u="sng" dirty="0">
              <a:solidFill>
                <a:schemeClr val="tx1"/>
              </a:solidFill>
            </a:endParaRPr>
          </a:p>
          <a:p>
            <a:r>
              <a:rPr lang="en-US" sz="1600" dirty="0">
                <a:solidFill>
                  <a:schemeClr val="tx1"/>
                </a:solidFill>
              </a:rPr>
              <a:t>Rollover A and B lane, to light A and B, then the green bonus light will light up bonus from 1.000 to maybe 15.000.</a:t>
            </a:r>
          </a:p>
          <a:p>
            <a:endParaRPr lang="en-US" sz="1600" dirty="0">
              <a:solidFill>
                <a:schemeClr val="tx1"/>
              </a:solidFill>
            </a:endParaRPr>
          </a:p>
          <a:p>
            <a:r>
              <a:rPr lang="en-US" sz="1600" dirty="0">
                <a:solidFill>
                  <a:schemeClr val="tx1"/>
                </a:solidFill>
              </a:rPr>
              <a:t>Green rollover dots, and A and B will increase bonus.</a:t>
            </a:r>
          </a:p>
          <a:p>
            <a:endParaRPr lang="en-US" sz="1600" dirty="0">
              <a:solidFill>
                <a:schemeClr val="tx1"/>
              </a:solidFill>
            </a:endParaRPr>
          </a:p>
          <a:p>
            <a:r>
              <a:rPr lang="en-US" sz="1600" dirty="0">
                <a:solidFill>
                  <a:schemeClr val="tx1"/>
                </a:solidFill>
              </a:rPr>
              <a:t>Center lane, when lite will “close” the right out-lane.</a:t>
            </a:r>
          </a:p>
          <a:p>
            <a:endParaRPr lang="en-GB" sz="1600" dirty="0">
              <a:solidFill>
                <a:schemeClr val="tx1"/>
              </a:solidFill>
            </a:endParaRPr>
          </a:p>
          <a:p>
            <a:r>
              <a:rPr lang="en-GB" sz="1600" dirty="0">
                <a:solidFill>
                  <a:schemeClr val="tx1"/>
                </a:solidFill>
              </a:rPr>
              <a:t>5 Drop target left, not really worth it.</a:t>
            </a:r>
          </a:p>
          <a:p>
            <a:endParaRPr lang="en-GB" sz="1600" dirty="0">
              <a:solidFill>
                <a:schemeClr val="tx1"/>
              </a:solidFill>
            </a:endParaRPr>
          </a:p>
          <a:p>
            <a:r>
              <a:rPr lang="en-GB" sz="1600" dirty="0">
                <a:solidFill>
                  <a:schemeClr val="tx1"/>
                </a:solidFill>
              </a:rPr>
              <a:t>Soft-plunge for B!</a:t>
            </a: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TX-</a:t>
            </a:r>
            <a:r>
              <a:rPr lang="da-DK" sz="2000" u="sng" dirty="0" err="1">
                <a:solidFill>
                  <a:schemeClr val="tx1"/>
                </a:solidFill>
              </a:rPr>
              <a:t>Sector</a:t>
            </a:r>
            <a:endParaRPr lang="en-US" sz="2000" u="sng" dirty="0">
              <a:solidFill>
                <a:schemeClr val="tx1"/>
              </a:solidFill>
            </a:endParaRPr>
          </a:p>
          <a:p>
            <a:r>
              <a:rPr lang="en-GB" sz="1600" dirty="0">
                <a:solidFill>
                  <a:schemeClr val="tx1"/>
                </a:solidFill>
              </a:rPr>
              <a:t>One spinner is light for 10.00 per spin, shoot it!</a:t>
            </a:r>
          </a:p>
          <a:p>
            <a:endParaRPr lang="en-GB" sz="1600" dirty="0">
              <a:solidFill>
                <a:schemeClr val="tx1"/>
              </a:solidFill>
            </a:endParaRPr>
          </a:p>
          <a:p>
            <a:r>
              <a:rPr lang="en-GB" sz="1600" dirty="0">
                <a:solidFill>
                  <a:schemeClr val="tx1"/>
                </a:solidFill>
              </a:rPr>
              <a:t>Go through the spinner and hit the target will increase mega level, level 10 equal lock is lite.</a:t>
            </a:r>
          </a:p>
          <a:p>
            <a:endParaRPr lang="en-GB" sz="1600" dirty="0">
              <a:solidFill>
                <a:schemeClr val="tx1"/>
              </a:solidFill>
            </a:endParaRPr>
          </a:p>
          <a:p>
            <a:r>
              <a:rPr lang="en-GB" sz="1600" dirty="0">
                <a:solidFill>
                  <a:schemeClr val="tx1"/>
                </a:solidFill>
              </a:rPr>
              <a:t>Only hit left ramp when lite for teleporting, the insert in front of it! Shoot side ramp teleporter to lite left ramp teleporter.</a:t>
            </a:r>
          </a:p>
          <a:p>
            <a:endParaRPr lang="en-GB" sz="1600" dirty="0">
              <a:solidFill>
                <a:schemeClr val="tx1"/>
              </a:solidFill>
            </a:endParaRPr>
          </a:p>
          <a:p>
            <a:r>
              <a:rPr lang="en-GB" sz="1600" dirty="0">
                <a:solidFill>
                  <a:schemeClr val="tx1"/>
                </a:solidFill>
              </a:rPr>
              <a:t>Use left orbit to line up upper flipper for side ramps.</a:t>
            </a:r>
          </a:p>
          <a:p>
            <a:endParaRPr lang="en-GB" sz="1600" dirty="0">
              <a:solidFill>
                <a:schemeClr val="tx1"/>
              </a:solidFill>
            </a:endParaRPr>
          </a:p>
          <a:p>
            <a:endParaRPr lang="en-GB" sz="1600" dirty="0">
              <a:solidFill>
                <a:schemeClr val="tx1"/>
              </a:solidFill>
            </a:endParaRPr>
          </a:p>
          <a:p>
            <a:pPr marL="285750" indent="-285750">
              <a:buFontTx/>
              <a:buChar char="-"/>
            </a:pPr>
            <a:endParaRPr lang="en-US" sz="1600" dirty="0">
              <a:solidFill>
                <a:schemeClr val="tx1"/>
              </a:solidFill>
            </a:endParaRPr>
          </a:p>
          <a:p>
            <a:endParaRPr lang="en-US" sz="1600" dirty="0">
              <a:solidFill>
                <a:schemeClr val="tx1"/>
              </a:solidFill>
            </a:endParaRP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660699" y="3258347"/>
            <a:ext cx="72617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TX-S</a:t>
            </a:r>
          </a:p>
        </p:txBody>
      </p:sp>
      <p:sp>
        <p:nvSpPr>
          <p:cNvPr id="10" name="Rectangle 24">
            <a:extLst>
              <a:ext uri="{FF2B5EF4-FFF2-40B4-BE49-F238E27FC236}">
                <a16:creationId xmlns:a16="http://schemas.microsoft.com/office/drawing/2014/main" id="{08BFDCB3-D9F0-4D6B-B4D2-02659F3E3DBB}"/>
              </a:ext>
            </a:extLst>
          </p:cNvPr>
          <p:cNvSpPr/>
          <p:nvPr/>
        </p:nvSpPr>
        <p:spPr>
          <a:xfrm rot="16200000">
            <a:off x="11667219" y="3985630"/>
            <a:ext cx="72617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CF&amp;</a:t>
            </a:r>
            <a:endParaRPr lang="da-DK" sz="2400" dirty="0">
              <a:solidFill>
                <a:schemeClr val="tx1"/>
              </a:solidFill>
            </a:endParaRPr>
          </a:p>
        </p:txBody>
      </p:sp>
    </p:spTree>
    <p:extLst>
      <p:ext uri="{BB962C8B-B14F-4D97-AF65-F5344CB8AC3E}">
        <p14:creationId xmlns:p14="http://schemas.microsoft.com/office/powerpoint/2010/main" val="31986367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Diner</a:t>
            </a:r>
            <a:endParaRPr lang="da-DK" sz="2000" u="sng" dirty="0">
              <a:solidFill>
                <a:schemeClr val="tx1"/>
              </a:solidFill>
            </a:endParaRPr>
          </a:p>
          <a:p>
            <a:r>
              <a:rPr lang="en-GB" sz="1600" dirty="0">
                <a:solidFill>
                  <a:schemeClr val="tx1"/>
                </a:solidFill>
              </a:rPr>
              <a:t>Full plunge when 50K or 75K light, better late then early.</a:t>
            </a:r>
          </a:p>
          <a:p>
            <a:endParaRPr lang="en-GB" sz="1600" dirty="0">
              <a:solidFill>
                <a:schemeClr val="tx1"/>
              </a:solidFill>
            </a:endParaRPr>
          </a:p>
          <a:p>
            <a:r>
              <a:rPr lang="en-GB" sz="1600" dirty="0">
                <a:solidFill>
                  <a:schemeClr val="tx1"/>
                </a:solidFill>
              </a:rPr>
              <a:t>Right ramp spell D-I-N-E-R, stir the cup in the back for points, but do not stir the cup, then MB will be ready without having to spell D-I-N-E-R again.</a:t>
            </a:r>
          </a:p>
          <a:p>
            <a:endParaRPr lang="en-GB" sz="1600" dirty="0">
              <a:solidFill>
                <a:schemeClr val="tx1"/>
              </a:solidFill>
            </a:endParaRPr>
          </a:p>
          <a:p>
            <a:r>
              <a:rPr lang="en-GB" sz="1600" dirty="0">
                <a:solidFill>
                  <a:schemeClr val="tx1"/>
                </a:solidFill>
              </a:rPr>
              <a:t>Spelling D-I-N-E-R light lock under the left ramp, then MB ready.</a:t>
            </a:r>
          </a:p>
          <a:p>
            <a:r>
              <a:rPr lang="en-GB" sz="1600" dirty="0">
                <a:solidFill>
                  <a:schemeClr val="tx1"/>
                </a:solidFill>
              </a:rPr>
              <a:t>Start MB in todays special hole (or alt. not pref. spinner), stell is possible! In MB shoot todays special, for Rush I (or spinner) and Rush II, after Rush Ramp are 500K each.</a:t>
            </a:r>
          </a:p>
          <a:p>
            <a:endParaRPr lang="en-GB" sz="1600" dirty="0">
              <a:solidFill>
                <a:schemeClr val="tx1"/>
              </a:solidFill>
            </a:endParaRPr>
          </a:p>
          <a:p>
            <a:r>
              <a:rPr lang="en-GB" sz="1600" dirty="0">
                <a:solidFill>
                  <a:schemeClr val="tx1"/>
                </a:solidFill>
              </a:rPr>
              <a:t>Left ramp go 20K-40K-…300K, then extra ball, and add to Dine-Time Jackpot, so alt. strategy left ramp forever.</a:t>
            </a:r>
          </a:p>
          <a:p>
            <a:r>
              <a:rPr lang="en-GB" sz="1600" dirty="0">
                <a:solidFill>
                  <a:schemeClr val="tx1"/>
                </a:solidFill>
              </a:rPr>
              <a:t>Dine-Time in todays-special,</a:t>
            </a:r>
            <a:r>
              <a:rPr lang="en-US" sz="1600" dirty="0">
                <a:solidFill>
                  <a:schemeClr val="tx1"/>
                </a:solidFill>
              </a:rPr>
              <a:t> when the last customer is served, </a:t>
            </a:r>
            <a:r>
              <a:rPr lang="en-GB" sz="1600" dirty="0">
                <a:solidFill>
                  <a:schemeClr val="tx1"/>
                </a:solidFill>
              </a:rPr>
              <a:t>10 seconds to get Huge Points, value is the clock in the back-glass, max 12.</a:t>
            </a:r>
          </a:p>
          <a:p>
            <a:endParaRPr lang="en-GB" sz="1600" dirty="0">
              <a:solidFill>
                <a:schemeClr val="tx1"/>
              </a:solidFill>
            </a:endParaRPr>
          </a:p>
          <a:p>
            <a:r>
              <a:rPr lang="en-GB" sz="1600" dirty="0">
                <a:solidFill>
                  <a:schemeClr val="tx1"/>
                </a:solidFill>
              </a:rPr>
              <a:t>Complete E-A-T Lanes, </a:t>
            </a:r>
            <a:r>
              <a:rPr lang="en-US" sz="1600" dirty="0">
                <a:solidFill>
                  <a:schemeClr val="tx1"/>
                </a:solidFill>
              </a:rPr>
              <a:t>the game lights one of the two serve food in lane lights, roll over to serve the customer.</a:t>
            </a:r>
          </a:p>
          <a:p>
            <a:r>
              <a:rPr lang="en-US" sz="1600" dirty="0">
                <a:solidFill>
                  <a:schemeClr val="tx1"/>
                </a:solidFill>
              </a:rPr>
              <a:t>When you serve a customer a voice says "Order up!" and the Grill shot lights for about 10 seconds for the Grill bonus shot, a small target to the left of the jet bumpers and underneath the Cash Register Ramp</a:t>
            </a:r>
            <a:endParaRPr lang="en-GB" sz="1600" dirty="0">
              <a:solidFill>
                <a:schemeClr val="tx1"/>
              </a:solidFill>
            </a:endParaRPr>
          </a:p>
          <a:p>
            <a:endParaRPr lang="en-GB" sz="1600" dirty="0">
              <a:solidFill>
                <a:schemeClr val="tx1"/>
              </a:solidFill>
            </a:endParaRPr>
          </a:p>
          <a:p>
            <a:r>
              <a:rPr lang="en-GB" sz="1600" dirty="0">
                <a:solidFill>
                  <a:schemeClr val="tx1"/>
                </a:solidFill>
              </a:rPr>
              <a:t>Post-transfer is possible, bumper and Spinner are dangerous.</a:t>
            </a:r>
          </a:p>
          <a:p>
            <a:r>
              <a:rPr lang="en-GB" sz="1600" dirty="0">
                <a:solidFill>
                  <a:schemeClr val="tx1"/>
                </a:solidFill>
              </a:rPr>
              <a:t>Don’t tilt, bonus #characters% of points.</a:t>
            </a:r>
          </a:p>
          <a:p>
            <a:endParaRPr lang="en-GB" sz="1400" dirty="0">
              <a:solidFill>
                <a:srgbClr val="000000"/>
              </a:solidFill>
            </a:endParaRPr>
          </a:p>
          <a:p>
            <a:endParaRPr lang="en-GB" sz="1400" dirty="0">
              <a:solidFill>
                <a:srgbClr val="000000"/>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Star Trek: The </a:t>
            </a:r>
            <a:r>
              <a:rPr lang="da-DK" sz="2000" u="sng" dirty="0" err="1">
                <a:solidFill>
                  <a:schemeClr val="tx1"/>
                </a:solidFill>
              </a:rPr>
              <a:t>Next</a:t>
            </a:r>
            <a:r>
              <a:rPr lang="da-DK" sz="2000" u="sng" dirty="0">
                <a:solidFill>
                  <a:schemeClr val="tx1"/>
                </a:solidFill>
              </a:rPr>
              <a:t> Generation</a:t>
            </a:r>
            <a:endParaRPr lang="en-US" sz="2000" u="sng" dirty="0">
              <a:solidFill>
                <a:schemeClr val="tx1"/>
              </a:solidFill>
            </a:endParaRPr>
          </a:p>
          <a:p>
            <a:r>
              <a:rPr lang="en-US" sz="1600" dirty="0">
                <a:solidFill>
                  <a:schemeClr val="tx1"/>
                </a:solidFill>
              </a:rPr>
              <a:t>Plunger Choices; launch when the one you want is lit, “Start Mission”, “Warp factor 4” or “</a:t>
            </a:r>
            <a:r>
              <a:rPr lang="da-DK" sz="1600" dirty="0">
                <a:solidFill>
                  <a:schemeClr val="tx1"/>
                </a:solidFill>
              </a:rPr>
              <a:t>Light Lock”.</a:t>
            </a:r>
          </a:p>
          <a:p>
            <a:r>
              <a:rPr lang="da-DK" sz="1600" dirty="0" err="1">
                <a:solidFill>
                  <a:schemeClr val="tx1"/>
                </a:solidFill>
              </a:rPr>
              <a:t>Always</a:t>
            </a:r>
            <a:r>
              <a:rPr lang="da-DK" sz="1600" dirty="0">
                <a:solidFill>
                  <a:schemeClr val="tx1"/>
                </a:solidFill>
              </a:rPr>
              <a:t> go for super spinner </a:t>
            </a:r>
            <a:r>
              <a:rPr lang="da-DK" sz="1600" dirty="0" err="1">
                <a:solidFill>
                  <a:schemeClr val="tx1"/>
                </a:solidFill>
              </a:rPr>
              <a:t>when</a:t>
            </a:r>
            <a:r>
              <a:rPr lang="da-DK" sz="1600" dirty="0">
                <a:solidFill>
                  <a:schemeClr val="tx1"/>
                </a:solidFill>
              </a:rPr>
              <a:t> </a:t>
            </a:r>
            <a:r>
              <a:rPr lang="da-DK" sz="1600" dirty="0" err="1">
                <a:solidFill>
                  <a:schemeClr val="tx1"/>
                </a:solidFill>
              </a:rPr>
              <a:t>available</a:t>
            </a:r>
            <a:r>
              <a:rPr lang="da-DK" sz="1600" dirty="0">
                <a:solidFill>
                  <a:schemeClr val="tx1"/>
                </a:solidFill>
              </a:rPr>
              <a:t>.</a:t>
            </a:r>
          </a:p>
          <a:p>
            <a:r>
              <a:rPr lang="en-US" sz="1600" dirty="0">
                <a:solidFill>
                  <a:schemeClr val="tx1"/>
                </a:solidFill>
              </a:rPr>
              <a:t>Holodeck; choose Video: Shuttle Simulation and play </a:t>
            </a:r>
            <a:r>
              <a:rPr lang="da-DK" sz="1600" b="0" i="0" dirty="0">
                <a:solidFill>
                  <a:srgbClr val="000000"/>
                </a:solidFill>
                <a:effectLst/>
                <a:latin typeface="Arial" panose="020B0604020202020204" pitchFamily="34" charset="0"/>
              </a:rPr>
              <a:t>L-L-R-R-L-L-R-L-L-L.</a:t>
            </a:r>
            <a:endParaRPr lang="en-US" sz="1600" dirty="0">
              <a:solidFill>
                <a:schemeClr val="tx1"/>
              </a:solidFill>
            </a:endParaRPr>
          </a:p>
          <a:p>
            <a:r>
              <a:rPr lang="en-US" sz="1600" dirty="0">
                <a:solidFill>
                  <a:schemeClr val="tx1"/>
                </a:solidFill>
              </a:rPr>
              <a:t>Picard Maneuver: spinner, left side ramp, can give huge points.</a:t>
            </a:r>
          </a:p>
          <a:p>
            <a:r>
              <a:rPr lang="en-US" sz="1600" dirty="0">
                <a:solidFill>
                  <a:schemeClr val="tx1"/>
                </a:solidFill>
              </a:rPr>
              <a:t>Mission: Q’s challenge and alternative Rescue use same shots as Picard Maneuver.</a:t>
            </a:r>
          </a:p>
          <a:p>
            <a:endParaRPr lang="en-US" sz="1600" dirty="0">
              <a:solidFill>
                <a:schemeClr val="tx1"/>
              </a:solidFill>
            </a:endParaRPr>
          </a:p>
          <a:p>
            <a:r>
              <a:rPr lang="en-US" sz="1600" dirty="0">
                <a:solidFill>
                  <a:schemeClr val="tx1"/>
                </a:solidFill>
              </a:rPr>
              <a:t>Alternative strategy, Start missions in center hole, easiest from left flipper, or when lit in “</a:t>
            </a:r>
            <a:r>
              <a:rPr lang="da-DK" sz="1600" dirty="0">
                <a:solidFill>
                  <a:schemeClr val="tx1"/>
                </a:solidFill>
              </a:rPr>
              <a:t>Command Decision</a:t>
            </a:r>
            <a:r>
              <a:rPr lang="en-US" sz="1600" dirty="0">
                <a:solidFill>
                  <a:schemeClr val="tx1"/>
                </a:solidFill>
              </a:rPr>
              <a:t>” left hole.</a:t>
            </a:r>
          </a:p>
          <a:p>
            <a:r>
              <a:rPr lang="en-US" sz="1600" dirty="0">
                <a:solidFill>
                  <a:schemeClr val="tx1"/>
                </a:solidFill>
              </a:rPr>
              <a:t>Rescue: </a:t>
            </a:r>
          </a:p>
          <a:p>
            <a:r>
              <a:rPr lang="da-DK" sz="1600" dirty="0" err="1">
                <a:solidFill>
                  <a:schemeClr val="tx1"/>
                </a:solidFill>
              </a:rPr>
              <a:t>Asteroid</a:t>
            </a:r>
            <a:r>
              <a:rPr lang="da-DK" sz="1600" dirty="0">
                <a:solidFill>
                  <a:schemeClr val="tx1"/>
                </a:solidFill>
              </a:rPr>
              <a:t> </a:t>
            </a:r>
            <a:r>
              <a:rPr lang="da-DK" sz="1600" dirty="0" err="1">
                <a:solidFill>
                  <a:schemeClr val="tx1"/>
                </a:solidFill>
              </a:rPr>
              <a:t>Threat</a:t>
            </a:r>
            <a:r>
              <a:rPr lang="en-US" sz="1600" dirty="0">
                <a:solidFill>
                  <a:schemeClr val="tx1"/>
                </a:solidFill>
              </a:rPr>
              <a:t>: 20 Million counts down in center hole.</a:t>
            </a:r>
          </a:p>
          <a:p>
            <a:r>
              <a:rPr lang="en-US" sz="1600" dirty="0">
                <a:solidFill>
                  <a:schemeClr val="tx1"/>
                </a:solidFill>
              </a:rPr>
              <a:t>Worm Hole: Picard Maneuver.</a:t>
            </a:r>
          </a:p>
          <a:p>
            <a:r>
              <a:rPr lang="en-US" sz="1600" dirty="0">
                <a:solidFill>
                  <a:schemeClr val="tx1"/>
                </a:solidFill>
              </a:rPr>
              <a:t>Search the Galaxy:  Shoot the center ramp (Alpha), shoot the right ramp (Beta), use spinner to shoot the left (Delta), then stand up (Gamma).</a:t>
            </a:r>
          </a:p>
          <a:p>
            <a:r>
              <a:rPr lang="en-US" sz="1600" dirty="0">
                <a:solidFill>
                  <a:schemeClr val="tx1"/>
                </a:solidFill>
              </a:rPr>
              <a:t>Battle Simulation: Shoot any hole, pull the trigger to launch the ball into Start Mission or the Neutral Zone, time it out!</a:t>
            </a:r>
          </a:p>
          <a:p>
            <a:r>
              <a:rPr lang="en-US" sz="1600" dirty="0">
                <a:solidFill>
                  <a:schemeClr val="tx1"/>
                </a:solidFill>
              </a:rPr>
              <a:t>Q’s challenge: Picard Maneuver.</a:t>
            </a:r>
          </a:p>
          <a:p>
            <a:r>
              <a:rPr lang="en-GB" sz="1600" dirty="0">
                <a:solidFill>
                  <a:schemeClr val="tx1"/>
                </a:solidFill>
              </a:rPr>
              <a:t>Time Rift: Could be time out for Final Frontier, n</a:t>
            </a:r>
            <a:r>
              <a:rPr lang="da-DK" sz="1600" dirty="0" err="1">
                <a:solidFill>
                  <a:schemeClr val="tx1"/>
                </a:solidFill>
              </a:rPr>
              <a:t>eed</a:t>
            </a:r>
            <a:r>
              <a:rPr lang="da-DK" sz="1600" dirty="0">
                <a:solidFill>
                  <a:schemeClr val="tx1"/>
                </a:solidFill>
              </a:rPr>
              <a:t> at </a:t>
            </a:r>
            <a:r>
              <a:rPr lang="da-DK" sz="1600" dirty="0" err="1">
                <a:solidFill>
                  <a:schemeClr val="tx1"/>
                </a:solidFill>
              </a:rPr>
              <a:t>least</a:t>
            </a:r>
            <a:r>
              <a:rPr lang="da-DK" sz="1600" dirty="0">
                <a:solidFill>
                  <a:schemeClr val="tx1"/>
                </a:solidFill>
              </a:rPr>
              <a:t> 4 (or 8!) </a:t>
            </a:r>
            <a:r>
              <a:rPr lang="da-DK" sz="1600" dirty="0" err="1">
                <a:solidFill>
                  <a:schemeClr val="tx1"/>
                </a:solidFill>
              </a:rPr>
              <a:t>artifacts</a:t>
            </a:r>
            <a:r>
              <a:rPr lang="da-DK" sz="1600" dirty="0">
                <a:solidFill>
                  <a:schemeClr val="tx1"/>
                </a:solidFill>
              </a:rPr>
              <a:t> for bonus.</a:t>
            </a:r>
          </a:p>
          <a:p>
            <a:endParaRPr lang="da-DK" sz="1600" dirty="0">
              <a:solidFill>
                <a:schemeClr val="tx1"/>
              </a:solidFill>
            </a:endParaRPr>
          </a:p>
          <a:p>
            <a:r>
              <a:rPr lang="da-DK" sz="1600" dirty="0">
                <a:solidFill>
                  <a:schemeClr val="tx1"/>
                </a:solidFill>
              </a:rPr>
              <a:t>MB: </a:t>
            </a:r>
            <a:r>
              <a:rPr lang="en-US" sz="1600" dirty="0">
                <a:solidFill>
                  <a:schemeClr val="tx1"/>
                </a:solidFill>
              </a:rPr>
              <a:t>Lit Lock by shooting the right orbit, Lock balls in the right orbit, or left ramp; the left cannon will be loaded, fire (all) the (3) balls into Start Mission; Shoot the spinner to relight jackpot.</a:t>
            </a:r>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pPr marL="285750" indent="-285750">
              <a:buFontTx/>
              <a:buChar char="-"/>
            </a:pPr>
            <a:endParaRPr lang="en-US" sz="1600" dirty="0">
              <a:solidFill>
                <a:schemeClr val="tx1"/>
              </a:solidFill>
            </a:endParaRPr>
          </a:p>
          <a:p>
            <a:endParaRPr lang="en-US" sz="1600" dirty="0">
              <a:solidFill>
                <a:schemeClr val="tx1"/>
              </a:solidFill>
            </a:endParaRP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499547" y="3419499"/>
            <a:ext cx="1048477"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STTNG</a:t>
            </a:r>
            <a:endParaRPr lang="da-DK" sz="2400" dirty="0">
              <a:solidFill>
                <a:schemeClr val="tx1"/>
              </a:solidFill>
            </a:endParaRPr>
          </a:p>
        </p:txBody>
      </p:sp>
      <p:sp>
        <p:nvSpPr>
          <p:cNvPr id="10" name="Rectangle 24">
            <a:extLst>
              <a:ext uri="{FF2B5EF4-FFF2-40B4-BE49-F238E27FC236}">
                <a16:creationId xmlns:a16="http://schemas.microsoft.com/office/drawing/2014/main" id="{08BFDCB3-D9F0-4D6B-B4D2-02659F3E3DBB}"/>
              </a:ext>
            </a:extLst>
          </p:cNvPr>
          <p:cNvSpPr/>
          <p:nvPr/>
        </p:nvSpPr>
        <p:spPr>
          <a:xfrm rot="16200000">
            <a:off x="11654464" y="4321111"/>
            <a:ext cx="75168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DNR</a:t>
            </a:r>
            <a:endParaRPr lang="da-DK" sz="2400" dirty="0">
              <a:solidFill>
                <a:schemeClr val="tx1"/>
              </a:solidFill>
            </a:endParaRPr>
          </a:p>
        </p:txBody>
      </p:sp>
    </p:spTree>
    <p:extLst>
      <p:ext uri="{BB962C8B-B14F-4D97-AF65-F5344CB8AC3E}">
        <p14:creationId xmlns:p14="http://schemas.microsoft.com/office/powerpoint/2010/main" val="15176498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Champions Pub</a:t>
            </a:r>
          </a:p>
          <a:p>
            <a:r>
              <a:rPr lang="en-US" sz="1600" dirty="0">
                <a:solidFill>
                  <a:schemeClr val="tx1"/>
                </a:solidFill>
              </a:rPr>
              <a:t>Hold in Launch button, see spinning “Wheel” in display and go for the Fist, let go of button when you see the fist - Gives one smart punch, can be used during fights.</a:t>
            </a:r>
          </a:p>
          <a:p>
            <a:endParaRPr lang="en-US" sz="1600" dirty="0">
              <a:solidFill>
                <a:schemeClr val="tx1"/>
              </a:solidFill>
            </a:endParaRPr>
          </a:p>
          <a:p>
            <a:r>
              <a:rPr lang="en-US" sz="1600" dirty="0">
                <a:solidFill>
                  <a:schemeClr val="tx1"/>
                </a:solidFill>
              </a:rPr>
              <a:t>To be able to start a Fight, fill your health completely through training, train the one that is lite, Jump Rope (easiest), Speed Bag, and Heavy Bag.</a:t>
            </a:r>
          </a:p>
          <a:p>
            <a:endParaRPr lang="en-US" sz="1600" dirty="0">
              <a:solidFill>
                <a:schemeClr val="tx1"/>
              </a:solidFill>
            </a:endParaRPr>
          </a:p>
          <a:p>
            <a:r>
              <a:rPr lang="en-US" sz="1600" dirty="0">
                <a:solidFill>
                  <a:schemeClr val="tx1"/>
                </a:solidFill>
              </a:rPr>
              <a:t>Then start fight in any hole, hit the opponent, use smart punch.</a:t>
            </a:r>
          </a:p>
          <a:p>
            <a:endParaRPr lang="en-US" sz="1600" dirty="0">
              <a:solidFill>
                <a:schemeClr val="tx1"/>
              </a:solidFill>
            </a:endParaRPr>
          </a:p>
          <a:p>
            <a:r>
              <a:rPr lang="en-US" sz="1600" dirty="0">
                <a:solidFill>
                  <a:schemeClr val="tx1"/>
                </a:solidFill>
              </a:rPr>
              <a:t>Jackpots are lit by </a:t>
            </a:r>
            <a:r>
              <a:rPr lang="en-US" sz="1600" dirty="0" err="1">
                <a:solidFill>
                  <a:schemeClr val="tx1"/>
                </a:solidFill>
              </a:rPr>
              <a:t>MultiBrawl</a:t>
            </a:r>
            <a:r>
              <a:rPr lang="en-US" sz="1600" dirty="0">
                <a:solidFill>
                  <a:schemeClr val="tx1"/>
                </a:solidFill>
              </a:rPr>
              <a:t>, Skill Shot, Poker Night, or by a lit </a:t>
            </a:r>
            <a:r>
              <a:rPr lang="en-US" sz="1600" dirty="0" err="1">
                <a:solidFill>
                  <a:schemeClr val="tx1"/>
                </a:solidFill>
              </a:rPr>
              <a:t>inlane</a:t>
            </a:r>
            <a:r>
              <a:rPr lang="en-US" sz="1600" dirty="0">
                <a:solidFill>
                  <a:schemeClr val="tx1"/>
                </a:solidFill>
              </a:rPr>
              <a:t>, groves from 100K to 1.5M (max).</a:t>
            </a:r>
          </a:p>
          <a:p>
            <a:endParaRPr lang="en-US" sz="1600" dirty="0">
              <a:solidFill>
                <a:schemeClr val="tx1"/>
              </a:solidFill>
            </a:endParaRPr>
          </a:p>
          <a:p>
            <a:r>
              <a:rPr lang="en-GB" sz="1600" dirty="0">
                <a:solidFill>
                  <a:schemeClr val="tx1"/>
                </a:solidFill>
              </a:rPr>
              <a:t>Fisticuffs </a:t>
            </a:r>
            <a:r>
              <a:rPr lang="en-GB" sz="1600" dirty="0" err="1">
                <a:solidFill>
                  <a:schemeClr val="tx1"/>
                </a:solidFill>
              </a:rPr>
              <a:t>Multiball</a:t>
            </a:r>
            <a:r>
              <a:rPr lang="en-GB" sz="1600" dirty="0">
                <a:solidFill>
                  <a:schemeClr val="tx1"/>
                </a:solidFill>
              </a:rPr>
              <a:t>, </a:t>
            </a:r>
            <a:r>
              <a:rPr lang="en-US" sz="1600" dirty="0">
                <a:solidFill>
                  <a:schemeClr val="tx1"/>
                </a:solidFill>
              </a:rPr>
              <a:t>Start by spotting all of the letters in Barfly Fisticuffs, shooting the bag when it is not lit for Heavy Bag.</a:t>
            </a:r>
          </a:p>
          <a:p>
            <a:r>
              <a:rPr lang="en-US" sz="1600" dirty="0">
                <a:solidFill>
                  <a:schemeClr val="tx1"/>
                </a:solidFill>
              </a:rPr>
              <a:t>This mode is only worth playing when stacked, but it is easy to stack. It can be stacked on </a:t>
            </a:r>
            <a:r>
              <a:rPr lang="en-US" sz="1600" dirty="0" err="1">
                <a:solidFill>
                  <a:schemeClr val="tx1"/>
                </a:solidFill>
              </a:rPr>
              <a:t>MultiBrawl</a:t>
            </a:r>
            <a:r>
              <a:rPr lang="en-US" sz="1600" dirty="0">
                <a:solidFill>
                  <a:schemeClr val="tx1"/>
                </a:solidFill>
              </a:rPr>
              <a:t> or Raid </a:t>
            </a:r>
            <a:r>
              <a:rPr lang="en-US" sz="1600" dirty="0" err="1">
                <a:solidFill>
                  <a:schemeClr val="tx1"/>
                </a:solidFill>
              </a:rPr>
              <a:t>Multiball</a:t>
            </a:r>
            <a:r>
              <a:rPr lang="en-US" sz="1600" dirty="0">
                <a:solidFill>
                  <a:schemeClr val="tx1"/>
                </a:solidFill>
              </a:rPr>
              <a:t>.</a:t>
            </a:r>
          </a:p>
          <a:p>
            <a:endParaRPr lang="en-US" sz="1600" dirty="0">
              <a:solidFill>
                <a:schemeClr val="tx1"/>
              </a:solidFill>
            </a:endParaRPr>
          </a:p>
          <a:p>
            <a:r>
              <a:rPr lang="en-GB" sz="1600" dirty="0" err="1">
                <a:solidFill>
                  <a:schemeClr val="tx1"/>
                </a:solidFill>
              </a:rPr>
              <a:t>MultiBrawl</a:t>
            </a:r>
            <a:r>
              <a:rPr lang="en-GB" sz="1600" dirty="0">
                <a:solidFill>
                  <a:schemeClr val="tx1"/>
                </a:solidFill>
              </a:rPr>
              <a:t>: </a:t>
            </a:r>
            <a:r>
              <a:rPr lang="en-US" sz="1600" dirty="0">
                <a:solidFill>
                  <a:schemeClr val="tx1"/>
                </a:solidFill>
              </a:rPr>
              <a:t>Start by locking three balls or through Poker Night. Three shots are lit for Jackpots (Balcony, Body Blow, and Right Jab). The shots only relight when all three are completed.</a:t>
            </a:r>
          </a:p>
          <a:p>
            <a:endParaRPr lang="en-US" sz="1600" dirty="0">
              <a:solidFill>
                <a:schemeClr val="tx1"/>
              </a:solidFill>
            </a:endParaRPr>
          </a:p>
          <a:p>
            <a:r>
              <a:rPr lang="en-US" sz="1600" dirty="0">
                <a:solidFill>
                  <a:schemeClr val="tx1"/>
                </a:solidFill>
              </a:rPr>
              <a:t>This can be stacked on any other MB, provided that two balls are already locked when the other MB starts. If you start </a:t>
            </a:r>
            <a:r>
              <a:rPr lang="en-US" sz="1600" dirty="0" err="1">
                <a:solidFill>
                  <a:schemeClr val="tx1"/>
                </a:solidFill>
              </a:rPr>
              <a:t>MultiBrawl</a:t>
            </a:r>
            <a:r>
              <a:rPr lang="en-US" sz="1600" dirty="0">
                <a:solidFill>
                  <a:schemeClr val="tx1"/>
                </a:solidFill>
              </a:rPr>
              <a:t> through a Poker Night and two balls are locked, you can start it again. However, this does not add to the jackpots.</a:t>
            </a:r>
          </a:p>
          <a:p>
            <a:endParaRPr lang="en-US"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Theater of Magic</a:t>
            </a:r>
            <a:endParaRPr lang="en-US" sz="2000" u="sng" dirty="0">
              <a:solidFill>
                <a:schemeClr val="tx1"/>
              </a:solidFill>
            </a:endParaRPr>
          </a:p>
          <a:p>
            <a:r>
              <a:rPr lang="en-US" sz="1600" dirty="0">
                <a:solidFill>
                  <a:schemeClr val="tx1"/>
                </a:solidFill>
              </a:rPr>
              <a:t>Choose with left  flipper “Levitate Woman” and plunge at </a:t>
            </a:r>
            <a:r>
              <a:rPr lang="da-DK" sz="1600" dirty="0">
                <a:solidFill>
                  <a:schemeClr val="tx1"/>
                </a:solidFill>
              </a:rPr>
              <a:t>Begin Illusion.</a:t>
            </a:r>
          </a:p>
          <a:p>
            <a:endParaRPr lang="da-DK" sz="1600" dirty="0">
              <a:solidFill>
                <a:schemeClr val="tx1"/>
              </a:solidFill>
            </a:endParaRPr>
          </a:p>
          <a:p>
            <a:r>
              <a:rPr lang="en-GB" sz="1600" dirty="0">
                <a:solidFill>
                  <a:schemeClr val="tx1"/>
                </a:solidFill>
              </a:rPr>
              <a:t>Shoot the </a:t>
            </a:r>
            <a:r>
              <a:rPr lang="en-GB" sz="1600" dirty="0" err="1">
                <a:solidFill>
                  <a:schemeClr val="tx1"/>
                </a:solidFill>
              </a:rPr>
              <a:t>Center</a:t>
            </a:r>
            <a:r>
              <a:rPr lang="en-GB" sz="1600" dirty="0">
                <a:solidFill>
                  <a:schemeClr val="tx1"/>
                </a:solidFill>
              </a:rPr>
              <a:t> Ramp, to spell M-A-G-I-C to light lock, lock in “Right Inner Loop”, left is dangerous!</a:t>
            </a:r>
          </a:p>
          <a:p>
            <a:r>
              <a:rPr lang="en-GB" sz="1600" dirty="0">
                <a:solidFill>
                  <a:schemeClr val="tx1"/>
                </a:solidFill>
              </a:rPr>
              <a:t>For third and onwards only </a:t>
            </a:r>
            <a:r>
              <a:rPr lang="en-US" sz="1600" dirty="0">
                <a:solidFill>
                  <a:schemeClr val="tx1"/>
                </a:solidFill>
              </a:rPr>
              <a:t>Right Ramp gives letters.</a:t>
            </a:r>
          </a:p>
          <a:p>
            <a:r>
              <a:rPr lang="en-US" sz="1600" dirty="0">
                <a:solidFill>
                  <a:schemeClr val="tx1"/>
                </a:solidFill>
              </a:rPr>
              <a:t>Lock two balls and start MB by hitting the Trunk, first Jackpot is the Trunk.</a:t>
            </a:r>
          </a:p>
          <a:p>
            <a:r>
              <a:rPr lang="en-US" sz="1600" dirty="0">
                <a:solidFill>
                  <a:schemeClr val="tx1"/>
                </a:solidFill>
              </a:rPr>
              <a:t>Do not re-hit the trunk to light Jackpot, but trap up, and hit left orbit.</a:t>
            </a:r>
          </a:p>
          <a:p>
            <a:r>
              <a:rPr lang="en-US" sz="1600" dirty="0">
                <a:solidFill>
                  <a:schemeClr val="tx1"/>
                </a:solidFill>
              </a:rPr>
              <a:t>This gives Theater letters and max out bonus to 8X, spelling theater gives hurry up in Trunk.</a:t>
            </a:r>
          </a:p>
          <a:p>
            <a:endParaRPr lang="en-GB" sz="1600" dirty="0">
              <a:solidFill>
                <a:schemeClr val="tx1"/>
              </a:solidFill>
            </a:endParaRPr>
          </a:p>
          <a:p>
            <a:r>
              <a:rPr lang="da-DK" sz="1600" dirty="0">
                <a:solidFill>
                  <a:schemeClr val="tx1"/>
                </a:solidFill>
              </a:rPr>
              <a:t>To </a:t>
            </a:r>
            <a:r>
              <a:rPr lang="da-DK" sz="1600" dirty="0" err="1">
                <a:solidFill>
                  <a:schemeClr val="tx1"/>
                </a:solidFill>
              </a:rPr>
              <a:t>begin</a:t>
            </a:r>
            <a:r>
              <a:rPr lang="da-DK" sz="1600" dirty="0">
                <a:solidFill>
                  <a:schemeClr val="tx1"/>
                </a:solidFill>
              </a:rPr>
              <a:t> an illusion the </a:t>
            </a:r>
            <a:r>
              <a:rPr lang="da-DK" sz="1600" dirty="0" err="1">
                <a:solidFill>
                  <a:schemeClr val="tx1"/>
                </a:solidFill>
              </a:rPr>
              <a:t>Trunk</a:t>
            </a:r>
            <a:r>
              <a:rPr lang="da-DK" sz="1600" dirty="0">
                <a:solidFill>
                  <a:schemeClr val="tx1"/>
                </a:solidFill>
              </a:rPr>
              <a:t> has to </a:t>
            </a:r>
            <a:r>
              <a:rPr lang="da-DK" sz="1600" dirty="0" err="1">
                <a:solidFill>
                  <a:schemeClr val="tx1"/>
                </a:solidFill>
              </a:rPr>
              <a:t>be</a:t>
            </a:r>
            <a:r>
              <a:rPr lang="da-DK" sz="1600" dirty="0">
                <a:solidFill>
                  <a:schemeClr val="tx1"/>
                </a:solidFill>
              </a:rPr>
              <a:t> hit 3 times.</a:t>
            </a:r>
          </a:p>
          <a:p>
            <a:endParaRPr lang="da-DK" sz="1600" dirty="0">
              <a:solidFill>
                <a:schemeClr val="tx1"/>
              </a:solidFill>
            </a:endParaRPr>
          </a:p>
          <a:p>
            <a:r>
              <a:rPr lang="en-GB" sz="1600" dirty="0">
                <a:solidFill>
                  <a:schemeClr val="tx1"/>
                </a:solidFill>
              </a:rPr>
              <a:t>Tiger Saw </a:t>
            </a:r>
            <a:r>
              <a:rPr lang="en-GB" sz="1600" dirty="0" err="1">
                <a:solidFill>
                  <a:schemeClr val="tx1"/>
                </a:solidFill>
              </a:rPr>
              <a:t>Multiball</a:t>
            </a:r>
            <a:r>
              <a:rPr lang="en-GB" sz="1600" dirty="0">
                <a:solidFill>
                  <a:schemeClr val="tx1"/>
                </a:solidFill>
              </a:rPr>
              <a:t>.</a:t>
            </a:r>
          </a:p>
          <a:p>
            <a:r>
              <a:rPr lang="en-US" sz="1600" dirty="0">
                <a:solidFill>
                  <a:schemeClr val="tx1"/>
                </a:solidFill>
              </a:rPr>
              <a:t>Vanish lights at the Left Lane after a set number of hits on the Tiger Saw Captive Ball.</a:t>
            </a:r>
          </a:p>
          <a:p>
            <a:r>
              <a:rPr lang="en-US" sz="1600" dirty="0">
                <a:solidFill>
                  <a:schemeClr val="tx1"/>
                </a:solidFill>
              </a:rPr>
              <a:t>Vanish scores 40 million, then qualifies the Right Orbit to start Tiger Saw </a:t>
            </a:r>
            <a:r>
              <a:rPr lang="en-US" sz="1600" dirty="0" err="1">
                <a:solidFill>
                  <a:schemeClr val="tx1"/>
                </a:solidFill>
              </a:rPr>
              <a:t>Multiball</a:t>
            </a:r>
            <a:r>
              <a:rPr lang="en-US" sz="1600" dirty="0">
                <a:solidFill>
                  <a:schemeClr val="tx1"/>
                </a:solidFill>
              </a:rPr>
              <a:t>. Jackpot is the Tiger Saw Captive Ball, first 30 million, then 40 million, then 50 million up to a limit of 70M. "Tiger Saw Jackpot!" You do not need to relight the Jackpot, and there is no ball saver on this </a:t>
            </a:r>
            <a:r>
              <a:rPr lang="en-US" sz="1600" dirty="0" err="1">
                <a:solidFill>
                  <a:schemeClr val="tx1"/>
                </a:solidFill>
              </a:rPr>
              <a:t>multiball</a:t>
            </a:r>
            <a:r>
              <a:rPr lang="en-US" sz="1600" dirty="0">
                <a:solidFill>
                  <a:schemeClr val="tx1"/>
                </a:solidFill>
              </a:rPr>
              <a:t>.</a:t>
            </a:r>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pPr marL="285750" indent="-285750">
              <a:buFontTx/>
              <a:buChar char="-"/>
            </a:pPr>
            <a:endParaRPr lang="en-US" sz="1600" dirty="0">
              <a:solidFill>
                <a:schemeClr val="tx1"/>
              </a:solidFill>
            </a:endParaRPr>
          </a:p>
          <a:p>
            <a:endParaRPr lang="en-US" sz="1600" dirty="0">
              <a:solidFill>
                <a:schemeClr val="tx1"/>
              </a:solidFill>
            </a:endParaRP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625715" y="5107972"/>
            <a:ext cx="809181"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TOM</a:t>
            </a:r>
            <a:endParaRPr lang="da-DK" sz="2400" dirty="0">
              <a:solidFill>
                <a:schemeClr val="tx1"/>
              </a:solidFill>
            </a:endParaRPr>
          </a:p>
        </p:txBody>
      </p:sp>
      <p:sp>
        <p:nvSpPr>
          <p:cNvPr id="10" name="Rectangle 24">
            <a:extLst>
              <a:ext uri="{FF2B5EF4-FFF2-40B4-BE49-F238E27FC236}">
                <a16:creationId xmlns:a16="http://schemas.microsoft.com/office/drawing/2014/main" id="{08BFDCB3-D9F0-4D6B-B4D2-02659F3E3DBB}"/>
              </a:ext>
            </a:extLst>
          </p:cNvPr>
          <p:cNvSpPr/>
          <p:nvPr/>
        </p:nvSpPr>
        <p:spPr>
          <a:xfrm rot="16200000">
            <a:off x="11771421" y="5768789"/>
            <a:ext cx="512452"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CP</a:t>
            </a:r>
            <a:endParaRPr lang="da-DK" sz="2400" dirty="0">
              <a:solidFill>
                <a:schemeClr val="tx1"/>
              </a:solidFill>
            </a:endParaRPr>
          </a:p>
        </p:txBody>
      </p:sp>
    </p:spTree>
    <p:extLst>
      <p:ext uri="{BB962C8B-B14F-4D97-AF65-F5344CB8AC3E}">
        <p14:creationId xmlns:p14="http://schemas.microsoft.com/office/powerpoint/2010/main" val="15926091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Bram Stoker's Dracula</a:t>
            </a:r>
          </a:p>
          <a:p>
            <a:r>
              <a:rPr lang="en-US" sz="1600" dirty="0">
                <a:solidFill>
                  <a:schemeClr val="tx1"/>
                </a:solidFill>
              </a:rPr>
              <a:t>The Skill Shot is purely a matter of timing. The display will show a three-faced gargoyle, with each face flashing in turn, first two when middle is lite, thereafter when right is lite.</a:t>
            </a:r>
          </a:p>
          <a:p>
            <a:endParaRPr lang="en-US" sz="1600" dirty="0">
              <a:solidFill>
                <a:schemeClr val="tx1"/>
              </a:solidFill>
            </a:endParaRPr>
          </a:p>
          <a:p>
            <a:r>
              <a:rPr lang="en-US" sz="1600" dirty="0">
                <a:solidFill>
                  <a:schemeClr val="tx1"/>
                </a:solidFill>
              </a:rPr>
              <a:t>First ball go for bats, hit the Castle Ramp Left shots, 3 times, the ball is fed to the plunger, and auto plunged, hope for 15 bumpers.</a:t>
            </a:r>
          </a:p>
          <a:p>
            <a:endParaRPr lang="en-US" sz="1600" dirty="0">
              <a:solidFill>
                <a:schemeClr val="tx1"/>
              </a:solidFill>
            </a:endParaRPr>
          </a:p>
          <a:p>
            <a:r>
              <a:rPr lang="en-US" sz="1600" dirty="0">
                <a:solidFill>
                  <a:schemeClr val="tx1"/>
                </a:solidFill>
              </a:rPr>
              <a:t>Left ramp, all day for Castle locks, </a:t>
            </a:r>
          </a:p>
          <a:p>
            <a:endParaRPr lang="en-US" sz="1600" dirty="0">
              <a:solidFill>
                <a:schemeClr val="tx1"/>
              </a:solidFill>
            </a:endParaRPr>
          </a:p>
          <a:p>
            <a:r>
              <a:rPr lang="en-US" sz="1600" dirty="0">
                <a:solidFill>
                  <a:schemeClr val="tx1"/>
                </a:solidFill>
              </a:rPr>
              <a:t>From left flipper, go for Coffin Ramp, Right, enough will give Coffin MB, or right orbit (when Bats) or to get Video mode.</a:t>
            </a:r>
          </a:p>
          <a:p>
            <a:endParaRPr lang="en-US" sz="1600" dirty="0">
              <a:solidFill>
                <a:schemeClr val="tx1"/>
              </a:solidFill>
            </a:endParaRPr>
          </a:p>
          <a:p>
            <a:r>
              <a:rPr lang="en-US" sz="1600" dirty="0">
                <a:solidFill>
                  <a:schemeClr val="tx1"/>
                </a:solidFill>
              </a:rPr>
              <a:t>In Coffin MB, Coffin Jackpots are collected by spelling D-R-A-C-U-L-A.</a:t>
            </a:r>
          </a:p>
          <a:p>
            <a:endParaRPr lang="en-US" sz="1600" dirty="0">
              <a:solidFill>
                <a:schemeClr val="tx1"/>
              </a:solidFill>
            </a:endParaRPr>
          </a:p>
          <a:p>
            <a:r>
              <a:rPr lang="en-US" sz="1600" dirty="0">
                <a:solidFill>
                  <a:schemeClr val="tx1"/>
                </a:solidFill>
              </a:rPr>
              <a:t>In Mist MB, The Mist Jackpot shots 10M, are: Castle Ramp, Coffin Ramp, Coffin, Tunnel, Right Orbit, Asylum, Top Sinkhole.</a:t>
            </a:r>
          </a:p>
          <a:p>
            <a:endParaRPr lang="en-US" sz="1600" dirty="0">
              <a:solidFill>
                <a:schemeClr val="tx1"/>
              </a:solidFill>
            </a:endParaRPr>
          </a:p>
          <a:p>
            <a:r>
              <a:rPr lang="en-US" sz="1600" dirty="0">
                <a:solidFill>
                  <a:schemeClr val="tx1"/>
                </a:solidFill>
              </a:rPr>
              <a:t>Castle MB, relocking one ball on the Castle Ramp will light the Castle Jackpot on the Tunnel.</a:t>
            </a:r>
          </a:p>
          <a:p>
            <a:endParaRPr lang="en-US" sz="1600" dirty="0">
              <a:solidFill>
                <a:schemeClr val="tx1"/>
              </a:solidFill>
            </a:endParaRPr>
          </a:p>
          <a:p>
            <a:r>
              <a:rPr lang="en-US" sz="1600" dirty="0">
                <a:solidFill>
                  <a:schemeClr val="tx1"/>
                </a:solidFill>
              </a:rPr>
              <a:t>All plungers can give </a:t>
            </a:r>
            <a:r>
              <a:rPr lang="en-US" sz="1600" dirty="0" err="1">
                <a:solidFill>
                  <a:schemeClr val="tx1"/>
                </a:solidFill>
              </a:rPr>
              <a:t>Skillshot</a:t>
            </a:r>
            <a:r>
              <a:rPr lang="en-US" sz="1600" dirty="0">
                <a:solidFill>
                  <a:schemeClr val="tx1"/>
                </a:solidFill>
              </a:rPr>
              <a:t>!</a:t>
            </a:r>
          </a:p>
          <a:p>
            <a:endParaRPr lang="en-US" sz="1600" dirty="0">
              <a:solidFill>
                <a:schemeClr val="tx1"/>
              </a:solidFill>
            </a:endParaRPr>
          </a:p>
          <a:p>
            <a:r>
              <a:rPr lang="en-US" sz="1600" dirty="0">
                <a:solidFill>
                  <a:schemeClr val="tx1"/>
                </a:solidFill>
              </a:rPr>
              <a:t>No post-transfer, but many dead-bounces.</a:t>
            </a:r>
          </a:p>
          <a:p>
            <a:endParaRPr lang="en-US" sz="1400" dirty="0">
              <a:solidFill>
                <a:srgbClr val="000000"/>
              </a:solidFill>
            </a:endParaRPr>
          </a:p>
          <a:p>
            <a:endParaRPr lang="en-GB" sz="1400" dirty="0">
              <a:solidFill>
                <a:srgbClr val="000000"/>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Joker Poker</a:t>
            </a:r>
          </a:p>
          <a:p>
            <a:r>
              <a:rPr lang="en-US" sz="1600" dirty="0">
                <a:solidFill>
                  <a:schemeClr val="tx1"/>
                </a:solidFill>
              </a:rPr>
              <a:t>On 3-ball: drop targets required for 5x Bonus changes with each ball. </a:t>
            </a:r>
          </a:p>
          <a:p>
            <a:r>
              <a:rPr lang="en-US" sz="1600" dirty="0">
                <a:solidFill>
                  <a:schemeClr val="tx1"/>
                </a:solidFill>
              </a:rPr>
              <a:t>Ball 1: 10. </a:t>
            </a:r>
          </a:p>
          <a:p>
            <a:r>
              <a:rPr lang="en-US" sz="1600" dirty="0">
                <a:solidFill>
                  <a:schemeClr val="tx1"/>
                </a:solidFill>
              </a:rPr>
              <a:t>Ball 2: Q’s. </a:t>
            </a:r>
          </a:p>
          <a:p>
            <a:r>
              <a:rPr lang="en-US" sz="1600" dirty="0">
                <a:solidFill>
                  <a:schemeClr val="tx1"/>
                </a:solidFill>
              </a:rPr>
              <a:t>Ball 3: A's + joker.</a:t>
            </a:r>
          </a:p>
          <a:p>
            <a:endParaRPr lang="en-US" sz="1600" dirty="0">
              <a:solidFill>
                <a:schemeClr val="tx1"/>
              </a:solidFill>
            </a:endParaRPr>
          </a:p>
          <a:p>
            <a:r>
              <a:rPr lang="en-US" sz="1600" dirty="0">
                <a:solidFill>
                  <a:schemeClr val="tx1"/>
                </a:solidFill>
              </a:rPr>
              <a:t>10 is 1000 points in bonus; </a:t>
            </a:r>
            <a:r>
              <a:rPr lang="en-US" sz="1600" dirty="0" err="1">
                <a:solidFill>
                  <a:schemeClr val="tx1"/>
                </a:solidFill>
              </a:rPr>
              <a:t>Js</a:t>
            </a:r>
            <a:r>
              <a:rPr lang="en-US" sz="1600" dirty="0">
                <a:solidFill>
                  <a:schemeClr val="tx1"/>
                </a:solidFill>
              </a:rPr>
              <a:t> are 2000; Qs are 3000; Ks are 4000; </a:t>
            </a:r>
            <a:r>
              <a:rPr lang="en-US" sz="1600" dirty="0" err="1">
                <a:solidFill>
                  <a:schemeClr val="tx1"/>
                </a:solidFill>
              </a:rPr>
              <a:t>As+Joker</a:t>
            </a:r>
            <a:r>
              <a:rPr lang="en-US" sz="1600" dirty="0">
                <a:solidFill>
                  <a:schemeClr val="tx1"/>
                </a:solidFill>
              </a:rPr>
              <a:t> are 5000 points.</a:t>
            </a:r>
            <a:endParaRPr lang="en-GB" sz="1600" dirty="0">
              <a:solidFill>
                <a:schemeClr val="tx1"/>
              </a:solidFill>
            </a:endParaRPr>
          </a:p>
          <a:p>
            <a:endParaRPr lang="en-GB" sz="1600" dirty="0">
              <a:solidFill>
                <a:schemeClr val="tx1"/>
              </a:solidFill>
            </a:endParaRPr>
          </a:p>
          <a:p>
            <a:r>
              <a:rPr lang="en-US" sz="1600" dirty="0">
                <a:solidFill>
                  <a:schemeClr val="tx1"/>
                </a:solidFill>
              </a:rPr>
              <a:t>Tournament strategy: Aim for the Q's. 1st set of Q's is 3k. Each Q target after the 1st set is 5k. Full set of Q's is another 5k. Easy &amp; Safe</a:t>
            </a:r>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pPr marL="285750" indent="-285750">
              <a:buFontTx/>
              <a:buChar char="-"/>
            </a:pPr>
            <a:endParaRPr lang="en-US" sz="1600" dirty="0">
              <a:solidFill>
                <a:schemeClr val="tx1"/>
              </a:solidFill>
            </a:endParaRPr>
          </a:p>
          <a:p>
            <a:endParaRPr lang="en-US" sz="1600" dirty="0">
              <a:solidFill>
                <a:schemeClr val="tx1"/>
              </a:solidFill>
            </a:endParaRP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677046" y="178389"/>
            <a:ext cx="69666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BSD</a:t>
            </a:r>
            <a:endParaRPr lang="da-DK" sz="2400" dirty="0">
              <a:solidFill>
                <a:schemeClr val="tx1"/>
              </a:solidFill>
            </a:endParaRPr>
          </a:p>
        </p:txBody>
      </p:sp>
      <p:sp>
        <p:nvSpPr>
          <p:cNvPr id="12" name="Rectangle 24">
            <a:extLst>
              <a:ext uri="{FF2B5EF4-FFF2-40B4-BE49-F238E27FC236}">
                <a16:creationId xmlns:a16="http://schemas.microsoft.com/office/drawing/2014/main" id="{2541912D-C8DB-42FA-2BC6-EAEC76CA3976}"/>
              </a:ext>
            </a:extLst>
          </p:cNvPr>
          <p:cNvSpPr/>
          <p:nvPr/>
        </p:nvSpPr>
        <p:spPr>
          <a:xfrm rot="16200000">
            <a:off x="11771421" y="6281241"/>
            <a:ext cx="512452"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JP</a:t>
            </a:r>
            <a:endParaRPr lang="da-DK" sz="2400" dirty="0">
              <a:solidFill>
                <a:schemeClr val="tx1"/>
              </a:solidFill>
            </a:endParaRPr>
          </a:p>
        </p:txBody>
      </p:sp>
    </p:spTree>
    <p:extLst>
      <p:ext uri="{BB962C8B-B14F-4D97-AF65-F5344CB8AC3E}">
        <p14:creationId xmlns:p14="http://schemas.microsoft.com/office/powerpoint/2010/main" val="13844444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World Cup Soccer</a:t>
            </a:r>
          </a:p>
          <a:p>
            <a:r>
              <a:rPr lang="en-US" sz="1600" dirty="0">
                <a:solidFill>
                  <a:schemeClr val="tx1"/>
                </a:solidFill>
              </a:rPr>
              <a:t>There are four spots with flashing arrows labeled "BUILD" in front of them - left spiral, left ramp, right ramp and Striker scoop. </a:t>
            </a:r>
          </a:p>
          <a:p>
            <a:r>
              <a:rPr lang="en-US" sz="1600" dirty="0">
                <a:solidFill>
                  <a:schemeClr val="tx1"/>
                </a:solidFill>
              </a:rPr>
              <a:t>There is also a big soccer ball painted on the playfield with the words Strength, Stamina, Skill, Speed and Spirit on it. </a:t>
            </a:r>
          </a:p>
          <a:p>
            <a:r>
              <a:rPr lang="en-US" sz="1600" dirty="0">
                <a:solidFill>
                  <a:schemeClr val="tx1"/>
                </a:solidFill>
              </a:rPr>
              <a:t>Shooting a build shot lights one of the words on the ball on the playfield. When you light all five, lock and MB are lit. Shoot a ramp to lock the ball, shoot the Final Draw scoop to start MB.</a:t>
            </a:r>
          </a:p>
          <a:p>
            <a:r>
              <a:rPr lang="en-US" sz="1600" dirty="0">
                <a:solidFill>
                  <a:schemeClr val="tx1"/>
                </a:solidFill>
              </a:rPr>
              <a:t>Restart MB, if drain before hitting a jackpot, shooting a ramp or the Final Draw scoop will restart MB.</a:t>
            </a:r>
          </a:p>
          <a:p>
            <a:r>
              <a:rPr lang="en-US" sz="1600" dirty="0">
                <a:solidFill>
                  <a:schemeClr val="tx1"/>
                </a:solidFill>
              </a:rPr>
              <a:t>Goal are Jackpot, Ramp to relight, keep control in MB, one re-light can be done on Extra ball Button!</a:t>
            </a:r>
          </a:p>
          <a:p>
            <a:endParaRPr lang="en-US" sz="1600" dirty="0">
              <a:solidFill>
                <a:schemeClr val="tx1"/>
              </a:solidFill>
            </a:endParaRPr>
          </a:p>
          <a:p>
            <a:r>
              <a:rPr lang="en-US" sz="1600" dirty="0">
                <a:solidFill>
                  <a:schemeClr val="tx1"/>
                </a:solidFill>
              </a:rPr>
              <a:t>Keep kickback light, rollover right in-lane and hit the target to the left.</a:t>
            </a:r>
          </a:p>
          <a:p>
            <a:endParaRPr lang="en-US" sz="1600" dirty="0">
              <a:solidFill>
                <a:schemeClr val="tx1"/>
              </a:solidFill>
            </a:endParaRPr>
          </a:p>
          <a:p>
            <a:r>
              <a:rPr lang="en-US" sz="1600" dirty="0">
                <a:solidFill>
                  <a:schemeClr val="tx1"/>
                </a:solidFill>
              </a:rPr>
              <a:t>Most drain down the middle!</a:t>
            </a:r>
          </a:p>
          <a:p>
            <a:endParaRPr lang="en-GB" sz="1400" dirty="0">
              <a:solidFill>
                <a:srgbClr val="000000"/>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Comet</a:t>
            </a:r>
          </a:p>
          <a:p>
            <a:r>
              <a:rPr lang="en-US" sz="1600" dirty="0">
                <a:solidFill>
                  <a:schemeClr val="tx1"/>
                </a:solidFill>
              </a:rPr>
              <a:t>Object is to light the 1-9-8-6 rollover targets on the last ball, they only move right!</a:t>
            </a:r>
          </a:p>
          <a:p>
            <a:r>
              <a:rPr lang="en-US" sz="1600" dirty="0">
                <a:solidFill>
                  <a:schemeClr val="tx1"/>
                </a:solidFill>
              </a:rPr>
              <a:t>Which will give 100K plus on </a:t>
            </a:r>
          </a:p>
          <a:p>
            <a:pPr marL="285750" indent="-285750">
              <a:buFont typeface="Arial" panose="020B0604020202020204" pitchFamily="34" charset="0"/>
              <a:buChar char="•"/>
            </a:pPr>
            <a:r>
              <a:rPr lang="en-US" sz="1600" dirty="0">
                <a:solidFill>
                  <a:schemeClr val="tx1"/>
                </a:solidFill>
              </a:rPr>
              <a:t>1st Ball: 2x</a:t>
            </a:r>
          </a:p>
          <a:p>
            <a:pPr marL="285750" indent="-285750">
              <a:buFont typeface="Arial" panose="020B0604020202020204" pitchFamily="34" charset="0"/>
              <a:buChar char="•"/>
            </a:pPr>
            <a:r>
              <a:rPr lang="en-US" sz="1600" dirty="0">
                <a:solidFill>
                  <a:schemeClr val="tx1"/>
                </a:solidFill>
              </a:rPr>
              <a:t>2nd Ball: 3x </a:t>
            </a:r>
          </a:p>
          <a:p>
            <a:pPr marL="285750" indent="-285750">
              <a:buFont typeface="Arial" panose="020B0604020202020204" pitchFamily="34" charset="0"/>
              <a:buChar char="•"/>
            </a:pPr>
            <a:r>
              <a:rPr lang="en-US" sz="1600" dirty="0">
                <a:solidFill>
                  <a:schemeClr val="tx1"/>
                </a:solidFill>
              </a:rPr>
              <a:t>3rd Ball: 5</a:t>
            </a:r>
            <a:endParaRPr lang="en-GB" sz="1600" dirty="0">
              <a:solidFill>
                <a:schemeClr val="tx1"/>
              </a:solidFill>
            </a:endParaRPr>
          </a:p>
          <a:p>
            <a:endParaRPr lang="en-US" sz="1600" dirty="0">
              <a:solidFill>
                <a:schemeClr val="tx1"/>
              </a:solidFill>
            </a:endParaRPr>
          </a:p>
          <a:p>
            <a:r>
              <a:rPr lang="en-US" sz="1600" dirty="0">
                <a:solidFill>
                  <a:schemeClr val="tx1"/>
                </a:solidFill>
              </a:rPr>
              <a:t>Hitting the "DUMMY" drop target exposes the bull's-eye for a timed interval. Hitting bull's-eye, before the drop target resets, advances bonus multiplier (Green playfield light): 1st time: 2x; 2nd time: 3x, 3rd time: 4x; 4th time: 5x... thereafter, hits score 20,000 for each additional time. Hitting the "DUMMY" activates a game voice.</a:t>
            </a:r>
          </a:p>
          <a:p>
            <a:endParaRPr lang="en-US" sz="1600" dirty="0">
              <a:solidFill>
                <a:schemeClr val="tx1"/>
              </a:solidFill>
            </a:endParaRPr>
          </a:p>
          <a:p>
            <a:r>
              <a:rPr lang="en-US" sz="1600" dirty="0">
                <a:solidFill>
                  <a:schemeClr val="tx1"/>
                </a:solidFill>
              </a:rPr>
              <a:t>Making the 4 Duck Bank... lights CORKSCREW.</a:t>
            </a:r>
          </a:p>
          <a:p>
            <a:r>
              <a:rPr lang="en-US" sz="1600" dirty="0">
                <a:solidFill>
                  <a:schemeClr val="tx1"/>
                </a:solidFill>
              </a:rPr>
              <a:t>Making the 4 Rabbit Bank... lights FUNHOUSE.</a:t>
            </a:r>
          </a:p>
          <a:p>
            <a:endParaRPr lang="en-US" sz="1600" dirty="0">
              <a:solidFill>
                <a:schemeClr val="tx1"/>
              </a:solidFill>
            </a:endParaRPr>
          </a:p>
          <a:p>
            <a:r>
              <a:rPr lang="en-US" sz="1600" dirty="0">
                <a:solidFill>
                  <a:schemeClr val="tx1"/>
                </a:solidFill>
              </a:rPr>
              <a:t>Completing BOTH the Duck &amp; Rabbit Banks... activates (lights) the COMET ramp for higher scores.</a:t>
            </a:r>
          </a:p>
          <a:p>
            <a:endParaRPr lang="en-US" sz="1600" dirty="0">
              <a:solidFill>
                <a:schemeClr val="tx1"/>
              </a:solidFill>
            </a:endParaRPr>
          </a:p>
          <a:p>
            <a:r>
              <a:rPr lang="en-US" sz="1600" dirty="0">
                <a:solidFill>
                  <a:schemeClr val="tx1"/>
                </a:solidFill>
              </a:rPr>
              <a:t>CYCLE JUMP, gives 10K, 20K or 30K, if lit 20K, 50K or 200K. Passage thru the LEFT Flipper return lights all three rings.</a:t>
            </a:r>
          </a:p>
          <a:p>
            <a:endParaRPr lang="en-US" sz="1600" dirty="0">
              <a:solidFill>
                <a:schemeClr val="tx1"/>
              </a:solidFill>
            </a:endParaRPr>
          </a:p>
          <a:p>
            <a:r>
              <a:rPr lang="en-US" sz="1600" dirty="0">
                <a:solidFill>
                  <a:schemeClr val="tx1"/>
                </a:solidFill>
              </a:rPr>
              <a:t>Ball one and three Bonus scores Ducks, and ball two Bonus score Rabbits.</a:t>
            </a:r>
            <a:endParaRPr lang="en-GB" sz="1600" dirty="0">
              <a:solidFill>
                <a:schemeClr val="tx1"/>
              </a:solidFill>
            </a:endParaRPr>
          </a:p>
          <a:p>
            <a:pPr marL="285750" indent="-285750">
              <a:buFontTx/>
              <a:buChar char="-"/>
            </a:pPr>
            <a:endParaRPr lang="en-US" sz="1600" dirty="0">
              <a:solidFill>
                <a:schemeClr val="tx1"/>
              </a:solidFill>
            </a:endParaRPr>
          </a:p>
          <a:p>
            <a:endParaRPr lang="en-US" sz="1600" dirty="0">
              <a:solidFill>
                <a:schemeClr val="tx1"/>
              </a:solidFill>
            </a:endParaRPr>
          </a:p>
        </p:txBody>
      </p:sp>
      <p:sp>
        <p:nvSpPr>
          <p:cNvPr id="12" name="Rectangle 24">
            <a:extLst>
              <a:ext uri="{FF2B5EF4-FFF2-40B4-BE49-F238E27FC236}">
                <a16:creationId xmlns:a16="http://schemas.microsoft.com/office/drawing/2014/main" id="{2541912D-C8DB-42FA-2BC6-EAEC76CA3976}"/>
              </a:ext>
            </a:extLst>
          </p:cNvPr>
          <p:cNvSpPr/>
          <p:nvPr/>
        </p:nvSpPr>
        <p:spPr>
          <a:xfrm rot="16200000">
            <a:off x="11617047" y="932165"/>
            <a:ext cx="816662"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CMT</a:t>
            </a:r>
            <a:endParaRPr lang="da-DK" sz="2400" dirty="0">
              <a:solidFill>
                <a:schemeClr val="tx1"/>
              </a:solidFill>
            </a:endParaRPr>
          </a:p>
        </p:txBody>
      </p:sp>
      <p:sp>
        <p:nvSpPr>
          <p:cNvPr id="2" name="Rectangle 24">
            <a:extLst>
              <a:ext uri="{FF2B5EF4-FFF2-40B4-BE49-F238E27FC236}">
                <a16:creationId xmlns:a16="http://schemas.microsoft.com/office/drawing/2014/main" id="{89E6AC34-FAB0-4FF9-A9FC-4A6F13C1E1A0}"/>
              </a:ext>
            </a:extLst>
          </p:cNvPr>
          <p:cNvSpPr/>
          <p:nvPr/>
        </p:nvSpPr>
        <p:spPr>
          <a:xfrm rot="16200000">
            <a:off x="11618950" y="1748827"/>
            <a:ext cx="816662"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WCS</a:t>
            </a:r>
            <a:endParaRPr lang="da-DK" sz="2400" dirty="0">
              <a:solidFill>
                <a:schemeClr val="tx1"/>
              </a:solidFill>
            </a:endParaRPr>
          </a:p>
        </p:txBody>
      </p:sp>
    </p:spTree>
    <p:extLst>
      <p:ext uri="{BB962C8B-B14F-4D97-AF65-F5344CB8AC3E}">
        <p14:creationId xmlns:p14="http://schemas.microsoft.com/office/powerpoint/2010/main" val="18553233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No Fear</a:t>
            </a:r>
          </a:p>
          <a:p>
            <a:r>
              <a:rPr lang="en-GB" sz="1600" dirty="0">
                <a:solidFill>
                  <a:schemeClr val="tx1"/>
                </a:solidFill>
              </a:rPr>
              <a:t>Mode base games, with Challenges.</a:t>
            </a:r>
          </a:p>
          <a:p>
            <a:r>
              <a:rPr lang="en-GB" sz="1600" dirty="0">
                <a:solidFill>
                  <a:schemeClr val="tx1"/>
                </a:solidFill>
              </a:rPr>
              <a:t>Launch ball when “Start Challenge”, do all the </a:t>
            </a:r>
            <a:r>
              <a:rPr lang="en-GB" sz="1600" dirty="0" err="1">
                <a:solidFill>
                  <a:schemeClr val="tx1"/>
                </a:solidFill>
              </a:rPr>
              <a:t>chanllenges</a:t>
            </a:r>
            <a:r>
              <a:rPr lang="en-GB" sz="1600" dirty="0">
                <a:solidFill>
                  <a:schemeClr val="tx1"/>
                </a:solidFill>
              </a:rPr>
              <a:t>, but is </a:t>
            </a:r>
            <a:r>
              <a:rPr lang="en-GB" sz="1600" dirty="0" err="1">
                <a:solidFill>
                  <a:schemeClr val="tx1"/>
                </a:solidFill>
              </a:rPr>
              <a:t>Aspalt</a:t>
            </a:r>
            <a:r>
              <a:rPr lang="en-GB" sz="1600" dirty="0">
                <a:solidFill>
                  <a:schemeClr val="tx1"/>
                </a:solidFill>
              </a:rPr>
              <a:t> go to Jump Ramps and loops or locks.</a:t>
            </a:r>
          </a:p>
          <a:p>
            <a:endParaRPr lang="en-GB" sz="1600" dirty="0">
              <a:solidFill>
                <a:schemeClr val="tx1"/>
              </a:solidFill>
            </a:endParaRPr>
          </a:p>
          <a:p>
            <a:r>
              <a:rPr lang="en-GB" sz="1600" dirty="0">
                <a:solidFill>
                  <a:schemeClr val="tx1"/>
                </a:solidFill>
              </a:rPr>
              <a:t>On first ball do jumps as they are in the bonus, and therefore tripled value on first ball.</a:t>
            </a:r>
          </a:p>
          <a:p>
            <a:endParaRPr lang="en-GB" sz="1600" dirty="0">
              <a:solidFill>
                <a:schemeClr val="tx1"/>
              </a:solidFill>
            </a:endParaRPr>
          </a:p>
          <a:p>
            <a:r>
              <a:rPr lang="en-GB" sz="1600" dirty="0">
                <a:solidFill>
                  <a:schemeClr val="tx1"/>
                </a:solidFill>
              </a:rPr>
              <a:t>When done all 5 minor challenges, need to spell “</a:t>
            </a:r>
            <a:r>
              <a:rPr lang="en-US" sz="1600" dirty="0">
                <a:solidFill>
                  <a:schemeClr val="tx1"/>
                </a:solidFill>
              </a:rPr>
              <a:t>No Fear” before Start Challenge, </a:t>
            </a:r>
            <a:r>
              <a:rPr lang="en-GB" sz="1600" dirty="0">
                <a:solidFill>
                  <a:schemeClr val="tx1"/>
                </a:solidFill>
              </a:rPr>
              <a:t>Jump Ramps and loops.</a:t>
            </a:r>
          </a:p>
          <a:p>
            <a:r>
              <a:rPr lang="en-GB" sz="1600" dirty="0">
                <a:solidFill>
                  <a:schemeClr val="tx1"/>
                </a:solidFill>
              </a:rPr>
              <a:t>In “No Limits”: </a:t>
            </a:r>
            <a:r>
              <a:rPr lang="en-US" sz="1600" dirty="0">
                <a:solidFill>
                  <a:schemeClr val="tx1"/>
                </a:solidFill>
              </a:rPr>
              <a:t>A 3 ball </a:t>
            </a:r>
            <a:r>
              <a:rPr lang="en-US" sz="1600" dirty="0" err="1">
                <a:solidFill>
                  <a:schemeClr val="tx1"/>
                </a:solidFill>
              </a:rPr>
              <a:t>multiball</a:t>
            </a:r>
            <a:r>
              <a:rPr lang="en-US" sz="1600" dirty="0">
                <a:solidFill>
                  <a:schemeClr val="tx1"/>
                </a:solidFill>
              </a:rPr>
              <a:t>, </a:t>
            </a:r>
            <a:r>
              <a:rPr lang="en-GB" sz="1600" dirty="0">
                <a:solidFill>
                  <a:schemeClr val="tx1"/>
                </a:solidFill>
              </a:rPr>
              <a:t>Jump Ramps and loops.</a:t>
            </a:r>
          </a:p>
          <a:p>
            <a:r>
              <a:rPr lang="en-GB" sz="1600" dirty="0">
                <a:solidFill>
                  <a:schemeClr val="tx1"/>
                </a:solidFill>
              </a:rPr>
              <a:t>In “Fear Fest”: </a:t>
            </a:r>
            <a:r>
              <a:rPr lang="en-US" sz="1600" dirty="0">
                <a:solidFill>
                  <a:schemeClr val="tx1"/>
                </a:solidFill>
              </a:rPr>
              <a:t>A 3 ball </a:t>
            </a:r>
            <a:r>
              <a:rPr lang="en-US" sz="1600" dirty="0" err="1">
                <a:solidFill>
                  <a:schemeClr val="tx1"/>
                </a:solidFill>
              </a:rPr>
              <a:t>multiball</a:t>
            </a:r>
            <a:r>
              <a:rPr lang="en-US" sz="1600" dirty="0">
                <a:solidFill>
                  <a:schemeClr val="tx1"/>
                </a:solidFill>
              </a:rPr>
              <a:t> where Skull or Skydive </a:t>
            </a:r>
            <a:r>
              <a:rPr lang="en-US" sz="1600" dirty="0" err="1">
                <a:solidFill>
                  <a:schemeClr val="tx1"/>
                </a:solidFill>
              </a:rPr>
              <a:t>ia</a:t>
            </a:r>
            <a:r>
              <a:rPr lang="en-US" sz="1600" dirty="0">
                <a:solidFill>
                  <a:schemeClr val="tx1"/>
                </a:solidFill>
              </a:rPr>
              <a:t> Jackpot. The value of this starts at 80M and each major shot adds 20M to this value. Once collected, Jackpot resets to 20M and 4 major shots are needed to relight it making the second Jackpot start at 100M.</a:t>
            </a:r>
          </a:p>
          <a:p>
            <a:r>
              <a:rPr lang="en-US" sz="1600" dirty="0">
                <a:solidFill>
                  <a:schemeClr val="tx1"/>
                </a:solidFill>
              </a:rPr>
              <a:t>In “Meet Your Maker”: A four ball MB, 50M Jackpot is lit at Skull, 200M Jackpot is lit for Jump Loops, trap up on left, and Jump!!</a:t>
            </a:r>
          </a:p>
          <a:p>
            <a:endParaRPr lang="en-US" sz="1600" dirty="0">
              <a:solidFill>
                <a:schemeClr val="tx1"/>
              </a:solidFill>
            </a:endParaRPr>
          </a:p>
          <a:p>
            <a:r>
              <a:rPr lang="en-US" sz="1600" dirty="0" err="1">
                <a:solidFill>
                  <a:schemeClr val="tx1"/>
                </a:solidFill>
              </a:rPr>
              <a:t>Multiball</a:t>
            </a:r>
            <a:r>
              <a:rPr lang="en-US" sz="1600" dirty="0">
                <a:solidFill>
                  <a:schemeClr val="tx1"/>
                </a:solidFill>
              </a:rPr>
              <a:t>: To light lock, shoot the Skydive drop target once, then shoot either Skydive, or Skull to lock the ball.</a:t>
            </a:r>
          </a:p>
          <a:p>
            <a:r>
              <a:rPr lang="en-US" sz="1600" dirty="0">
                <a:solidFill>
                  <a:schemeClr val="tx1"/>
                </a:solidFill>
              </a:rPr>
              <a:t>Jackpot in order are, Skull 50M, Skydive 100M, Jump 200M, in no Jackpots are collected, 20 sec to collect any, so Jump!</a:t>
            </a:r>
          </a:p>
          <a:p>
            <a:r>
              <a:rPr lang="en-US" sz="1600" dirty="0">
                <a:solidFill>
                  <a:schemeClr val="tx1"/>
                </a:solidFill>
              </a:rPr>
              <a:t>Again in MB, trap up at left flipper, as all Jackpot can be made from Right, and the ball most likely return to right flipper.</a:t>
            </a:r>
            <a:endParaRPr lang="en-GB" sz="1600" dirty="0">
              <a:solidFill>
                <a:schemeClr val="tx1"/>
              </a:solidFill>
            </a:endParaRPr>
          </a:p>
          <a:p>
            <a:endParaRPr lang="en-GB" sz="1400" dirty="0">
              <a:solidFill>
                <a:srgbClr val="000000"/>
              </a:solidFill>
            </a:endParaRPr>
          </a:p>
          <a:p>
            <a:endParaRPr lang="en-GB" sz="1400" dirty="0">
              <a:solidFill>
                <a:srgbClr val="000000"/>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Red and Ted's Road Show</a:t>
            </a:r>
          </a:p>
          <a:p>
            <a:r>
              <a:rPr lang="en-US" sz="1600" dirty="0">
                <a:solidFill>
                  <a:schemeClr val="tx1"/>
                </a:solidFill>
              </a:rPr>
              <a:t>First ball do not Skill shot, but soft plunge, and change city to Miami, by hitting white target way left.</a:t>
            </a:r>
          </a:p>
          <a:p>
            <a:r>
              <a:rPr lang="en-US" sz="1600" dirty="0">
                <a:solidFill>
                  <a:schemeClr val="tx1"/>
                </a:solidFill>
              </a:rPr>
              <a:t>Then “Start city” in scoop, in Miami hit spinner/lock shot.</a:t>
            </a:r>
          </a:p>
          <a:p>
            <a:r>
              <a:rPr lang="en-US" sz="1600" dirty="0">
                <a:solidFill>
                  <a:schemeClr val="tx1"/>
                </a:solidFill>
              </a:rPr>
              <a:t>After use Ramp to travel 400 miles to next city, Left ramp, Left Ramp, Right Ramp.</a:t>
            </a:r>
          </a:p>
          <a:p>
            <a:endParaRPr lang="en-US" sz="1600" dirty="0">
              <a:solidFill>
                <a:schemeClr val="tx1"/>
              </a:solidFill>
            </a:endParaRPr>
          </a:p>
          <a:p>
            <a:r>
              <a:rPr lang="en-US" sz="1600" dirty="0">
                <a:solidFill>
                  <a:schemeClr val="tx1"/>
                </a:solidFill>
              </a:rPr>
              <a:t>In city’s, remember to use the Magic Standup, go up to the lock, and do use upper flipper but bounce.</a:t>
            </a:r>
          </a:p>
          <a:p>
            <a:endParaRPr lang="en-US" sz="1600" dirty="0">
              <a:solidFill>
                <a:schemeClr val="tx1"/>
              </a:solidFill>
            </a:endParaRPr>
          </a:p>
          <a:p>
            <a:r>
              <a:rPr lang="en-US" sz="1600" dirty="0">
                <a:solidFill>
                  <a:schemeClr val="tx1"/>
                </a:solidFill>
              </a:rPr>
              <a:t>MB: after hitting the Bulldozer blade 5 times lock is ready, left of left Ramp, don’t go for Bulldozer, just take when ready!</a:t>
            </a:r>
          </a:p>
          <a:p>
            <a:r>
              <a:rPr lang="en-US" sz="1600" dirty="0">
                <a:solidFill>
                  <a:schemeClr val="tx1"/>
                </a:solidFill>
              </a:rPr>
              <a:t>Lock ball two, and hit Ted who swallows that ball you just shot in, all three balls are kicked out of the Lock.</a:t>
            </a:r>
          </a:p>
          <a:p>
            <a:r>
              <a:rPr lang="en-US" sz="1600" dirty="0">
                <a:solidFill>
                  <a:schemeClr val="tx1"/>
                </a:solidFill>
              </a:rPr>
              <a:t>The first jackpot is at Ted's mouth, and the second is at Red's mouth, Red is very early on the upper flipper.</a:t>
            </a:r>
          </a:p>
          <a:p>
            <a:r>
              <a:rPr lang="en-US" sz="1600" dirty="0">
                <a:solidFill>
                  <a:schemeClr val="tx1"/>
                </a:solidFill>
              </a:rPr>
              <a:t>If you drain two balls without getting a jackpot, </a:t>
            </a:r>
            <a:r>
              <a:rPr lang="en-US" sz="1600" dirty="0" err="1">
                <a:solidFill>
                  <a:schemeClr val="tx1"/>
                </a:solidFill>
              </a:rPr>
              <a:t>multiball</a:t>
            </a:r>
            <a:r>
              <a:rPr lang="en-US" sz="1600" dirty="0">
                <a:solidFill>
                  <a:schemeClr val="tx1"/>
                </a:solidFill>
              </a:rPr>
              <a:t> restart is lit at the Lock for 12 seconds.</a:t>
            </a:r>
          </a:p>
          <a:p>
            <a:endParaRPr lang="en-US" sz="1600" dirty="0">
              <a:solidFill>
                <a:schemeClr val="tx1"/>
              </a:solidFill>
            </a:endParaRPr>
          </a:p>
          <a:p>
            <a:r>
              <a:rPr lang="en-US" sz="1600" dirty="0">
                <a:solidFill>
                  <a:schemeClr val="tx1"/>
                </a:solidFill>
              </a:rPr>
              <a:t>If the sign in the window reads "Uranium Ore $3 a Chunk" quickly hit both flippers. This starts Construction Mania, a 20-second mode with all targets worth 3M. If you start Construction Mania, you will not get a souvenir for that trip to Bob’s.</a:t>
            </a:r>
          </a:p>
          <a:p>
            <a:endParaRPr lang="en-US" sz="1600" dirty="0">
              <a:solidFill>
                <a:schemeClr val="tx1"/>
              </a:solidFill>
            </a:endParaRPr>
          </a:p>
          <a:p>
            <a:r>
              <a:rPr lang="en-US" sz="1600" dirty="0">
                <a:solidFill>
                  <a:schemeClr val="tx1"/>
                </a:solidFill>
              </a:rPr>
              <a:t>Radio Targets; An orange standup on each side of the lane leading to Red's mouth, and a bank of three red standups to the left of the Bumpers.</a:t>
            </a:r>
          </a:p>
        </p:txBody>
      </p:sp>
      <p:sp>
        <p:nvSpPr>
          <p:cNvPr id="12" name="Rectangle 24">
            <a:extLst>
              <a:ext uri="{FF2B5EF4-FFF2-40B4-BE49-F238E27FC236}">
                <a16:creationId xmlns:a16="http://schemas.microsoft.com/office/drawing/2014/main" id="{2541912D-C8DB-42FA-2BC6-EAEC76CA3976}"/>
              </a:ext>
            </a:extLst>
          </p:cNvPr>
          <p:cNvSpPr/>
          <p:nvPr/>
        </p:nvSpPr>
        <p:spPr>
          <a:xfrm rot="16200000">
            <a:off x="11763795" y="2419665"/>
            <a:ext cx="52595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RS</a:t>
            </a:r>
            <a:endParaRPr lang="da-DK" sz="2400" dirty="0">
              <a:solidFill>
                <a:schemeClr val="tx1"/>
              </a:solidFill>
            </a:endParaRPr>
          </a:p>
        </p:txBody>
      </p:sp>
      <p:sp>
        <p:nvSpPr>
          <p:cNvPr id="2" name="Rectangle 24">
            <a:extLst>
              <a:ext uri="{FF2B5EF4-FFF2-40B4-BE49-F238E27FC236}">
                <a16:creationId xmlns:a16="http://schemas.microsoft.com/office/drawing/2014/main" id="{89E6AC34-FAB0-4FF9-A9FC-4A6F13C1E1A0}"/>
              </a:ext>
            </a:extLst>
          </p:cNvPr>
          <p:cNvSpPr/>
          <p:nvPr/>
        </p:nvSpPr>
        <p:spPr>
          <a:xfrm rot="16200000">
            <a:off x="11760394" y="2952411"/>
            <a:ext cx="525957"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NF</a:t>
            </a:r>
            <a:endParaRPr lang="da-DK" sz="2400" dirty="0">
              <a:solidFill>
                <a:schemeClr val="tx1"/>
              </a:solidFill>
            </a:endParaRPr>
          </a:p>
        </p:txBody>
      </p:sp>
    </p:spTree>
    <p:extLst>
      <p:ext uri="{BB962C8B-B14F-4D97-AF65-F5344CB8AC3E}">
        <p14:creationId xmlns:p14="http://schemas.microsoft.com/office/powerpoint/2010/main" val="41996930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Avatar</a:t>
            </a:r>
          </a:p>
          <a:p>
            <a:r>
              <a:rPr lang="da-DK" sz="1600" dirty="0" err="1">
                <a:solidFill>
                  <a:schemeClr val="tx1"/>
                </a:solidFill>
              </a:rPr>
              <a:t>Toplanes</a:t>
            </a:r>
            <a:r>
              <a:rPr lang="da-DK" sz="1600" dirty="0">
                <a:solidFill>
                  <a:schemeClr val="tx1"/>
                </a:solidFill>
              </a:rPr>
              <a:t> rollovers gives 2X </a:t>
            </a:r>
            <a:r>
              <a:rPr lang="da-DK" sz="1600" dirty="0" err="1">
                <a:solidFill>
                  <a:schemeClr val="tx1"/>
                </a:solidFill>
              </a:rPr>
              <a:t>Multipliers</a:t>
            </a:r>
            <a:r>
              <a:rPr lang="da-DK" sz="1600" dirty="0">
                <a:solidFill>
                  <a:schemeClr val="tx1"/>
                </a:solidFill>
              </a:rPr>
              <a:t>, </a:t>
            </a:r>
            <a:r>
              <a:rPr lang="da-DK" sz="1600" dirty="0" err="1">
                <a:solidFill>
                  <a:schemeClr val="tx1"/>
                </a:solidFill>
              </a:rPr>
              <a:t>get</a:t>
            </a:r>
            <a:r>
              <a:rPr lang="da-DK" sz="1600" dirty="0">
                <a:solidFill>
                  <a:schemeClr val="tx1"/>
                </a:solidFill>
              </a:rPr>
              <a:t> </a:t>
            </a:r>
            <a:r>
              <a:rPr lang="da-DK" sz="1600" dirty="0" err="1">
                <a:solidFill>
                  <a:schemeClr val="tx1"/>
                </a:solidFill>
              </a:rPr>
              <a:t>them</a:t>
            </a:r>
            <a:r>
              <a:rPr lang="da-DK" sz="1600" dirty="0">
                <a:solidFill>
                  <a:schemeClr val="tx1"/>
                </a:solidFill>
              </a:rPr>
              <a:t>, </a:t>
            </a:r>
            <a:r>
              <a:rPr lang="da-DK" sz="1600" dirty="0" err="1">
                <a:solidFill>
                  <a:schemeClr val="tx1"/>
                </a:solidFill>
              </a:rPr>
              <a:t>place</a:t>
            </a:r>
            <a:r>
              <a:rPr lang="da-DK" sz="1600" dirty="0">
                <a:solidFill>
                  <a:schemeClr val="tx1"/>
                </a:solidFill>
              </a:rPr>
              <a:t> on </a:t>
            </a:r>
          </a:p>
          <a:p>
            <a:r>
              <a:rPr lang="da-DK" sz="1600" dirty="0" err="1">
                <a:solidFill>
                  <a:schemeClr val="tx1"/>
                </a:solidFill>
              </a:rPr>
              <a:t>unobtainium</a:t>
            </a:r>
            <a:endParaRPr lang="da-DK" sz="1600" dirty="0">
              <a:solidFill>
                <a:schemeClr val="tx1"/>
              </a:solidFill>
            </a:endParaRPr>
          </a:p>
          <a:p>
            <a:endParaRPr lang="da-DK" sz="1600" dirty="0">
              <a:solidFill>
                <a:schemeClr val="tx1"/>
              </a:solidFill>
            </a:endParaRPr>
          </a:p>
          <a:p>
            <a:r>
              <a:rPr lang="da-DK" sz="1600" dirty="0">
                <a:solidFill>
                  <a:schemeClr val="tx1"/>
                </a:solidFill>
              </a:rPr>
              <a:t>Link MB: </a:t>
            </a:r>
            <a:r>
              <a:rPr lang="da-DK" sz="1600" dirty="0" err="1">
                <a:solidFill>
                  <a:schemeClr val="tx1"/>
                </a:solidFill>
              </a:rPr>
              <a:t>lock</a:t>
            </a:r>
            <a:r>
              <a:rPr lang="da-DK" sz="1600" dirty="0">
                <a:solidFill>
                  <a:schemeClr val="tx1"/>
                </a:solidFill>
              </a:rPr>
              <a:t> a ball in the Link </a:t>
            </a:r>
            <a:r>
              <a:rPr lang="da-DK" sz="1600" dirty="0" err="1">
                <a:solidFill>
                  <a:schemeClr val="tx1"/>
                </a:solidFill>
              </a:rPr>
              <a:t>coffin</a:t>
            </a:r>
            <a:r>
              <a:rPr lang="da-DK" sz="1600" dirty="0">
                <a:solidFill>
                  <a:schemeClr val="tx1"/>
                </a:solidFill>
              </a:rPr>
              <a:t>, hit it a </a:t>
            </a:r>
            <a:r>
              <a:rPr lang="da-DK" sz="1600" dirty="0" err="1">
                <a:solidFill>
                  <a:schemeClr val="tx1"/>
                </a:solidFill>
              </a:rPr>
              <a:t>number</a:t>
            </a:r>
            <a:r>
              <a:rPr lang="da-DK" sz="1600" dirty="0">
                <a:solidFill>
                  <a:schemeClr val="tx1"/>
                </a:solidFill>
              </a:rPr>
              <a:t> of times to release for MB, </a:t>
            </a:r>
            <a:r>
              <a:rPr lang="da-DK" sz="1600" dirty="0" err="1">
                <a:solidFill>
                  <a:schemeClr val="tx1"/>
                </a:solidFill>
              </a:rPr>
              <a:t>shoot</a:t>
            </a:r>
            <a:r>
              <a:rPr lang="da-DK" sz="1600" dirty="0">
                <a:solidFill>
                  <a:schemeClr val="tx1"/>
                </a:solidFill>
              </a:rPr>
              <a:t> Link </a:t>
            </a:r>
            <a:r>
              <a:rPr lang="da-DK" sz="1600" dirty="0" err="1">
                <a:solidFill>
                  <a:schemeClr val="tx1"/>
                </a:solidFill>
              </a:rPr>
              <a:t>again</a:t>
            </a:r>
            <a:r>
              <a:rPr lang="da-DK" sz="1600" dirty="0">
                <a:solidFill>
                  <a:schemeClr val="tx1"/>
                </a:solidFill>
              </a:rPr>
              <a:t> to </a:t>
            </a:r>
            <a:r>
              <a:rPr lang="da-DK" sz="1600" dirty="0" err="1">
                <a:solidFill>
                  <a:schemeClr val="tx1"/>
                </a:solidFill>
              </a:rPr>
              <a:t>capture</a:t>
            </a:r>
            <a:r>
              <a:rPr lang="da-DK" sz="1600" dirty="0">
                <a:solidFill>
                  <a:schemeClr val="tx1"/>
                </a:solidFill>
              </a:rPr>
              <a:t> </a:t>
            </a:r>
            <a:r>
              <a:rPr lang="da-DK" sz="1600" dirty="0" err="1">
                <a:solidFill>
                  <a:schemeClr val="tx1"/>
                </a:solidFill>
              </a:rPr>
              <a:t>that</a:t>
            </a:r>
            <a:r>
              <a:rPr lang="da-DK" sz="1600" dirty="0">
                <a:solidFill>
                  <a:schemeClr val="tx1"/>
                </a:solidFill>
              </a:rPr>
              <a:t> ball and </a:t>
            </a:r>
            <a:r>
              <a:rPr lang="da-DK" sz="1600" dirty="0" err="1">
                <a:solidFill>
                  <a:schemeClr val="tx1"/>
                </a:solidFill>
              </a:rPr>
              <a:t>add</a:t>
            </a:r>
            <a:r>
              <a:rPr lang="da-DK" sz="1600" dirty="0">
                <a:solidFill>
                  <a:schemeClr val="tx1"/>
                </a:solidFill>
              </a:rPr>
              <a:t> a new ball.</a:t>
            </a:r>
          </a:p>
          <a:p>
            <a:endParaRPr lang="da-DK" sz="1600" dirty="0">
              <a:solidFill>
                <a:schemeClr val="tx1"/>
              </a:solidFill>
            </a:endParaRPr>
          </a:p>
          <a:p>
            <a:r>
              <a:rPr lang="da-DK" sz="1600" dirty="0">
                <a:solidFill>
                  <a:schemeClr val="tx1"/>
                </a:solidFill>
              </a:rPr>
              <a:t>AMP </a:t>
            </a:r>
            <a:r>
              <a:rPr lang="da-DK" sz="1600" dirty="0" err="1">
                <a:solidFill>
                  <a:schemeClr val="tx1"/>
                </a:solidFill>
              </a:rPr>
              <a:t>suit</a:t>
            </a:r>
            <a:r>
              <a:rPr lang="da-DK" sz="1600" dirty="0">
                <a:solidFill>
                  <a:schemeClr val="tx1"/>
                </a:solidFill>
              </a:rPr>
              <a:t> MB, hit the ”</a:t>
            </a:r>
            <a:r>
              <a:rPr lang="da-DK" sz="1600" dirty="0" err="1">
                <a:solidFill>
                  <a:schemeClr val="tx1"/>
                </a:solidFill>
              </a:rPr>
              <a:t>traveling</a:t>
            </a:r>
            <a:r>
              <a:rPr lang="da-DK" sz="1600" dirty="0">
                <a:solidFill>
                  <a:schemeClr val="tx1"/>
                </a:solidFill>
              </a:rPr>
              <a:t>” A-M-P light to </a:t>
            </a:r>
            <a:r>
              <a:rPr lang="da-DK" sz="1600" dirty="0" err="1">
                <a:solidFill>
                  <a:schemeClr val="tx1"/>
                </a:solidFill>
              </a:rPr>
              <a:t>lower</a:t>
            </a:r>
            <a:r>
              <a:rPr lang="da-DK" sz="1600" dirty="0">
                <a:solidFill>
                  <a:schemeClr val="tx1"/>
                </a:solidFill>
              </a:rPr>
              <a:t> the standups, </a:t>
            </a:r>
            <a:r>
              <a:rPr lang="da-DK" sz="1600" dirty="0" err="1">
                <a:solidFill>
                  <a:schemeClr val="tx1"/>
                </a:solidFill>
              </a:rPr>
              <a:t>otherwise</a:t>
            </a:r>
            <a:r>
              <a:rPr lang="da-DK" sz="1600" dirty="0">
                <a:solidFill>
                  <a:schemeClr val="tx1"/>
                </a:solidFill>
              </a:rPr>
              <a:t> </a:t>
            </a:r>
            <a:r>
              <a:rPr lang="da-DK" sz="1600" dirty="0" err="1">
                <a:solidFill>
                  <a:schemeClr val="tx1"/>
                </a:solidFill>
              </a:rPr>
              <a:t>each</a:t>
            </a:r>
            <a:r>
              <a:rPr lang="da-DK" sz="1600" dirty="0">
                <a:solidFill>
                  <a:schemeClr val="tx1"/>
                </a:solidFill>
              </a:rPr>
              <a:t> </a:t>
            </a:r>
            <a:r>
              <a:rPr lang="da-DK" sz="1600" dirty="0" err="1">
                <a:solidFill>
                  <a:schemeClr val="tx1"/>
                </a:solidFill>
              </a:rPr>
              <a:t>individual</a:t>
            </a:r>
            <a:r>
              <a:rPr lang="da-DK" sz="1600" dirty="0">
                <a:solidFill>
                  <a:schemeClr val="tx1"/>
                </a:solidFill>
              </a:rPr>
              <a:t>, the A-M-P </a:t>
            </a:r>
            <a:r>
              <a:rPr lang="da-DK" sz="1600" dirty="0" err="1">
                <a:solidFill>
                  <a:schemeClr val="tx1"/>
                </a:solidFill>
              </a:rPr>
              <a:t>bullseye</a:t>
            </a:r>
            <a:r>
              <a:rPr lang="da-DK" sz="1600" dirty="0">
                <a:solidFill>
                  <a:schemeClr val="tx1"/>
                </a:solidFill>
              </a:rPr>
              <a:t> </a:t>
            </a:r>
            <a:r>
              <a:rPr lang="da-DK" sz="1600" dirty="0" err="1">
                <a:solidFill>
                  <a:schemeClr val="tx1"/>
                </a:solidFill>
              </a:rPr>
              <a:t>target</a:t>
            </a:r>
            <a:r>
              <a:rPr lang="da-DK" sz="1600" dirty="0">
                <a:solidFill>
                  <a:schemeClr val="tx1"/>
                </a:solidFill>
              </a:rPr>
              <a:t>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backhanded</a:t>
            </a:r>
            <a:r>
              <a:rPr lang="da-DK" sz="1600" dirty="0">
                <a:solidFill>
                  <a:schemeClr val="tx1"/>
                </a:solidFill>
              </a:rPr>
              <a:t>.</a:t>
            </a:r>
          </a:p>
          <a:p>
            <a:endParaRPr lang="da-DK" sz="1600" dirty="0">
              <a:solidFill>
                <a:schemeClr val="tx1"/>
              </a:solidFill>
            </a:endParaRPr>
          </a:p>
          <a:p>
            <a:r>
              <a:rPr lang="da-DK" sz="1600" dirty="0" err="1">
                <a:solidFill>
                  <a:schemeClr val="tx1"/>
                </a:solidFill>
              </a:rPr>
              <a:t>Rigth</a:t>
            </a:r>
            <a:r>
              <a:rPr lang="da-DK" sz="1600" dirty="0">
                <a:solidFill>
                  <a:schemeClr val="tx1"/>
                </a:solidFill>
              </a:rPr>
              <a:t> </a:t>
            </a:r>
            <a:r>
              <a:rPr lang="da-DK" sz="1600" dirty="0" err="1">
                <a:solidFill>
                  <a:schemeClr val="tx1"/>
                </a:solidFill>
              </a:rPr>
              <a:t>Oribt</a:t>
            </a:r>
            <a:r>
              <a:rPr lang="da-DK" sz="1600" dirty="0">
                <a:solidFill>
                  <a:schemeClr val="tx1"/>
                </a:solidFill>
              </a:rPr>
              <a:t> feed, </a:t>
            </a:r>
            <a:r>
              <a:rPr lang="da-DK" sz="1600" dirty="0" err="1">
                <a:solidFill>
                  <a:schemeClr val="tx1"/>
                </a:solidFill>
              </a:rPr>
              <a:t>Toplanes</a:t>
            </a:r>
            <a:r>
              <a:rPr lang="da-DK" sz="1600" dirty="0">
                <a:solidFill>
                  <a:schemeClr val="tx1"/>
                </a:solidFill>
              </a:rPr>
              <a:t>, and start ”Bomber Battle” mode.</a:t>
            </a:r>
          </a:p>
          <a:p>
            <a:endParaRPr lang="da-DK" sz="1600" dirty="0">
              <a:solidFill>
                <a:schemeClr val="tx1"/>
              </a:solidFill>
            </a:endParaRPr>
          </a:p>
          <a:p>
            <a:r>
              <a:rPr lang="da-DK" sz="1600" dirty="0" err="1">
                <a:solidFill>
                  <a:schemeClr val="tx1"/>
                </a:solidFill>
              </a:rPr>
              <a:t>Inlane</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controlled</a:t>
            </a:r>
            <a:r>
              <a:rPr lang="da-DK" sz="1600" dirty="0">
                <a:solidFill>
                  <a:schemeClr val="tx1"/>
                </a:solidFill>
              </a:rPr>
              <a:t> and </a:t>
            </a:r>
            <a:r>
              <a:rPr lang="da-DK" sz="1600" dirty="0" err="1">
                <a:solidFill>
                  <a:schemeClr val="tx1"/>
                </a:solidFill>
              </a:rPr>
              <a:t>when</a:t>
            </a:r>
            <a:r>
              <a:rPr lang="da-DK" sz="1600" dirty="0">
                <a:solidFill>
                  <a:schemeClr val="tx1"/>
                </a:solidFill>
              </a:rPr>
              <a:t> all </a:t>
            </a:r>
            <a:r>
              <a:rPr lang="da-DK" sz="1600" dirty="0" err="1">
                <a:solidFill>
                  <a:schemeClr val="tx1"/>
                </a:solidFill>
              </a:rPr>
              <a:t>lite</a:t>
            </a:r>
            <a:r>
              <a:rPr lang="da-DK" sz="1600" dirty="0">
                <a:solidFill>
                  <a:schemeClr val="tx1"/>
                </a:solidFill>
              </a:rPr>
              <a:t>, spot a </a:t>
            </a:r>
            <a:r>
              <a:rPr lang="da-DK" sz="1600" dirty="0" err="1">
                <a:solidFill>
                  <a:schemeClr val="tx1"/>
                </a:solidFill>
              </a:rPr>
              <a:t>character</a:t>
            </a:r>
            <a:r>
              <a:rPr lang="da-DK" sz="1600" dirty="0">
                <a:solidFill>
                  <a:schemeClr val="tx1"/>
                </a:solidFill>
              </a:rPr>
              <a:t> as a </a:t>
            </a:r>
            <a:r>
              <a:rPr lang="da-DK" sz="1600" dirty="0" err="1">
                <a:solidFill>
                  <a:schemeClr val="tx1"/>
                </a:solidFill>
              </a:rPr>
              <a:t>direct</a:t>
            </a:r>
            <a:r>
              <a:rPr lang="da-DK" sz="1600" dirty="0">
                <a:solidFill>
                  <a:schemeClr val="tx1"/>
                </a:solidFill>
              </a:rPr>
              <a:t> shot for a short time.</a:t>
            </a:r>
          </a:p>
          <a:p>
            <a:endParaRPr lang="da-DK" sz="1600" dirty="0">
              <a:solidFill>
                <a:schemeClr val="tx1"/>
              </a:solidFill>
            </a:endParaRPr>
          </a:p>
          <a:p>
            <a:r>
              <a:rPr lang="da-DK" sz="1600" dirty="0">
                <a:solidFill>
                  <a:schemeClr val="tx1"/>
                </a:solidFill>
              </a:rPr>
              <a:t>If all </a:t>
            </a:r>
            <a:r>
              <a:rPr lang="da-DK" sz="1600" dirty="0" err="1">
                <a:solidFill>
                  <a:schemeClr val="tx1"/>
                </a:solidFill>
              </a:rPr>
              <a:t>Charaters</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collected</a:t>
            </a:r>
            <a:r>
              <a:rPr lang="da-DK" sz="1600" dirty="0">
                <a:solidFill>
                  <a:schemeClr val="tx1"/>
                </a:solidFill>
              </a:rPr>
              <a:t>, all N-A-V-I </a:t>
            </a:r>
            <a:r>
              <a:rPr lang="da-DK" sz="1600" dirty="0" err="1">
                <a:solidFill>
                  <a:schemeClr val="tx1"/>
                </a:solidFill>
              </a:rPr>
              <a:t>targets</a:t>
            </a:r>
            <a:r>
              <a:rPr lang="da-DK" sz="1600" dirty="0">
                <a:solidFill>
                  <a:schemeClr val="tx1"/>
                </a:solidFill>
              </a:rPr>
              <a:t> has to </a:t>
            </a:r>
            <a:r>
              <a:rPr lang="da-DK" sz="1600" dirty="0" err="1">
                <a:solidFill>
                  <a:schemeClr val="tx1"/>
                </a:solidFill>
              </a:rPr>
              <a:t>be</a:t>
            </a:r>
            <a:r>
              <a:rPr lang="da-DK" sz="1600" dirty="0">
                <a:solidFill>
                  <a:schemeClr val="tx1"/>
                </a:solidFill>
              </a:rPr>
              <a:t> hit, and </a:t>
            </a:r>
            <a:r>
              <a:rPr lang="da-DK" sz="1600" dirty="0" err="1">
                <a:solidFill>
                  <a:schemeClr val="tx1"/>
                </a:solidFill>
              </a:rPr>
              <a:t>then</a:t>
            </a:r>
            <a:r>
              <a:rPr lang="da-DK" sz="1600" dirty="0">
                <a:solidFill>
                  <a:schemeClr val="tx1"/>
                </a:solidFill>
              </a:rPr>
              <a:t> </a:t>
            </a:r>
            <a:r>
              <a:rPr lang="da-DK" sz="1600" dirty="0" err="1">
                <a:solidFill>
                  <a:schemeClr val="tx1"/>
                </a:solidFill>
              </a:rPr>
              <a:t>one</a:t>
            </a:r>
            <a:r>
              <a:rPr lang="da-DK" sz="1600" dirty="0">
                <a:solidFill>
                  <a:schemeClr val="tx1"/>
                </a:solidFill>
              </a:rPr>
              <a:t> final hit to </a:t>
            </a:r>
            <a:r>
              <a:rPr lang="da-DK" sz="1600" dirty="0" err="1">
                <a:solidFill>
                  <a:schemeClr val="tx1"/>
                </a:solidFill>
              </a:rPr>
              <a:t>any</a:t>
            </a:r>
            <a:r>
              <a:rPr lang="da-DK" sz="1600" dirty="0">
                <a:solidFill>
                  <a:schemeClr val="tx1"/>
                </a:solidFill>
              </a:rPr>
              <a:t> N-A-V-I </a:t>
            </a:r>
            <a:r>
              <a:rPr lang="da-DK" sz="1600" dirty="0" err="1">
                <a:solidFill>
                  <a:schemeClr val="tx1"/>
                </a:solidFill>
              </a:rPr>
              <a:t>target</a:t>
            </a:r>
            <a:r>
              <a:rPr lang="da-DK" sz="1600" dirty="0">
                <a:solidFill>
                  <a:schemeClr val="tx1"/>
                </a:solidFill>
              </a:rPr>
              <a:t> to start N-A-V-I MB.</a:t>
            </a:r>
          </a:p>
          <a:p>
            <a:endParaRPr lang="da-DK" sz="1600" dirty="0">
              <a:solidFill>
                <a:schemeClr val="tx1"/>
              </a:solidFill>
            </a:endParaRPr>
          </a:p>
          <a:p>
            <a:r>
              <a:rPr lang="en-GB" sz="1600" dirty="0">
                <a:solidFill>
                  <a:schemeClr val="tx1"/>
                </a:solidFill>
              </a:rPr>
              <a:t>Eywa spots mysteries, </a:t>
            </a:r>
            <a:r>
              <a:rPr lang="en-US" sz="1600" dirty="0">
                <a:solidFill>
                  <a:schemeClr val="tx1"/>
                </a:solidFill>
              </a:rPr>
              <a:t>Eywa is lit after a certain number of switch hits, get higher and higher throughout the game, more difficult.</a:t>
            </a:r>
          </a:p>
          <a:p>
            <a:endParaRPr lang="en-GB" sz="1600" dirty="0">
              <a:solidFill>
                <a:schemeClr val="tx1"/>
              </a:solidFill>
            </a:endParaRPr>
          </a:p>
          <a:p>
            <a:r>
              <a:rPr lang="en-GB" sz="1600" dirty="0">
                <a:solidFill>
                  <a:schemeClr val="tx1"/>
                </a:solidFill>
              </a:rPr>
              <a:t>Ride a Banshee: Left Ramp start spell to start, thereafter s</a:t>
            </a:r>
            <a:r>
              <a:rPr lang="en-US" sz="1600" dirty="0">
                <a:solidFill>
                  <a:schemeClr val="tx1"/>
                </a:solidFill>
              </a:rPr>
              <a:t>hooting the left ramp scores banshee awards which start at 200K and increase by 100K each time.</a:t>
            </a:r>
            <a:endParaRPr lang="en-GB" sz="1600" dirty="0">
              <a:solidFill>
                <a:schemeClr val="tx1"/>
              </a:solidFill>
            </a:endParaRPr>
          </a:p>
          <a:p>
            <a:endParaRPr lang="en-GB" sz="1400" dirty="0">
              <a:solidFill>
                <a:srgbClr val="000000"/>
              </a:solidFill>
            </a:endParaRPr>
          </a:p>
          <a:p>
            <a:endParaRPr lang="en-GB" sz="1400" dirty="0">
              <a:solidFill>
                <a:srgbClr val="000000"/>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Funhouse</a:t>
            </a:r>
          </a:p>
          <a:p>
            <a:r>
              <a:rPr lang="en-US" sz="1600" dirty="0">
                <a:solidFill>
                  <a:schemeClr val="tx1"/>
                </a:solidFill>
              </a:rPr>
              <a:t>Short plunge, hit left ramp often, lock shot is very early on left flipper, but often use targets to go into “Mirror”</a:t>
            </a:r>
          </a:p>
          <a:p>
            <a:r>
              <a:rPr lang="en-US" sz="1600" dirty="0">
                <a:solidFill>
                  <a:schemeClr val="tx1"/>
                </a:solidFill>
              </a:rPr>
              <a:t>The "MIRROR" light is on at the start of each ball; relit when Rudy's jaw is hit, and relit for about 4 seconds when the ball goes down the right center lane.</a:t>
            </a:r>
          </a:p>
          <a:p>
            <a:r>
              <a:rPr lang="en-US" sz="1600" dirty="0">
                <a:solidFill>
                  <a:schemeClr val="tx1"/>
                </a:solidFill>
              </a:rPr>
              <a:t>"Million Is Lit“ - the next hit on Rudy's jaw is worth 1M.</a:t>
            </a:r>
          </a:p>
          <a:p>
            <a:r>
              <a:rPr lang="en-US" sz="1600" dirty="0">
                <a:solidFill>
                  <a:schemeClr val="tx1"/>
                </a:solidFill>
              </a:rPr>
              <a:t>"Quick </a:t>
            </a:r>
            <a:r>
              <a:rPr lang="en-US" sz="1600" dirty="0" err="1">
                <a:solidFill>
                  <a:schemeClr val="tx1"/>
                </a:solidFill>
              </a:rPr>
              <a:t>Multiball</a:t>
            </a:r>
            <a:r>
              <a:rPr lang="en-US" sz="1600" dirty="0">
                <a:solidFill>
                  <a:schemeClr val="tx1"/>
                </a:solidFill>
              </a:rPr>
              <a:t>“, is two of the six.</a:t>
            </a:r>
          </a:p>
          <a:p>
            <a:endParaRPr lang="en-US" sz="1600" dirty="0">
              <a:solidFill>
                <a:schemeClr val="tx1"/>
              </a:solidFill>
            </a:endParaRPr>
          </a:p>
          <a:p>
            <a:r>
              <a:rPr lang="en-US" sz="1600" dirty="0">
                <a:solidFill>
                  <a:schemeClr val="tx1"/>
                </a:solidFill>
              </a:rPr>
              <a:t>Super Frenzy is started by hitting the Wind Tunnel after all six awards have already been collected. </a:t>
            </a:r>
          </a:p>
          <a:p>
            <a:endParaRPr lang="en-US" sz="1600" dirty="0">
              <a:solidFill>
                <a:schemeClr val="tx1"/>
              </a:solidFill>
            </a:endParaRPr>
          </a:p>
          <a:p>
            <a:r>
              <a:rPr lang="en-US" sz="1600" dirty="0">
                <a:solidFill>
                  <a:schemeClr val="tx1"/>
                </a:solidFill>
              </a:rPr>
              <a:t>Midnight </a:t>
            </a:r>
            <a:r>
              <a:rPr lang="en-US" sz="1600" dirty="0" err="1">
                <a:solidFill>
                  <a:schemeClr val="tx1"/>
                </a:solidFill>
              </a:rPr>
              <a:t>Multiball</a:t>
            </a:r>
            <a:r>
              <a:rPr lang="en-US" sz="1600" dirty="0">
                <a:solidFill>
                  <a:schemeClr val="tx1"/>
                </a:solidFill>
              </a:rPr>
              <a:t> is started by advancing the clock to midnight and then hitting Rudy's mouth, 11.30 then lock a ball, then 11.45 and lock a ball. Stelling is possible!</a:t>
            </a:r>
          </a:p>
          <a:p>
            <a:endParaRPr lang="en-US" sz="1600" dirty="0">
              <a:solidFill>
                <a:schemeClr val="tx1"/>
              </a:solidFill>
            </a:endParaRPr>
          </a:p>
          <a:p>
            <a:r>
              <a:rPr lang="en-US" sz="1600" dirty="0">
                <a:solidFill>
                  <a:schemeClr val="tx1"/>
                </a:solidFill>
              </a:rPr>
              <a:t>The Trapdoor opens and the Million+ light turns on; the first Trapdoor hit scores 2M and closes the Trapdoor. The center ramp reopens the Trapdoor for 3M; each time the Trapdoor is hit its value increases by 1M (to a maximum of 10M) and the Trapdoor is closed again.</a:t>
            </a:r>
          </a:p>
        </p:txBody>
      </p:sp>
      <p:sp>
        <p:nvSpPr>
          <p:cNvPr id="12" name="Rectangle 24">
            <a:extLst>
              <a:ext uri="{FF2B5EF4-FFF2-40B4-BE49-F238E27FC236}">
                <a16:creationId xmlns:a16="http://schemas.microsoft.com/office/drawing/2014/main" id="{2541912D-C8DB-42FA-2BC6-EAEC76CA3976}"/>
              </a:ext>
            </a:extLst>
          </p:cNvPr>
          <p:cNvSpPr/>
          <p:nvPr/>
        </p:nvSpPr>
        <p:spPr>
          <a:xfrm rot="16200000">
            <a:off x="11764304" y="3478367"/>
            <a:ext cx="52595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FH</a:t>
            </a:r>
            <a:endParaRPr lang="da-DK" sz="2400" dirty="0">
              <a:solidFill>
                <a:schemeClr val="tx1"/>
              </a:solidFill>
            </a:endParaRPr>
          </a:p>
        </p:txBody>
      </p:sp>
      <p:sp>
        <p:nvSpPr>
          <p:cNvPr id="2" name="Rectangle 24">
            <a:extLst>
              <a:ext uri="{FF2B5EF4-FFF2-40B4-BE49-F238E27FC236}">
                <a16:creationId xmlns:a16="http://schemas.microsoft.com/office/drawing/2014/main" id="{89E6AC34-FAB0-4FF9-A9FC-4A6F13C1E1A0}"/>
              </a:ext>
            </a:extLst>
          </p:cNvPr>
          <p:cNvSpPr/>
          <p:nvPr/>
        </p:nvSpPr>
        <p:spPr>
          <a:xfrm rot="16200000">
            <a:off x="11683469" y="4079201"/>
            <a:ext cx="680797"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AVT</a:t>
            </a:r>
            <a:endParaRPr lang="da-DK" sz="2400" dirty="0">
              <a:solidFill>
                <a:schemeClr val="tx1"/>
              </a:solidFill>
            </a:endParaRPr>
          </a:p>
        </p:txBody>
      </p:sp>
    </p:spTree>
    <p:extLst>
      <p:ext uri="{BB962C8B-B14F-4D97-AF65-F5344CB8AC3E}">
        <p14:creationId xmlns:p14="http://schemas.microsoft.com/office/powerpoint/2010/main" val="25929622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Magic Castle</a:t>
            </a:r>
          </a:p>
          <a:p>
            <a:r>
              <a:rPr lang="en-GB" sz="1600" dirty="0">
                <a:solidFill>
                  <a:schemeClr val="tx1"/>
                </a:solidFill>
              </a:rPr>
              <a:t>A-B-C Target and </a:t>
            </a:r>
            <a:r>
              <a:rPr lang="en-GB" sz="1600" dirty="0" err="1">
                <a:solidFill>
                  <a:schemeClr val="tx1"/>
                </a:solidFill>
              </a:rPr>
              <a:t>inlane</a:t>
            </a:r>
            <a:r>
              <a:rPr lang="en-GB" sz="1600" dirty="0">
                <a:solidFill>
                  <a:schemeClr val="tx1"/>
                </a:solidFill>
              </a:rPr>
              <a:t> will spot letters all advances bonus.</a:t>
            </a:r>
          </a:p>
          <a:p>
            <a:endParaRPr lang="en-GB" sz="1600" dirty="0">
              <a:solidFill>
                <a:schemeClr val="tx1"/>
              </a:solidFill>
            </a:endParaRPr>
          </a:p>
          <a:p>
            <a:r>
              <a:rPr lang="en-GB" sz="1600" dirty="0">
                <a:solidFill>
                  <a:schemeClr val="tx1"/>
                </a:solidFill>
              </a:rPr>
              <a:t>Right </a:t>
            </a:r>
            <a:r>
              <a:rPr lang="en-GB" sz="1600" dirty="0" err="1">
                <a:solidFill>
                  <a:schemeClr val="tx1"/>
                </a:solidFill>
              </a:rPr>
              <a:t>outlane</a:t>
            </a:r>
            <a:r>
              <a:rPr lang="en-GB" sz="1600" dirty="0">
                <a:solidFill>
                  <a:schemeClr val="tx1"/>
                </a:solidFill>
              </a:rPr>
              <a:t> save flipper, after use complete any target bank to relight.</a:t>
            </a:r>
          </a:p>
          <a:p>
            <a:endParaRPr lang="en-GB" sz="1600" dirty="0">
              <a:solidFill>
                <a:schemeClr val="tx1"/>
              </a:solidFill>
            </a:endParaRPr>
          </a:p>
          <a:p>
            <a:r>
              <a:rPr lang="en-GB" sz="1600" dirty="0">
                <a:solidFill>
                  <a:schemeClr val="tx1"/>
                </a:solidFill>
              </a:rPr>
              <a:t>After ball 3, plunge again immediately, for time bonus ball.</a:t>
            </a:r>
          </a:p>
          <a:p>
            <a:endParaRPr lang="en-GB" sz="1600" dirty="0">
              <a:solidFill>
                <a:schemeClr val="tx1"/>
              </a:solidFill>
            </a:endParaRPr>
          </a:p>
          <a:p>
            <a:r>
              <a:rPr lang="en-GB" sz="1600" dirty="0">
                <a:solidFill>
                  <a:schemeClr val="tx1"/>
                </a:solidFill>
              </a:rPr>
              <a:t>Hitting all blue targets will light “Castle value”, one bank, or in hard settings both banks.</a:t>
            </a:r>
          </a:p>
          <a:p>
            <a:pPr marL="342900" indent="-342900">
              <a:buAutoNum type="arabicPeriod"/>
            </a:pPr>
            <a:r>
              <a:rPr lang="en-GB" sz="1600" dirty="0">
                <a:solidFill>
                  <a:schemeClr val="tx1"/>
                </a:solidFill>
              </a:rPr>
              <a:t>Castle value is </a:t>
            </a:r>
            <a:r>
              <a:rPr lang="en-GB" sz="1600" dirty="0" err="1">
                <a:solidFill>
                  <a:schemeClr val="tx1"/>
                </a:solidFill>
              </a:rPr>
              <a:t>Zekyle</a:t>
            </a:r>
            <a:r>
              <a:rPr lang="en-GB" sz="1600" dirty="0">
                <a:solidFill>
                  <a:schemeClr val="tx1"/>
                </a:solidFill>
              </a:rPr>
              <a:t>, 300,000 points</a:t>
            </a:r>
          </a:p>
          <a:p>
            <a:pPr marL="342900" indent="-342900">
              <a:buFontTx/>
              <a:buAutoNum type="arabicPeriod"/>
            </a:pPr>
            <a:r>
              <a:rPr lang="en-GB" sz="1600" dirty="0">
                <a:solidFill>
                  <a:schemeClr val="tx1"/>
                </a:solidFill>
              </a:rPr>
              <a:t>Castle value is </a:t>
            </a:r>
            <a:r>
              <a:rPr lang="en-GB" sz="1600" dirty="0" err="1">
                <a:solidFill>
                  <a:schemeClr val="tx1"/>
                </a:solidFill>
              </a:rPr>
              <a:t>Zankenstein</a:t>
            </a:r>
            <a:r>
              <a:rPr lang="en-GB" sz="1600" dirty="0">
                <a:solidFill>
                  <a:schemeClr val="tx1"/>
                </a:solidFill>
              </a:rPr>
              <a:t>, 500,000 points</a:t>
            </a:r>
          </a:p>
          <a:p>
            <a:pPr marL="342900" indent="-342900">
              <a:buFontTx/>
              <a:buAutoNum type="arabicPeriod"/>
            </a:pPr>
            <a:r>
              <a:rPr lang="en-GB" sz="1600" dirty="0">
                <a:solidFill>
                  <a:schemeClr val="tx1"/>
                </a:solidFill>
              </a:rPr>
              <a:t>Castle value is </a:t>
            </a:r>
            <a:r>
              <a:rPr lang="en-GB" sz="1600" dirty="0" err="1">
                <a:solidFill>
                  <a:schemeClr val="tx1"/>
                </a:solidFill>
              </a:rPr>
              <a:t>Zaccula</a:t>
            </a:r>
            <a:r>
              <a:rPr lang="en-GB" sz="1600" dirty="0">
                <a:solidFill>
                  <a:schemeClr val="tx1"/>
                </a:solidFill>
              </a:rPr>
              <a:t>, 4.000,000 points</a:t>
            </a:r>
          </a:p>
          <a:p>
            <a:endParaRPr lang="en-GB" sz="1400" dirty="0">
              <a:solidFill>
                <a:srgbClr val="000000"/>
              </a:solidFill>
            </a:endParaRPr>
          </a:p>
          <a:p>
            <a:endParaRPr lang="en-GB" sz="1400" dirty="0">
              <a:solidFill>
                <a:srgbClr val="000000"/>
              </a:solidFill>
            </a:endParaRPr>
          </a:p>
          <a:p>
            <a:endParaRPr lang="en-GB" sz="1400" dirty="0">
              <a:solidFill>
                <a:srgbClr val="000000"/>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Xenon</a:t>
            </a:r>
          </a:p>
          <a:p>
            <a:r>
              <a:rPr lang="en-US" sz="1600" dirty="0" err="1">
                <a:solidFill>
                  <a:schemeClr val="tx1"/>
                </a:solidFill>
              </a:rPr>
              <a:t>Skillshot</a:t>
            </a:r>
            <a:r>
              <a:rPr lang="en-US" sz="1600" dirty="0">
                <a:solidFill>
                  <a:schemeClr val="tx1"/>
                </a:solidFill>
              </a:rPr>
              <a:t> will hit the flashing rollover and find the kickout saucer.</a:t>
            </a:r>
          </a:p>
          <a:p>
            <a:endParaRPr lang="en-US" sz="1600" dirty="0">
              <a:solidFill>
                <a:schemeClr val="tx1"/>
              </a:solidFill>
            </a:endParaRPr>
          </a:p>
          <a:p>
            <a:r>
              <a:rPr lang="en-US" sz="1600" dirty="0">
                <a:solidFill>
                  <a:schemeClr val="tx1"/>
                </a:solidFill>
              </a:rPr>
              <a:t>The left orbit is the best way to get to the saucer during gameplay. Each time the ball lands in the saucer, 10,000 points are scored, the Xenon bonus is advanced, and an X symbol is awarded.</a:t>
            </a:r>
          </a:p>
          <a:p>
            <a:endParaRPr lang="en-US" sz="1600" dirty="0">
              <a:solidFill>
                <a:schemeClr val="tx1"/>
              </a:solidFill>
            </a:endParaRPr>
          </a:p>
          <a:p>
            <a:r>
              <a:rPr lang="en-US" sz="1600" dirty="0">
                <a:solidFill>
                  <a:schemeClr val="tx1"/>
                </a:solidFill>
              </a:rPr>
              <a:t>Collecting 3 X symbols </a:t>
            </a:r>
            <a:r>
              <a:rPr lang="en-US" sz="1600" dirty="0" err="1">
                <a:solidFill>
                  <a:schemeClr val="tx1"/>
                </a:solidFill>
              </a:rPr>
              <a:t>lites</a:t>
            </a:r>
            <a:r>
              <a:rPr lang="en-US" sz="1600" dirty="0">
                <a:solidFill>
                  <a:schemeClr val="tx1"/>
                </a:solidFill>
              </a:rPr>
              <a:t> the tube shot to lock a ball. </a:t>
            </a:r>
          </a:p>
          <a:p>
            <a:r>
              <a:rPr lang="en-US" sz="1600" dirty="0">
                <a:solidFill>
                  <a:schemeClr val="tx1"/>
                </a:solidFill>
              </a:rPr>
              <a:t>Three more X symbols are required to start 2-ball </a:t>
            </a:r>
            <a:r>
              <a:rPr lang="en-US" sz="1600" dirty="0" err="1">
                <a:solidFill>
                  <a:schemeClr val="tx1"/>
                </a:solidFill>
              </a:rPr>
              <a:t>multiball</a:t>
            </a:r>
            <a:r>
              <a:rPr lang="en-US" sz="1600" dirty="0">
                <a:solidFill>
                  <a:schemeClr val="tx1"/>
                </a:solidFill>
              </a:rPr>
              <a:t>. Note that an additional two X symbols can be collected after lock is lit, but before locking the first ball.</a:t>
            </a:r>
          </a:p>
          <a:p>
            <a:endParaRPr lang="en-US" sz="1600" dirty="0">
              <a:solidFill>
                <a:schemeClr val="tx1"/>
              </a:solidFill>
            </a:endParaRPr>
          </a:p>
          <a:p>
            <a:r>
              <a:rPr lang="en-US" sz="1600" dirty="0">
                <a:solidFill>
                  <a:schemeClr val="tx1"/>
                </a:solidFill>
              </a:rPr>
              <a:t>If 3 X symbols are collected during </a:t>
            </a:r>
            <a:r>
              <a:rPr lang="en-US" sz="1600" dirty="0" err="1">
                <a:solidFill>
                  <a:schemeClr val="tx1"/>
                </a:solidFill>
              </a:rPr>
              <a:t>multiball</a:t>
            </a:r>
            <a:r>
              <a:rPr lang="en-US" sz="1600" dirty="0">
                <a:solidFill>
                  <a:schemeClr val="tx1"/>
                </a:solidFill>
              </a:rPr>
              <a:t>, the </a:t>
            </a:r>
            <a:r>
              <a:rPr lang="en-US" sz="1600" dirty="0" err="1">
                <a:solidFill>
                  <a:schemeClr val="tx1"/>
                </a:solidFill>
              </a:rPr>
              <a:t>outlanes</a:t>
            </a:r>
            <a:r>
              <a:rPr lang="en-US" sz="1600" dirty="0">
                <a:solidFill>
                  <a:schemeClr val="tx1"/>
                </a:solidFill>
              </a:rPr>
              <a:t> are both lit for special. A special is awarded each additional time three X symbols are collected during </a:t>
            </a:r>
            <a:r>
              <a:rPr lang="en-US" sz="1600" dirty="0" err="1">
                <a:solidFill>
                  <a:schemeClr val="tx1"/>
                </a:solidFill>
              </a:rPr>
              <a:t>multiball</a:t>
            </a:r>
            <a:r>
              <a:rPr lang="en-US" sz="1600" dirty="0">
                <a:solidFill>
                  <a:schemeClr val="tx1"/>
                </a:solidFill>
              </a:rPr>
              <a:t>. The spinner is also lit for 1,000 points during </a:t>
            </a:r>
            <a:r>
              <a:rPr lang="en-US" sz="1600" dirty="0" err="1">
                <a:solidFill>
                  <a:schemeClr val="tx1"/>
                </a:solidFill>
              </a:rPr>
              <a:t>multiball</a:t>
            </a:r>
            <a:r>
              <a:rPr lang="en-US" sz="1600" dirty="0">
                <a:solidFill>
                  <a:schemeClr val="tx1"/>
                </a:solidFill>
              </a:rPr>
              <a:t> and remains lit until both balls are lost. Any X symbols collected during </a:t>
            </a:r>
            <a:r>
              <a:rPr lang="en-US" sz="1600" dirty="0" err="1">
                <a:solidFill>
                  <a:schemeClr val="tx1"/>
                </a:solidFill>
              </a:rPr>
              <a:t>multiball</a:t>
            </a:r>
            <a:r>
              <a:rPr lang="en-US" sz="1600" dirty="0">
                <a:solidFill>
                  <a:schemeClr val="tx1"/>
                </a:solidFill>
              </a:rPr>
              <a:t> count toward </a:t>
            </a:r>
            <a:r>
              <a:rPr lang="en-US" sz="1600" dirty="0" err="1">
                <a:solidFill>
                  <a:schemeClr val="tx1"/>
                </a:solidFill>
              </a:rPr>
              <a:t>reliting</a:t>
            </a:r>
            <a:r>
              <a:rPr lang="en-US" sz="1600" dirty="0">
                <a:solidFill>
                  <a:schemeClr val="tx1"/>
                </a:solidFill>
              </a:rPr>
              <a:t> lock.</a:t>
            </a:r>
          </a:p>
          <a:p>
            <a:endParaRPr lang="en-US" sz="1600" dirty="0">
              <a:solidFill>
                <a:schemeClr val="tx1"/>
              </a:solidFill>
            </a:endParaRPr>
          </a:p>
          <a:p>
            <a:r>
              <a:rPr lang="en-US" sz="1600" dirty="0">
                <a:solidFill>
                  <a:schemeClr val="tx1"/>
                </a:solidFill>
              </a:rPr>
              <a:t>If the ball in play is on the left flipper I'll shoot for the drop targets. If the ball in play is on the right flipper I'll shoot for the left orbit and more X symbols.</a:t>
            </a:r>
          </a:p>
          <a:p>
            <a:endParaRPr lang="en-US" sz="1600" dirty="0">
              <a:solidFill>
                <a:schemeClr val="tx1"/>
              </a:solidFill>
            </a:endParaRPr>
          </a:p>
          <a:p>
            <a:r>
              <a:rPr lang="en-US" sz="1600" dirty="0">
                <a:solidFill>
                  <a:schemeClr val="tx1"/>
                </a:solidFill>
              </a:rPr>
              <a:t>Tube Shot; from 5,000 points to 90,000 points.</a:t>
            </a:r>
          </a:p>
        </p:txBody>
      </p:sp>
      <p:sp>
        <p:nvSpPr>
          <p:cNvPr id="12" name="Rectangle 24">
            <a:extLst>
              <a:ext uri="{FF2B5EF4-FFF2-40B4-BE49-F238E27FC236}">
                <a16:creationId xmlns:a16="http://schemas.microsoft.com/office/drawing/2014/main" id="{2541912D-C8DB-42FA-2BC6-EAEC76CA3976}"/>
              </a:ext>
            </a:extLst>
          </p:cNvPr>
          <p:cNvSpPr/>
          <p:nvPr/>
        </p:nvSpPr>
        <p:spPr>
          <a:xfrm rot="16200000">
            <a:off x="11646746" y="4799138"/>
            <a:ext cx="752481"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XNN</a:t>
            </a:r>
            <a:endParaRPr lang="da-DK" sz="2400" dirty="0">
              <a:solidFill>
                <a:schemeClr val="tx1"/>
              </a:solidFill>
            </a:endParaRPr>
          </a:p>
        </p:txBody>
      </p:sp>
      <p:sp>
        <p:nvSpPr>
          <p:cNvPr id="2" name="Rectangle 24">
            <a:extLst>
              <a:ext uri="{FF2B5EF4-FFF2-40B4-BE49-F238E27FC236}">
                <a16:creationId xmlns:a16="http://schemas.microsoft.com/office/drawing/2014/main" id="{89E6AC34-FAB0-4FF9-A9FC-4A6F13C1E1A0}"/>
              </a:ext>
            </a:extLst>
          </p:cNvPr>
          <p:cNvSpPr/>
          <p:nvPr/>
        </p:nvSpPr>
        <p:spPr>
          <a:xfrm rot="16200000">
            <a:off x="11618852" y="5579961"/>
            <a:ext cx="808507"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MGC</a:t>
            </a:r>
            <a:endParaRPr lang="da-DK" sz="2400" dirty="0">
              <a:solidFill>
                <a:schemeClr val="tx1"/>
              </a:solidFill>
            </a:endParaRPr>
          </a:p>
        </p:txBody>
      </p:sp>
    </p:spTree>
    <p:extLst>
      <p:ext uri="{BB962C8B-B14F-4D97-AF65-F5344CB8AC3E}">
        <p14:creationId xmlns:p14="http://schemas.microsoft.com/office/powerpoint/2010/main" val="16236207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Lethal Weapon 3</a:t>
            </a:r>
          </a:p>
          <a:p>
            <a:r>
              <a:rPr lang="en-GB" sz="1600" dirty="0" err="1">
                <a:solidFill>
                  <a:schemeClr val="tx1"/>
                </a:solidFill>
              </a:rPr>
              <a:t>Skillshot</a:t>
            </a:r>
            <a:r>
              <a:rPr lang="en-GB" sz="1600" dirty="0">
                <a:solidFill>
                  <a:schemeClr val="tx1"/>
                </a:solidFill>
              </a:rPr>
              <a:t>, plunge to hit light bullet, when second lowest is light.</a:t>
            </a:r>
          </a:p>
          <a:p>
            <a:endParaRPr lang="en-GB" sz="1600" dirty="0">
              <a:solidFill>
                <a:schemeClr val="tx1"/>
              </a:solidFill>
            </a:endParaRPr>
          </a:p>
          <a:p>
            <a:r>
              <a:rPr lang="en-GB" sz="1600" dirty="0">
                <a:solidFill>
                  <a:schemeClr val="tx1"/>
                </a:solidFill>
              </a:rPr>
              <a:t>MB: Completing two drop target banks, then middle saucer.</a:t>
            </a:r>
          </a:p>
          <a:p>
            <a:r>
              <a:rPr lang="en-GB" sz="1600" dirty="0">
                <a:solidFill>
                  <a:schemeClr val="tx1"/>
                </a:solidFill>
              </a:rPr>
              <a:t>Left ramp – Jackpot, two ball in a row collects Speed Double Jackpot.</a:t>
            </a:r>
          </a:p>
          <a:p>
            <a:r>
              <a:rPr lang="en-GB" sz="1600" dirty="0">
                <a:solidFill>
                  <a:schemeClr val="tx1"/>
                </a:solidFill>
              </a:rPr>
              <a:t>Hit the flashing saucer to activate Double Jackpot, on left ramp.</a:t>
            </a:r>
          </a:p>
          <a:p>
            <a:r>
              <a:rPr lang="en-GB" sz="1600" dirty="0" err="1">
                <a:solidFill>
                  <a:schemeClr val="tx1"/>
                </a:solidFill>
              </a:rPr>
              <a:t>Multiball</a:t>
            </a:r>
            <a:r>
              <a:rPr lang="en-GB" sz="1600" dirty="0">
                <a:solidFill>
                  <a:schemeClr val="tx1"/>
                </a:solidFill>
              </a:rPr>
              <a:t> can be re-started, in #2 / middle saucer.</a:t>
            </a:r>
          </a:p>
          <a:p>
            <a:endParaRPr lang="en-GB" sz="1600" dirty="0">
              <a:solidFill>
                <a:schemeClr val="tx1"/>
              </a:solidFill>
            </a:endParaRPr>
          </a:p>
          <a:p>
            <a:r>
              <a:rPr lang="en-GB" sz="1600" dirty="0">
                <a:solidFill>
                  <a:schemeClr val="tx1"/>
                </a:solidFill>
              </a:rPr>
              <a:t>Left ramp, maybe can be backhanded, backhand right orbit.</a:t>
            </a:r>
          </a:p>
          <a:p>
            <a:endParaRPr lang="en-GB" sz="1600" dirty="0">
              <a:solidFill>
                <a:schemeClr val="tx1"/>
              </a:solidFill>
            </a:endParaRPr>
          </a:p>
          <a:p>
            <a:r>
              <a:rPr lang="en-GB" sz="1600" dirty="0">
                <a:solidFill>
                  <a:schemeClr val="tx1"/>
                </a:solidFill>
              </a:rPr>
              <a:t>Jackpots starts at 10M, increase by 5M.</a:t>
            </a:r>
          </a:p>
          <a:p>
            <a:endParaRPr lang="en-GB" sz="1600" dirty="0">
              <a:solidFill>
                <a:schemeClr val="tx1"/>
              </a:solidFill>
            </a:endParaRPr>
          </a:p>
          <a:p>
            <a:r>
              <a:rPr lang="en-GB" sz="1600" dirty="0">
                <a:solidFill>
                  <a:schemeClr val="tx1"/>
                </a:solidFill>
              </a:rPr>
              <a:t>Shot a flashing leather weapon saucer, to start a mode/stunt,</a:t>
            </a:r>
          </a:p>
          <a:p>
            <a:r>
              <a:rPr lang="en-GB" sz="1600" dirty="0">
                <a:solidFill>
                  <a:schemeClr val="tx1"/>
                </a:solidFill>
              </a:rPr>
              <a:t>On any “Now” call out, shot launch trigger, or display guy eyes are flashing.</a:t>
            </a:r>
          </a:p>
          <a:p>
            <a:endParaRPr lang="en-GB" sz="1600" dirty="0">
              <a:solidFill>
                <a:schemeClr val="tx1"/>
              </a:solidFill>
            </a:endParaRPr>
          </a:p>
          <a:p>
            <a:r>
              <a:rPr lang="en-GB" sz="1600" dirty="0">
                <a:solidFill>
                  <a:schemeClr val="tx1"/>
                </a:solidFill>
              </a:rPr>
              <a:t>Right Kick-back, two consecutive left or right orbit, light the left karate target, hit it to get kick back.</a:t>
            </a:r>
          </a:p>
          <a:p>
            <a:endParaRPr lang="en-GB" sz="1600" dirty="0">
              <a:solidFill>
                <a:schemeClr val="tx1"/>
              </a:solidFill>
            </a:endParaRPr>
          </a:p>
          <a:p>
            <a:r>
              <a:rPr lang="en-GB" sz="1600" dirty="0">
                <a:solidFill>
                  <a:schemeClr val="tx1"/>
                </a:solidFill>
              </a:rPr>
              <a:t>In video mode, shot “bad” guys (with guns) and cows!</a:t>
            </a:r>
          </a:p>
          <a:p>
            <a:endParaRPr lang="en-GB" sz="1600" dirty="0">
              <a:solidFill>
                <a:schemeClr val="tx1"/>
              </a:solidFill>
            </a:endParaRPr>
          </a:p>
          <a:p>
            <a:r>
              <a:rPr lang="en-GB" sz="1600" dirty="0">
                <a:solidFill>
                  <a:schemeClr val="tx1"/>
                </a:solidFill>
              </a:rPr>
              <a:t>In MB, trap up hit, #1, #2 and #3 to progress in stead of Jackpot.</a:t>
            </a:r>
          </a:p>
          <a:p>
            <a:endParaRPr lang="en-GB" sz="1600" dirty="0">
              <a:solidFill>
                <a:schemeClr val="tx1"/>
              </a:solidFill>
            </a:endParaRPr>
          </a:p>
          <a:p>
            <a:r>
              <a:rPr lang="en-GB" sz="1600" dirty="0">
                <a:solidFill>
                  <a:schemeClr val="tx1"/>
                </a:solidFill>
              </a:rPr>
              <a:t>Hit Spinner to get “bullets” for USI to progress to get to “Super Lethal Weapon”, where each saucer is 10M, when </a:t>
            </a:r>
            <a:r>
              <a:rPr lang="en-US" sz="1600" dirty="0">
                <a:solidFill>
                  <a:schemeClr val="tx1"/>
                </a:solidFill>
              </a:rPr>
              <a:t>all six bullets is collected shoot out begins, use the gun.</a:t>
            </a:r>
            <a:endParaRPr lang="en-GB"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Judge Dredd</a:t>
            </a:r>
          </a:p>
          <a:p>
            <a:r>
              <a:rPr lang="en-US" sz="1600" dirty="0">
                <a:solidFill>
                  <a:schemeClr val="tx1"/>
                </a:solidFill>
              </a:rPr>
              <a:t>Mode/mission based, change mission on left “Fire” button, launch on right “Fire” button.</a:t>
            </a:r>
          </a:p>
          <a:p>
            <a:endParaRPr lang="en-US" sz="1600" dirty="0">
              <a:solidFill>
                <a:schemeClr val="tx1"/>
              </a:solidFill>
            </a:endParaRPr>
          </a:p>
          <a:p>
            <a:r>
              <a:rPr lang="en-US" sz="1600" dirty="0" err="1">
                <a:solidFill>
                  <a:schemeClr val="tx1"/>
                </a:solidFill>
              </a:rPr>
              <a:t>Skillshot</a:t>
            </a:r>
            <a:r>
              <a:rPr lang="en-US" sz="1600" dirty="0">
                <a:solidFill>
                  <a:schemeClr val="tx1"/>
                </a:solidFill>
              </a:rPr>
              <a:t> Upper left flipper to hit loop.</a:t>
            </a:r>
          </a:p>
          <a:p>
            <a:endParaRPr lang="en-US" sz="1600" dirty="0">
              <a:solidFill>
                <a:schemeClr val="tx1"/>
              </a:solidFill>
            </a:endParaRPr>
          </a:p>
          <a:p>
            <a:r>
              <a:rPr lang="en-US" sz="1600" dirty="0">
                <a:solidFill>
                  <a:schemeClr val="tx1"/>
                </a:solidFill>
              </a:rPr>
              <a:t>Start mission by hitting the lite “Build up Chain Feature” of two, alternate between ramp, and “Sniper tower”, can be changed until started by left “Fire” button.</a:t>
            </a:r>
          </a:p>
          <a:p>
            <a:endParaRPr lang="en-US" sz="1600" dirty="0">
              <a:solidFill>
                <a:schemeClr val="tx1"/>
              </a:solidFill>
            </a:endParaRPr>
          </a:p>
          <a:p>
            <a:r>
              <a:rPr lang="en-US" sz="1600" dirty="0">
                <a:solidFill>
                  <a:schemeClr val="tx1"/>
                </a:solidFill>
              </a:rPr>
              <a:t>MB: Hit down J-U-D-G-E targets, the flashing on, if down hit into the hole “Subway entrance” behind the targets.</a:t>
            </a:r>
          </a:p>
          <a:p>
            <a:r>
              <a:rPr lang="en-US" sz="1600" dirty="0">
                <a:solidFill>
                  <a:schemeClr val="tx1"/>
                </a:solidFill>
              </a:rPr>
              <a:t>Then virtual locks is lite a left ramp, come back to right flipper.</a:t>
            </a:r>
          </a:p>
          <a:p>
            <a:r>
              <a:rPr lang="en-US" sz="1600" dirty="0">
                <a:solidFill>
                  <a:schemeClr val="tx1"/>
                </a:solidFill>
              </a:rPr>
              <a:t>In MB, collect 4 Jackpots, left ramp to light Jackpot in Subway hole, this will start “Ultimate Challenge” MB.</a:t>
            </a:r>
          </a:p>
          <a:p>
            <a:r>
              <a:rPr lang="en-US" sz="1600" dirty="0">
                <a:solidFill>
                  <a:schemeClr val="tx1"/>
                </a:solidFill>
              </a:rPr>
              <a:t>First time, all locks are ready, later one lock pr completion of the J-U-D-G-E letters.</a:t>
            </a:r>
          </a:p>
          <a:p>
            <a:endParaRPr lang="en-US" sz="1600" dirty="0">
              <a:solidFill>
                <a:schemeClr val="tx1"/>
              </a:solidFill>
            </a:endParaRPr>
          </a:p>
          <a:p>
            <a:r>
              <a:rPr lang="en-US" sz="1600" dirty="0">
                <a:solidFill>
                  <a:schemeClr val="tx1"/>
                </a:solidFill>
              </a:rPr>
              <a:t>Air Raid, when U is lite by the traveling light shot.</a:t>
            </a:r>
          </a:p>
          <a:p>
            <a:endParaRPr lang="en-US" sz="1600" dirty="0">
              <a:solidFill>
                <a:schemeClr val="tx1"/>
              </a:solidFill>
            </a:endParaRPr>
          </a:p>
          <a:p>
            <a:r>
              <a:rPr lang="en-US" sz="1600" dirty="0">
                <a:solidFill>
                  <a:schemeClr val="tx1"/>
                </a:solidFill>
              </a:rPr>
              <a:t>“Black out” two ball untimed MB mode.</a:t>
            </a:r>
          </a:p>
          <a:p>
            <a:endParaRPr lang="en-US" sz="1600" dirty="0">
              <a:solidFill>
                <a:schemeClr val="tx1"/>
              </a:solidFill>
            </a:endParaRPr>
          </a:p>
          <a:p>
            <a:r>
              <a:rPr lang="en-US" sz="1600" dirty="0">
                <a:solidFill>
                  <a:schemeClr val="tx1"/>
                </a:solidFill>
              </a:rPr>
              <a:t>“Safe cracker” is D target / “subway” hole, which also is MB locks.</a:t>
            </a:r>
          </a:p>
          <a:p>
            <a:endParaRPr lang="en-US" sz="1600" dirty="0">
              <a:solidFill>
                <a:schemeClr val="tx1"/>
              </a:solidFill>
            </a:endParaRPr>
          </a:p>
          <a:p>
            <a:r>
              <a:rPr lang="en-US" sz="1600" dirty="0">
                <a:solidFill>
                  <a:schemeClr val="tx1"/>
                </a:solidFill>
              </a:rPr>
              <a:t>After all mode, shot “Build up Chain Feature” to start “Ultimate Challenge” MB, Jackpots are “Crime Scene”.</a:t>
            </a:r>
          </a:p>
        </p:txBody>
      </p:sp>
      <p:sp>
        <p:nvSpPr>
          <p:cNvPr id="12" name="Rectangle 24">
            <a:extLst>
              <a:ext uri="{FF2B5EF4-FFF2-40B4-BE49-F238E27FC236}">
                <a16:creationId xmlns:a16="http://schemas.microsoft.com/office/drawing/2014/main" id="{2541912D-C8DB-42FA-2BC6-EAEC76CA3976}"/>
              </a:ext>
            </a:extLst>
          </p:cNvPr>
          <p:cNvSpPr/>
          <p:nvPr/>
        </p:nvSpPr>
        <p:spPr>
          <a:xfrm rot="16200000">
            <a:off x="11769442" y="6247944"/>
            <a:ext cx="507328"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JD</a:t>
            </a:r>
            <a:endParaRPr lang="da-DK" sz="2400" dirty="0">
              <a:solidFill>
                <a:schemeClr val="tx1"/>
              </a:solidFill>
            </a:endParaRPr>
          </a:p>
        </p:txBody>
      </p:sp>
      <p:sp>
        <p:nvSpPr>
          <p:cNvPr id="2" name="Rectangle 24">
            <a:extLst>
              <a:ext uri="{FF2B5EF4-FFF2-40B4-BE49-F238E27FC236}">
                <a16:creationId xmlns:a16="http://schemas.microsoft.com/office/drawing/2014/main" id="{89E6AC34-FAB0-4FF9-A9FC-4A6F13C1E1A0}"/>
              </a:ext>
            </a:extLst>
          </p:cNvPr>
          <p:cNvSpPr/>
          <p:nvPr/>
        </p:nvSpPr>
        <p:spPr>
          <a:xfrm rot="16200000">
            <a:off x="11704860" y="150113"/>
            <a:ext cx="63649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LV3</a:t>
            </a:r>
            <a:endParaRPr lang="da-DK" sz="2400" dirty="0">
              <a:solidFill>
                <a:schemeClr val="tx1"/>
              </a:solidFill>
            </a:endParaRPr>
          </a:p>
        </p:txBody>
      </p:sp>
    </p:spTree>
    <p:extLst>
      <p:ext uri="{BB962C8B-B14F-4D97-AF65-F5344CB8AC3E}">
        <p14:creationId xmlns:p14="http://schemas.microsoft.com/office/powerpoint/2010/main" val="4165300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Ghost Busters</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da-DK" sz="1600" dirty="0" err="1">
                <a:solidFill>
                  <a:schemeClr val="tx1"/>
                </a:solidFill>
              </a:rPr>
              <a:t>forget</a:t>
            </a:r>
            <a:r>
              <a:rPr lang="da-DK" sz="1600" dirty="0">
                <a:solidFill>
                  <a:schemeClr val="tx1"/>
                </a:solidFill>
              </a:rPr>
              <a:t> P-K-E rollovers;</a:t>
            </a:r>
          </a:p>
          <a:p>
            <a:r>
              <a:rPr lang="da-DK" sz="1600" dirty="0" err="1">
                <a:solidFill>
                  <a:schemeClr val="tx1"/>
                </a:solidFill>
              </a:rPr>
              <a:t>Fullplunge</a:t>
            </a:r>
            <a:r>
              <a:rPr lang="da-DK" sz="1600" dirty="0">
                <a:solidFill>
                  <a:schemeClr val="tx1"/>
                </a:solidFill>
              </a:rPr>
              <a:t>, </a:t>
            </a:r>
            <a:r>
              <a:rPr lang="da-DK" sz="1600" dirty="0" err="1">
                <a:solidFill>
                  <a:schemeClr val="tx1"/>
                </a:solidFill>
              </a:rPr>
              <a:t>catch</a:t>
            </a:r>
            <a:r>
              <a:rPr lang="da-DK" sz="1600" dirty="0">
                <a:solidFill>
                  <a:schemeClr val="tx1"/>
                </a:solidFill>
              </a:rPr>
              <a:t>, hit Right loop, default, to start ”Okay </a:t>
            </a:r>
            <a:r>
              <a:rPr lang="da-DK" sz="1600" dirty="0" err="1">
                <a:solidFill>
                  <a:schemeClr val="tx1"/>
                </a:solidFill>
              </a:rPr>
              <a:t>Who</a:t>
            </a:r>
            <a:r>
              <a:rPr lang="da-DK" sz="1600" dirty="0">
                <a:solidFill>
                  <a:schemeClr val="tx1"/>
                </a:solidFill>
              </a:rPr>
              <a:t> </a:t>
            </a:r>
            <a:r>
              <a:rPr lang="da-DK" sz="1600" dirty="0" err="1">
                <a:solidFill>
                  <a:schemeClr val="tx1"/>
                </a:solidFill>
              </a:rPr>
              <a:t>Brought</a:t>
            </a:r>
            <a:r>
              <a:rPr lang="da-DK" sz="1600" dirty="0">
                <a:solidFill>
                  <a:schemeClr val="tx1"/>
                </a:solidFill>
              </a:rPr>
              <a:t> The Dog</a:t>
            </a:r>
            <a:r>
              <a:rPr lang="en-US" sz="1600" dirty="0">
                <a:solidFill>
                  <a:schemeClr val="tx1"/>
                </a:solidFill>
              </a:rPr>
              <a:t>?”</a:t>
            </a:r>
          </a:p>
          <a:p>
            <a:endParaRPr lang="en-US" sz="1600" dirty="0">
              <a:solidFill>
                <a:schemeClr val="tx1"/>
              </a:solidFill>
            </a:endParaRPr>
          </a:p>
          <a:p>
            <a:r>
              <a:rPr lang="en-US" sz="1600" dirty="0">
                <a:solidFill>
                  <a:schemeClr val="tx1"/>
                </a:solidFill>
              </a:rPr>
              <a:t>Shoot the left ramp, left loop, and right loop to complete "Okay Who Brought The Dog?“</a:t>
            </a:r>
          </a:p>
          <a:p>
            <a:r>
              <a:rPr lang="da-DK" sz="1600" dirty="0" err="1">
                <a:solidFill>
                  <a:schemeClr val="tx1"/>
                </a:solidFill>
              </a:rPr>
              <a:t>Next</a:t>
            </a:r>
            <a:r>
              <a:rPr lang="da-DK" sz="1600" dirty="0">
                <a:solidFill>
                  <a:schemeClr val="tx1"/>
                </a:solidFill>
              </a:rPr>
              <a:t> Scene "</a:t>
            </a:r>
            <a:r>
              <a:rPr lang="da-DK" sz="1600" dirty="0" err="1">
                <a:solidFill>
                  <a:schemeClr val="tx1"/>
                </a:solidFill>
              </a:rPr>
              <a:t>Spook</a:t>
            </a:r>
            <a:r>
              <a:rPr lang="da-DK" sz="1600" dirty="0">
                <a:solidFill>
                  <a:schemeClr val="tx1"/>
                </a:solidFill>
              </a:rPr>
              <a:t> Central”, </a:t>
            </a:r>
            <a:r>
              <a:rPr lang="en-US" sz="1600" dirty="0">
                <a:solidFill>
                  <a:schemeClr val="tx1"/>
                </a:solidFill>
              </a:rPr>
              <a:t>left ramp to stop the hurry-up and set the shot reward. Left loop, left ramp, right ramp, right loop and again finish with the right loop.</a:t>
            </a:r>
          </a:p>
          <a:p>
            <a:endParaRPr lang="en-US" sz="1600" dirty="0">
              <a:solidFill>
                <a:schemeClr val="tx1"/>
              </a:solidFill>
            </a:endParaRPr>
          </a:p>
          <a:p>
            <a:r>
              <a:rPr lang="da-DK" sz="1600" dirty="0">
                <a:solidFill>
                  <a:schemeClr val="tx1"/>
                </a:solidFill>
              </a:rPr>
              <a:t>"</a:t>
            </a:r>
            <a:r>
              <a:rPr lang="da-DK" sz="1600" dirty="0" err="1">
                <a:solidFill>
                  <a:schemeClr val="tx1"/>
                </a:solidFill>
              </a:rPr>
              <a:t>Gozer</a:t>
            </a:r>
            <a:r>
              <a:rPr lang="da-DK" sz="1600" dirty="0">
                <a:solidFill>
                  <a:schemeClr val="tx1"/>
                </a:solidFill>
              </a:rPr>
              <a:t> The </a:t>
            </a:r>
            <a:r>
              <a:rPr lang="da-DK" sz="1600" dirty="0" err="1">
                <a:solidFill>
                  <a:schemeClr val="tx1"/>
                </a:solidFill>
              </a:rPr>
              <a:t>Gozerian</a:t>
            </a:r>
            <a:r>
              <a:rPr lang="da-DK" sz="1600" dirty="0">
                <a:solidFill>
                  <a:schemeClr val="tx1"/>
                </a:solidFill>
              </a:rPr>
              <a:t>”?</a:t>
            </a:r>
          </a:p>
          <a:p>
            <a:endParaRPr lang="en-US" sz="1600" dirty="0">
              <a:solidFill>
                <a:schemeClr val="tx1"/>
              </a:solidFill>
            </a:endParaRPr>
          </a:p>
          <a:p>
            <a:r>
              <a:rPr lang="en-US" sz="1600" i="1" dirty="0">
                <a:solidFill>
                  <a:schemeClr val="tx1"/>
                </a:solidFill>
              </a:rPr>
              <a:t>“Spooked Librarian”</a:t>
            </a:r>
            <a:r>
              <a:rPr lang="en-US" sz="1600" dirty="0">
                <a:solidFill>
                  <a:schemeClr val="tx1"/>
                </a:solidFill>
              </a:rPr>
              <a:t>: Shoot flashing shots then the spinner to raise SJ by 100k per spin.</a:t>
            </a:r>
          </a:p>
          <a:p>
            <a:r>
              <a:rPr lang="en-US" sz="1600" dirty="0">
                <a:solidFill>
                  <a:schemeClr val="tx1"/>
                </a:solidFill>
              </a:rPr>
              <a:t>"Stay-</a:t>
            </a:r>
            <a:r>
              <a:rPr lang="en-US" sz="1600" dirty="0" err="1">
                <a:solidFill>
                  <a:schemeClr val="tx1"/>
                </a:solidFill>
              </a:rPr>
              <a:t>Puft</a:t>
            </a:r>
            <a:r>
              <a:rPr lang="en-US" sz="1600" dirty="0">
                <a:solidFill>
                  <a:schemeClr val="tx1"/>
                </a:solidFill>
              </a:rPr>
              <a:t> Marshmallow Man" is lit at the right loop. Use P-K-E multipliers.</a:t>
            </a:r>
          </a:p>
          <a:p>
            <a:r>
              <a:rPr lang="en-US" sz="1600" i="1" dirty="0">
                <a:solidFill>
                  <a:schemeClr val="tx1"/>
                </a:solidFill>
              </a:rPr>
              <a:t>Back Off, Man!</a:t>
            </a:r>
            <a:r>
              <a:rPr lang="en-US" sz="1600" dirty="0">
                <a:solidFill>
                  <a:schemeClr val="tx1"/>
                </a:solidFill>
              </a:rPr>
              <a:t>: Shoot any of the lit shots, shoot 2 shot then final shot at the left scoop.</a:t>
            </a:r>
          </a:p>
          <a:p>
            <a:endParaRPr lang="en-US" sz="1600" dirty="0">
              <a:solidFill>
                <a:schemeClr val="tx1"/>
              </a:solidFill>
            </a:endParaRPr>
          </a:p>
          <a:p>
            <a:r>
              <a:rPr lang="en-US" sz="1600" dirty="0">
                <a:solidFill>
                  <a:schemeClr val="tx1"/>
                </a:solidFill>
              </a:rPr>
              <a:t>Complete the Storage Facility left captive balls award to light three stacked locks</a:t>
            </a:r>
          </a:p>
          <a:p>
            <a:r>
              <a:rPr lang="en-US" sz="1600" dirty="0">
                <a:solidFill>
                  <a:schemeClr val="tx1"/>
                </a:solidFill>
              </a:rPr>
              <a:t>Add-a-Ball re-lit by repeatedly shooting the left captive balls.</a:t>
            </a:r>
          </a:p>
          <a:p>
            <a:endParaRPr lang="en-US" sz="1600" dirty="0">
              <a:solidFill>
                <a:schemeClr val="tx1"/>
              </a:solidFill>
            </a:endParaRPr>
          </a:p>
          <a:p>
            <a:r>
              <a:rPr lang="en-US" sz="1600" dirty="0">
                <a:solidFill>
                  <a:schemeClr val="tx1"/>
                </a:solidFill>
              </a:rPr>
              <a:t>Mass hysteria - flippers are switched. Hitting the right captive ball will toggle the reversed flippers on/off.</a:t>
            </a:r>
            <a:endParaRPr lang="da-DK" sz="1600" dirty="0">
              <a:solidFill>
                <a:schemeClr val="tx1"/>
              </a:solidFill>
            </a:endParaRPr>
          </a:p>
          <a:p>
            <a:endParaRPr lang="da-DK" sz="1600" dirty="0">
              <a:solidFill>
                <a:schemeClr val="tx1"/>
              </a:solidFill>
            </a:endParaRP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Deadpool</a:t>
            </a:r>
          </a:p>
          <a:p>
            <a:r>
              <a:rPr lang="da-DK" sz="1600" dirty="0">
                <a:solidFill>
                  <a:schemeClr val="tx1"/>
                </a:solidFill>
              </a:rPr>
              <a:t>Super </a:t>
            </a:r>
            <a:r>
              <a:rPr lang="da-DK" sz="1600" dirty="0" err="1">
                <a:solidFill>
                  <a:schemeClr val="tx1"/>
                </a:solidFill>
              </a:rPr>
              <a:t>Skill</a:t>
            </a:r>
            <a:r>
              <a:rPr lang="da-DK" sz="1600" dirty="0">
                <a:solidFill>
                  <a:schemeClr val="tx1"/>
                </a:solidFill>
              </a:rPr>
              <a:t> Shot; hold </a:t>
            </a:r>
            <a:r>
              <a:rPr lang="da-DK" sz="1600" dirty="0" err="1">
                <a:solidFill>
                  <a:schemeClr val="tx1"/>
                </a:solidFill>
              </a:rPr>
              <a:t>left</a:t>
            </a:r>
            <a:r>
              <a:rPr lang="da-DK" sz="1600" dirty="0">
                <a:solidFill>
                  <a:schemeClr val="tx1"/>
                </a:solidFill>
              </a:rPr>
              <a:t> flipper </a:t>
            </a:r>
            <a:r>
              <a:rPr lang="da-DK" sz="1600" dirty="0" err="1">
                <a:solidFill>
                  <a:schemeClr val="tx1"/>
                </a:solidFill>
              </a:rPr>
              <a:t>down</a:t>
            </a:r>
            <a:r>
              <a:rPr lang="da-DK" sz="1600" dirty="0">
                <a:solidFill>
                  <a:schemeClr val="tx1"/>
                </a:solidFill>
              </a:rPr>
              <a:t>, and </a:t>
            </a:r>
            <a:r>
              <a:rPr lang="da-DK" sz="1600" dirty="0" err="1">
                <a:solidFill>
                  <a:schemeClr val="tx1"/>
                </a:solidFill>
              </a:rPr>
              <a:t>lock</a:t>
            </a:r>
            <a:r>
              <a:rPr lang="da-DK" sz="1600" dirty="0">
                <a:solidFill>
                  <a:schemeClr val="tx1"/>
                </a:solidFill>
              </a:rPr>
              <a:t> Ninja.</a:t>
            </a:r>
          </a:p>
          <a:p>
            <a:endParaRPr lang="da-DK" sz="1600" dirty="0">
              <a:solidFill>
                <a:schemeClr val="tx1"/>
              </a:solidFill>
            </a:endParaRPr>
          </a:p>
          <a:p>
            <a:r>
              <a:rPr lang="da-DK" sz="1600" dirty="0" err="1">
                <a:solidFill>
                  <a:schemeClr val="tx1"/>
                </a:solidFill>
              </a:rPr>
              <a:t>Completing</a:t>
            </a:r>
            <a:r>
              <a:rPr lang="da-DK" sz="1600" dirty="0">
                <a:solidFill>
                  <a:schemeClr val="tx1"/>
                </a:solidFill>
              </a:rPr>
              <a:t> D-E-A-D Target Bank </a:t>
            </a:r>
            <a:r>
              <a:rPr lang="en-US" sz="1600" dirty="0">
                <a:solidFill>
                  <a:schemeClr val="tx1"/>
                </a:solidFill>
              </a:rPr>
              <a:t>will qualify a Battle at the </a:t>
            </a:r>
            <a:r>
              <a:rPr lang="en-US" sz="1600" dirty="0" err="1">
                <a:solidFill>
                  <a:schemeClr val="tx1"/>
                </a:solidFill>
              </a:rPr>
              <a:t>Hellhouse</a:t>
            </a:r>
            <a:r>
              <a:rPr lang="en-US" sz="1600" dirty="0">
                <a:solidFill>
                  <a:schemeClr val="tx1"/>
                </a:solidFill>
              </a:rPr>
              <a:t> Scoop.</a:t>
            </a:r>
          </a:p>
          <a:p>
            <a:endParaRPr lang="en-US" sz="1600" dirty="0">
              <a:solidFill>
                <a:schemeClr val="tx1"/>
              </a:solidFill>
            </a:endParaRPr>
          </a:p>
          <a:p>
            <a:r>
              <a:rPr lang="en-US" sz="1600" dirty="0">
                <a:solidFill>
                  <a:schemeClr val="tx1"/>
                </a:solidFill>
              </a:rPr>
              <a:t>1. Battle; </a:t>
            </a:r>
            <a:r>
              <a:rPr lang="da-DK" sz="1600" dirty="0" err="1">
                <a:solidFill>
                  <a:schemeClr val="tx1"/>
                </a:solidFill>
              </a:rPr>
              <a:t>Juggernaut</a:t>
            </a:r>
            <a:r>
              <a:rPr lang="da-DK" sz="1600" dirty="0">
                <a:solidFill>
                  <a:schemeClr val="tx1"/>
                </a:solidFill>
              </a:rPr>
              <a:t>, and bring in Lil </a:t>
            </a:r>
            <a:r>
              <a:rPr lang="da-DK" sz="1600" dirty="0" err="1">
                <a:solidFill>
                  <a:schemeClr val="tx1"/>
                </a:solidFill>
              </a:rPr>
              <a:t>Deadpool</a:t>
            </a:r>
            <a:r>
              <a:rPr lang="da-DK" sz="1600" dirty="0">
                <a:solidFill>
                  <a:schemeClr val="tx1"/>
                </a:solidFill>
              </a:rPr>
              <a:t> </a:t>
            </a:r>
            <a:r>
              <a:rPr lang="da-DK" sz="1600" dirty="0" err="1">
                <a:solidFill>
                  <a:schemeClr val="tx1"/>
                </a:solidFill>
              </a:rPr>
              <a:t>Multiball</a:t>
            </a:r>
            <a:r>
              <a:rPr lang="da-DK" sz="1600" dirty="0">
                <a:solidFill>
                  <a:schemeClr val="tx1"/>
                </a:solidFill>
              </a:rPr>
              <a:t>, </a:t>
            </a:r>
            <a:r>
              <a:rPr lang="da-DK" sz="1600" dirty="0" err="1">
                <a:solidFill>
                  <a:schemeClr val="tx1"/>
                </a:solidFill>
              </a:rPr>
              <a:t>lock</a:t>
            </a:r>
            <a:r>
              <a:rPr lang="da-DK" sz="1600" dirty="0">
                <a:solidFill>
                  <a:schemeClr val="tx1"/>
                </a:solidFill>
              </a:rPr>
              <a:t> ball </a:t>
            </a:r>
            <a:r>
              <a:rPr lang="da-DK" sz="1600" dirty="0" err="1">
                <a:solidFill>
                  <a:schemeClr val="tx1"/>
                </a:solidFill>
              </a:rPr>
              <a:t>behind</a:t>
            </a:r>
            <a:r>
              <a:rPr lang="da-DK" sz="1600" dirty="0">
                <a:solidFill>
                  <a:schemeClr val="tx1"/>
                </a:solidFill>
              </a:rPr>
              <a:t> drop </a:t>
            </a:r>
            <a:r>
              <a:rPr lang="da-DK" sz="1600" dirty="0" err="1">
                <a:solidFill>
                  <a:schemeClr val="tx1"/>
                </a:solidFill>
              </a:rPr>
              <a:t>targets</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unlock</a:t>
            </a:r>
            <a:r>
              <a:rPr lang="da-DK" sz="1600" dirty="0">
                <a:solidFill>
                  <a:schemeClr val="tx1"/>
                </a:solidFill>
              </a:rPr>
              <a:t>. </a:t>
            </a:r>
            <a:r>
              <a:rPr lang="da-DK" sz="1600" dirty="0" err="1">
                <a:solidFill>
                  <a:schemeClr val="tx1"/>
                </a:solidFill>
              </a:rPr>
              <a:t>During</a:t>
            </a:r>
            <a:r>
              <a:rPr lang="da-DK" sz="1600" dirty="0">
                <a:solidFill>
                  <a:schemeClr val="tx1"/>
                </a:solidFill>
              </a:rPr>
              <a:t> </a:t>
            </a:r>
            <a:r>
              <a:rPr lang="da-DK" sz="1600" dirty="0" err="1">
                <a:solidFill>
                  <a:schemeClr val="tx1"/>
                </a:solidFill>
              </a:rPr>
              <a:t>Juggernaut</a:t>
            </a:r>
            <a:r>
              <a:rPr lang="da-DK" sz="1600" dirty="0">
                <a:solidFill>
                  <a:schemeClr val="tx1"/>
                </a:solidFill>
              </a:rPr>
              <a:t> hit </a:t>
            </a:r>
            <a:r>
              <a:rPr lang="pt-BR" sz="1600" dirty="0">
                <a:solidFill>
                  <a:schemeClr val="tx1"/>
                </a:solidFill>
              </a:rPr>
              <a:t>4 D-E-A-D or P-O-O-L </a:t>
            </a:r>
            <a:r>
              <a:rPr lang="da-DK" sz="1600" dirty="0" err="1">
                <a:solidFill>
                  <a:schemeClr val="tx1"/>
                </a:solidFill>
              </a:rPr>
              <a:t>targets</a:t>
            </a:r>
            <a:r>
              <a:rPr lang="da-DK" sz="1600" dirty="0">
                <a:solidFill>
                  <a:schemeClr val="tx1"/>
                </a:solidFill>
              </a:rPr>
              <a:t>, finish at a </a:t>
            </a:r>
            <a:r>
              <a:rPr lang="da-DK" sz="1600" dirty="0" err="1">
                <a:solidFill>
                  <a:schemeClr val="tx1"/>
                </a:solidFill>
              </a:rPr>
              <a:t>main</a:t>
            </a:r>
            <a:r>
              <a:rPr lang="da-DK" sz="1600" dirty="0">
                <a:solidFill>
                  <a:schemeClr val="tx1"/>
                </a:solidFill>
              </a:rPr>
              <a:t> shot.</a:t>
            </a:r>
          </a:p>
          <a:p>
            <a:endParaRPr lang="da-DK" sz="1600" dirty="0">
              <a:solidFill>
                <a:schemeClr val="tx1"/>
              </a:solidFill>
            </a:endParaRPr>
          </a:p>
          <a:p>
            <a:r>
              <a:rPr lang="da-DK" sz="1600" dirty="0">
                <a:solidFill>
                  <a:schemeClr val="tx1"/>
                </a:solidFill>
              </a:rPr>
              <a:t>2. Battle, </a:t>
            </a:r>
            <a:r>
              <a:rPr lang="da-DK" sz="1600" dirty="0" err="1">
                <a:solidFill>
                  <a:schemeClr val="tx1"/>
                </a:solidFill>
              </a:rPr>
              <a:t>Mystique</a:t>
            </a:r>
            <a:r>
              <a:rPr lang="da-DK" sz="1600" dirty="0">
                <a:solidFill>
                  <a:schemeClr val="tx1"/>
                </a:solidFill>
              </a:rPr>
              <a:t>, </a:t>
            </a:r>
            <a:r>
              <a:rPr lang="en-US" sz="1600" dirty="0">
                <a:solidFill>
                  <a:schemeClr val="tx1"/>
                </a:solidFill>
              </a:rPr>
              <a:t>Center Wolverine spinner, then both ramps, then all three shots will remain lit.</a:t>
            </a:r>
          </a:p>
          <a:p>
            <a:endParaRPr lang="en-US" sz="1600" dirty="0">
              <a:solidFill>
                <a:schemeClr val="tx1"/>
              </a:solidFill>
            </a:endParaRPr>
          </a:p>
          <a:p>
            <a:r>
              <a:rPr lang="da-DK" sz="1600" dirty="0">
                <a:solidFill>
                  <a:schemeClr val="tx1"/>
                </a:solidFill>
              </a:rPr>
              <a:t>3. Battle </a:t>
            </a:r>
            <a:r>
              <a:rPr lang="da-DK" sz="1600" dirty="0" err="1">
                <a:solidFill>
                  <a:schemeClr val="tx1"/>
                </a:solidFill>
              </a:rPr>
              <a:t>Sabretooth</a:t>
            </a:r>
            <a:r>
              <a:rPr lang="da-DK" sz="1600" dirty="0">
                <a:solidFill>
                  <a:schemeClr val="tx1"/>
                </a:solidFill>
              </a:rPr>
              <a:t>, </a:t>
            </a:r>
            <a:r>
              <a:rPr lang="en-US" sz="1600" dirty="0">
                <a:solidFill>
                  <a:schemeClr val="tx1"/>
                </a:solidFill>
              </a:rPr>
              <a:t>Shoot either orbit or the center spinner to cause damage. Both top lanes and pop bumpers will also deal damage to Sabretooth.</a:t>
            </a:r>
          </a:p>
          <a:p>
            <a:endParaRPr lang="en-US" sz="1600" dirty="0">
              <a:solidFill>
                <a:schemeClr val="tx1"/>
              </a:solidFill>
            </a:endParaRPr>
          </a:p>
          <a:p>
            <a:r>
              <a:rPr lang="da-DK" sz="1600" dirty="0" err="1">
                <a:solidFill>
                  <a:schemeClr val="tx1"/>
                </a:solidFill>
              </a:rPr>
              <a:t>Then</a:t>
            </a:r>
            <a:r>
              <a:rPr lang="da-DK" sz="1600" dirty="0">
                <a:solidFill>
                  <a:schemeClr val="tx1"/>
                </a:solidFill>
              </a:rPr>
              <a:t> </a:t>
            </a:r>
            <a:r>
              <a:rPr lang="da-DK" sz="1600" dirty="0" err="1">
                <a:solidFill>
                  <a:schemeClr val="tx1"/>
                </a:solidFill>
              </a:rPr>
              <a:t>Sauron</a:t>
            </a:r>
            <a:r>
              <a:rPr lang="da-DK" sz="1600" b="1" dirty="0">
                <a:solidFill>
                  <a:schemeClr val="tx1"/>
                </a:solidFill>
              </a:rPr>
              <a:t> </a:t>
            </a:r>
            <a:r>
              <a:rPr lang="da-DK" sz="1600" dirty="0">
                <a:solidFill>
                  <a:schemeClr val="tx1"/>
                </a:solidFill>
              </a:rPr>
              <a:t>at the scoop. 3-ball </a:t>
            </a:r>
            <a:r>
              <a:rPr lang="da-DK" sz="1600" dirty="0" err="1">
                <a:solidFill>
                  <a:schemeClr val="tx1"/>
                </a:solidFill>
              </a:rPr>
              <a:t>Multiball</a:t>
            </a:r>
            <a:r>
              <a:rPr lang="da-DK" sz="1600" dirty="0">
                <a:solidFill>
                  <a:schemeClr val="tx1"/>
                </a:solidFill>
              </a:rPr>
              <a:t>. </a:t>
            </a:r>
            <a:r>
              <a:rPr lang="da-DK" sz="1600" dirty="0" err="1">
                <a:solidFill>
                  <a:schemeClr val="tx1"/>
                </a:solidFill>
              </a:rPr>
              <a:t>Shoot</a:t>
            </a:r>
            <a:r>
              <a:rPr lang="da-DK" sz="1600" dirty="0">
                <a:solidFill>
                  <a:schemeClr val="tx1"/>
                </a:solidFill>
              </a:rPr>
              <a:t> 2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 and 2 right </a:t>
            </a:r>
            <a:r>
              <a:rPr lang="da-DK" sz="1600" dirty="0" err="1">
                <a:solidFill>
                  <a:schemeClr val="tx1"/>
                </a:solidFill>
              </a:rPr>
              <a:t>ramp</a:t>
            </a:r>
            <a:r>
              <a:rPr lang="da-DK" sz="1600" dirty="0">
                <a:solidFill>
                  <a:schemeClr val="tx1"/>
                </a:solidFill>
              </a:rPr>
              <a:t> Jackpots, </a:t>
            </a:r>
            <a:r>
              <a:rPr lang="da-DK" sz="1600" dirty="0" err="1">
                <a:solidFill>
                  <a:schemeClr val="tx1"/>
                </a:solidFill>
              </a:rPr>
              <a:t>then</a:t>
            </a:r>
            <a:r>
              <a:rPr lang="da-DK" sz="1600" dirty="0">
                <a:solidFill>
                  <a:schemeClr val="tx1"/>
                </a:solidFill>
              </a:rPr>
              <a:t> u-</a:t>
            </a:r>
            <a:r>
              <a:rPr lang="da-DK" sz="1600" dirty="0" err="1">
                <a:solidFill>
                  <a:schemeClr val="tx1"/>
                </a:solidFill>
              </a:rPr>
              <a:t>turn</a:t>
            </a:r>
            <a:r>
              <a:rPr lang="da-DK" sz="1600" dirty="0">
                <a:solidFill>
                  <a:schemeClr val="tx1"/>
                </a:solidFill>
              </a:rPr>
              <a:t> loop to Super Jackpot.</a:t>
            </a:r>
          </a:p>
          <a:p>
            <a:endParaRPr lang="da-DK" sz="1600" dirty="0">
              <a:solidFill>
                <a:schemeClr val="tx1"/>
              </a:solidFill>
            </a:endParaRPr>
          </a:p>
          <a:p>
            <a:r>
              <a:rPr lang="en-US" sz="1600" dirty="0">
                <a:solidFill>
                  <a:schemeClr val="tx1"/>
                </a:solidFill>
              </a:rPr>
              <a:t>Spin the left spinner 45 times to start </a:t>
            </a:r>
            <a:r>
              <a:rPr lang="da-DK" sz="1600" dirty="0" err="1">
                <a:solidFill>
                  <a:schemeClr val="tx1"/>
                </a:solidFill>
              </a:rPr>
              <a:t>Disco</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endParaRPr lang="da-DK" sz="1600" dirty="0">
              <a:solidFill>
                <a:schemeClr val="tx1"/>
              </a:solidFill>
            </a:endParaRPr>
          </a:p>
          <a:p>
            <a:r>
              <a:rPr lang="en-US" sz="1600" dirty="0">
                <a:solidFill>
                  <a:schemeClr val="tx1"/>
                </a:solidFill>
              </a:rPr>
              <a:t>Use flippers to cycle lower </a:t>
            </a:r>
            <a:r>
              <a:rPr lang="en-US" sz="1600" dirty="0" err="1">
                <a:solidFill>
                  <a:schemeClr val="tx1"/>
                </a:solidFill>
              </a:rPr>
              <a:t>inlane</a:t>
            </a:r>
            <a:r>
              <a:rPr lang="en-US" sz="1600" dirty="0">
                <a:solidFill>
                  <a:schemeClr val="tx1"/>
                </a:solidFill>
              </a:rPr>
              <a:t> inserts to spell B-O-O-M, Completing B-O-O-M 4 times without using the button will light the button red for “Big Boom” button red not yellow.</a:t>
            </a:r>
            <a:endParaRPr lang="da-DK" sz="1600" dirty="0">
              <a:solidFill>
                <a:schemeClr val="tx1"/>
              </a:solidFill>
            </a:endParaRPr>
          </a:p>
          <a:p>
            <a:endParaRPr lang="da-DK" sz="1600" dirty="0">
              <a:solidFill>
                <a:schemeClr val="tx1"/>
              </a:solidFill>
            </a:endParaRPr>
          </a:p>
          <a:p>
            <a:endParaRPr lang="en-US" sz="1600" dirty="0">
              <a:solidFill>
                <a:schemeClr val="tx1"/>
              </a:solidFill>
            </a:endParaRPr>
          </a:p>
        </p:txBody>
      </p:sp>
      <p:sp>
        <p:nvSpPr>
          <p:cNvPr id="13" name="Rectangle 24">
            <a:extLst>
              <a:ext uri="{FF2B5EF4-FFF2-40B4-BE49-F238E27FC236}">
                <a16:creationId xmlns:a16="http://schemas.microsoft.com/office/drawing/2014/main" id="{D060D209-54B5-457E-8DA0-D87034B3684D}"/>
              </a:ext>
            </a:extLst>
          </p:cNvPr>
          <p:cNvSpPr/>
          <p:nvPr/>
        </p:nvSpPr>
        <p:spPr>
          <a:xfrm rot="16200000">
            <a:off x="11741215" y="3550753"/>
            <a:ext cx="564816" cy="336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DP</a:t>
            </a:r>
            <a:endParaRPr lang="da-DK" sz="2400" dirty="0">
              <a:solidFill>
                <a:schemeClr val="tx1"/>
              </a:solidFill>
            </a:endParaRPr>
          </a:p>
        </p:txBody>
      </p:sp>
      <p:sp>
        <p:nvSpPr>
          <p:cNvPr id="15" name="Rectangle 24">
            <a:extLst>
              <a:ext uri="{FF2B5EF4-FFF2-40B4-BE49-F238E27FC236}">
                <a16:creationId xmlns:a16="http://schemas.microsoft.com/office/drawing/2014/main" id="{BED9498E-7490-46E2-8871-D3B9AD6877A5}"/>
              </a:ext>
            </a:extLst>
          </p:cNvPr>
          <p:cNvSpPr/>
          <p:nvPr/>
        </p:nvSpPr>
        <p:spPr>
          <a:xfrm rot="16200000">
            <a:off x="11747135" y="4108989"/>
            <a:ext cx="567748" cy="3437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GB</a:t>
            </a:r>
            <a:endParaRPr lang="da-DK" sz="2400" dirty="0">
              <a:solidFill>
                <a:schemeClr val="tx1"/>
              </a:solidFill>
            </a:endParaRPr>
          </a:p>
        </p:txBody>
      </p:sp>
    </p:spTree>
    <p:extLst>
      <p:ext uri="{BB962C8B-B14F-4D97-AF65-F5344CB8AC3E}">
        <p14:creationId xmlns:p14="http://schemas.microsoft.com/office/powerpoint/2010/main" val="12498166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Tales from the Crypt</a:t>
            </a:r>
          </a:p>
          <a:p>
            <a:r>
              <a:rPr lang="en-US" sz="1600" dirty="0">
                <a:solidFill>
                  <a:schemeClr val="tx1"/>
                </a:solidFill>
              </a:rPr>
              <a:t>Skill shot: Timed the 3 guillotine drop targets lights, hit the middle.</a:t>
            </a:r>
          </a:p>
          <a:p>
            <a:r>
              <a:rPr lang="en-US" sz="1600" dirty="0">
                <a:solidFill>
                  <a:schemeClr val="tx1"/>
                </a:solidFill>
              </a:rPr>
              <a:t>The Creature Features/modes of this game, light by either left or right loop, changed by slingshots, then ready in scoop.</a:t>
            </a:r>
          </a:p>
          <a:p>
            <a:r>
              <a:rPr lang="en-US" sz="1600" dirty="0">
                <a:solidFill>
                  <a:schemeClr val="tx1"/>
                </a:solidFill>
              </a:rPr>
              <a:t>Spinner changes which CF to start, Launch button</a:t>
            </a:r>
            <a:r>
              <a:rPr lang="en-GB" sz="1600" dirty="0">
                <a:solidFill>
                  <a:schemeClr val="tx1"/>
                </a:solidFill>
              </a:rPr>
              <a:t> locks in a mode to be started, and un-locks it again.</a:t>
            </a:r>
            <a:endParaRPr lang="en-US" sz="1600" dirty="0">
              <a:solidFill>
                <a:schemeClr val="tx1"/>
              </a:solidFill>
            </a:endParaRPr>
          </a:p>
          <a:p>
            <a:r>
              <a:rPr lang="en-US" sz="1600" dirty="0">
                <a:solidFill>
                  <a:schemeClr val="tx1"/>
                </a:solidFill>
              </a:rPr>
              <a:t>Complete all mode to go to Crypt Jam, wizard mode.</a:t>
            </a:r>
          </a:p>
          <a:p>
            <a:endParaRPr lang="en-US" sz="1600" dirty="0">
              <a:solidFill>
                <a:schemeClr val="tx1"/>
              </a:solidFill>
            </a:endParaRPr>
          </a:p>
          <a:p>
            <a:r>
              <a:rPr lang="en-US" sz="1600" dirty="0">
                <a:solidFill>
                  <a:schemeClr val="tx1"/>
                </a:solidFill>
              </a:rPr>
              <a:t>Electric chair:  6 ball MB, Jackpot is scoop.</a:t>
            </a:r>
          </a:p>
          <a:p>
            <a:r>
              <a:rPr lang="en-US" sz="1600" dirty="0">
                <a:solidFill>
                  <a:schemeClr val="tx1"/>
                </a:solidFill>
              </a:rPr>
              <a:t>Scull cracking: Hit captive ball to add balls.</a:t>
            </a:r>
          </a:p>
          <a:p>
            <a:r>
              <a:rPr lang="en-US" sz="1600" dirty="0">
                <a:solidFill>
                  <a:schemeClr val="tx1"/>
                </a:solidFill>
              </a:rPr>
              <a:t>Super crypt kicker: light left kick back.</a:t>
            </a:r>
          </a:p>
          <a:p>
            <a:r>
              <a:rPr lang="en-US" sz="1600" dirty="0">
                <a:solidFill>
                  <a:schemeClr val="tx1"/>
                </a:solidFill>
              </a:rPr>
              <a:t>Robbing the Crypt: The tombstone is lowered; shoot the crypt to score points and letters.</a:t>
            </a:r>
          </a:p>
          <a:p>
            <a:r>
              <a:rPr lang="en-US" sz="1600" dirty="0">
                <a:solidFill>
                  <a:schemeClr val="tx1"/>
                </a:solidFill>
              </a:rPr>
              <a:t>God bonus, don’t tilt.</a:t>
            </a:r>
          </a:p>
          <a:p>
            <a:endParaRPr lang="en-US" sz="1600" dirty="0">
              <a:solidFill>
                <a:schemeClr val="tx1"/>
              </a:solidFill>
            </a:endParaRPr>
          </a:p>
          <a:p>
            <a:r>
              <a:rPr lang="en-US" sz="1600" dirty="0">
                <a:solidFill>
                  <a:schemeClr val="tx1"/>
                </a:solidFill>
              </a:rPr>
              <a:t>5 Left ramp, will light right ramp for Jackpot, super mode/frenzy.</a:t>
            </a:r>
          </a:p>
          <a:p>
            <a:endParaRPr lang="en-US" sz="1600" dirty="0">
              <a:solidFill>
                <a:schemeClr val="tx1"/>
              </a:solidFill>
            </a:endParaRPr>
          </a:p>
          <a:p>
            <a:r>
              <a:rPr lang="en-US" sz="1600" dirty="0">
                <a:solidFill>
                  <a:schemeClr val="tx1"/>
                </a:solidFill>
              </a:rPr>
              <a:t>Tombstone targets spots letters in C-R-Y-P-T, when all shoot the Crypt, to start MB.</a:t>
            </a:r>
          </a:p>
          <a:p>
            <a:r>
              <a:rPr lang="en-US" sz="1600" dirty="0">
                <a:solidFill>
                  <a:schemeClr val="tx1"/>
                </a:solidFill>
              </a:rPr>
              <a:t>Left ramp 1. Jackpot, 25M increases per left spinner. Then right ramp for a Double Jackpot, double the 1. Jackpot, increases with the right spinner.</a:t>
            </a:r>
          </a:p>
          <a:p>
            <a:r>
              <a:rPr lang="en-US" sz="1600" dirty="0">
                <a:solidFill>
                  <a:schemeClr val="tx1"/>
                </a:solidFill>
              </a:rPr>
              <a:t>Hit the Tombstone spell C-R-Y-P-T, then Monster Jackpot is lit. Each letter adds a ball but isn't worth any points, then more Monster Jackpots.</a:t>
            </a:r>
          </a:p>
          <a:p>
            <a:r>
              <a:rPr lang="en-US" sz="1600" dirty="0">
                <a:solidFill>
                  <a:schemeClr val="tx1"/>
                </a:solidFill>
              </a:rPr>
              <a:t>MB Restart: in the center spinner and Crypt.</a:t>
            </a: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Doctor who</a:t>
            </a:r>
          </a:p>
          <a:p>
            <a:r>
              <a:rPr lang="en-US" sz="1600" dirty="0">
                <a:solidFill>
                  <a:schemeClr val="tx1"/>
                </a:solidFill>
              </a:rPr>
              <a:t>Dr. #1, spot two Escape target pr hit.</a:t>
            </a:r>
          </a:p>
          <a:p>
            <a:r>
              <a:rPr lang="en-US" sz="1600" dirty="0">
                <a:solidFill>
                  <a:schemeClr val="tx1"/>
                </a:solidFill>
              </a:rPr>
              <a:t>Completing "Escape" lights Video mode at Police Box entryway, through the bumpers, only start when 4X for good score.</a:t>
            </a:r>
          </a:p>
          <a:p>
            <a:r>
              <a:rPr lang="en-US" sz="1600" dirty="0">
                <a:solidFill>
                  <a:schemeClr val="tx1"/>
                </a:solidFill>
              </a:rPr>
              <a:t>One flipper for a short jump, both for a long jump.</a:t>
            </a:r>
          </a:p>
          <a:p>
            <a:endParaRPr lang="en-US" sz="1600" dirty="0">
              <a:solidFill>
                <a:schemeClr val="tx1"/>
              </a:solidFill>
            </a:endParaRPr>
          </a:p>
          <a:p>
            <a:r>
              <a:rPr lang="en-US" sz="1600" dirty="0">
                <a:solidFill>
                  <a:schemeClr val="tx1"/>
                </a:solidFill>
              </a:rPr>
              <a:t>Pick Dr. #3 - gives more time to shoot each letter in W-H-O</a:t>
            </a:r>
          </a:p>
          <a:p>
            <a:r>
              <a:rPr lang="en-US" sz="1600" dirty="0">
                <a:solidFill>
                  <a:schemeClr val="tx1"/>
                </a:solidFill>
              </a:rPr>
              <a:t>Upper flipper hit O, every 10 gives Sonic Boom round. At ten hit the W ramp, then up the H orbit, and finally the O lane again for 40M.</a:t>
            </a:r>
          </a:p>
          <a:p>
            <a:r>
              <a:rPr lang="en-US" sz="1600" dirty="0">
                <a:solidFill>
                  <a:schemeClr val="tx1"/>
                </a:solidFill>
              </a:rPr>
              <a:t>Completing a video mode spots a Doctor.</a:t>
            </a:r>
          </a:p>
          <a:p>
            <a:endParaRPr lang="en-US" sz="1600" dirty="0">
              <a:solidFill>
                <a:schemeClr val="tx1"/>
              </a:solidFill>
            </a:endParaRPr>
          </a:p>
          <a:p>
            <a:r>
              <a:rPr lang="en-US" sz="1600" dirty="0">
                <a:solidFill>
                  <a:schemeClr val="tx1"/>
                </a:solidFill>
              </a:rPr>
              <a:t>Dr. #7, - lock is already lite.</a:t>
            </a:r>
          </a:p>
          <a:p>
            <a:r>
              <a:rPr lang="en-US" sz="1600" dirty="0">
                <a:solidFill>
                  <a:schemeClr val="tx1"/>
                </a:solidFill>
              </a:rPr>
              <a:t>Light locks by hitting middle target of "Time Expander" (mini-playfield, level 1). Then lock 2 balls (B), to reveal the "Controls" of the "Time Expander" (level 2). The controls(C) are locked on to Earth and when activated will restore Earth time from an expansion factor of 15 to a normal factor 0. This raises the "Time Expander" to level 3 and the player must start </a:t>
            </a:r>
            <a:r>
              <a:rPr lang="en-US" sz="1600" dirty="0" err="1">
                <a:solidFill>
                  <a:schemeClr val="tx1"/>
                </a:solidFill>
              </a:rPr>
              <a:t>multiball</a:t>
            </a:r>
            <a:r>
              <a:rPr lang="en-US" sz="1600" dirty="0">
                <a:solidFill>
                  <a:schemeClr val="tx1"/>
                </a:solidFill>
              </a:rPr>
              <a:t> by shooting the ball into one of the 3 doors. The middle door "skips" a jackpot for a faster way to reach the "Super </a:t>
            </a:r>
            <a:r>
              <a:rPr lang="en-US" sz="1600" dirty="0" err="1">
                <a:solidFill>
                  <a:schemeClr val="tx1"/>
                </a:solidFill>
              </a:rPr>
              <a:t>Davros</a:t>
            </a:r>
            <a:r>
              <a:rPr lang="en-US" sz="1600" dirty="0">
                <a:solidFill>
                  <a:schemeClr val="tx1"/>
                </a:solidFill>
              </a:rPr>
              <a:t> Jackpot".</a:t>
            </a:r>
          </a:p>
          <a:p>
            <a:endParaRPr lang="en-US" sz="1600" dirty="0">
              <a:solidFill>
                <a:schemeClr val="tx1"/>
              </a:solidFill>
            </a:endParaRPr>
          </a:p>
          <a:p>
            <a:r>
              <a:rPr lang="en-US" sz="1600" dirty="0">
                <a:solidFill>
                  <a:schemeClr val="tx1"/>
                </a:solidFill>
              </a:rPr>
              <a:t>Dr. can be chosen at any ball launch, order 1, 6, 3, 2, 4, 5 with 7 abstaining.</a:t>
            </a:r>
          </a:p>
        </p:txBody>
      </p:sp>
      <p:sp>
        <p:nvSpPr>
          <p:cNvPr id="12" name="Rectangle 24">
            <a:extLst>
              <a:ext uri="{FF2B5EF4-FFF2-40B4-BE49-F238E27FC236}">
                <a16:creationId xmlns:a16="http://schemas.microsoft.com/office/drawing/2014/main" id="{2541912D-C8DB-42FA-2BC6-EAEC76CA3976}"/>
              </a:ext>
            </a:extLst>
          </p:cNvPr>
          <p:cNvSpPr/>
          <p:nvPr/>
        </p:nvSpPr>
        <p:spPr>
          <a:xfrm rot="16200000">
            <a:off x="11672577" y="817079"/>
            <a:ext cx="701058"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DW</a:t>
            </a:r>
            <a:endParaRPr lang="da-DK" sz="2400" dirty="0">
              <a:solidFill>
                <a:schemeClr val="tx1"/>
              </a:solidFill>
            </a:endParaRPr>
          </a:p>
        </p:txBody>
      </p:sp>
      <p:sp>
        <p:nvSpPr>
          <p:cNvPr id="2" name="Rectangle 24">
            <a:extLst>
              <a:ext uri="{FF2B5EF4-FFF2-40B4-BE49-F238E27FC236}">
                <a16:creationId xmlns:a16="http://schemas.microsoft.com/office/drawing/2014/main" id="{89E6AC34-FAB0-4FF9-A9FC-4A6F13C1E1A0}"/>
              </a:ext>
            </a:extLst>
          </p:cNvPr>
          <p:cNvSpPr/>
          <p:nvPr/>
        </p:nvSpPr>
        <p:spPr>
          <a:xfrm rot="16200000">
            <a:off x="11614949" y="1573954"/>
            <a:ext cx="81631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TFTC</a:t>
            </a:r>
            <a:endParaRPr lang="da-DK" sz="2400" dirty="0">
              <a:solidFill>
                <a:schemeClr val="tx1"/>
              </a:solidFill>
            </a:endParaRPr>
          </a:p>
        </p:txBody>
      </p:sp>
    </p:spTree>
    <p:extLst>
      <p:ext uri="{BB962C8B-B14F-4D97-AF65-F5344CB8AC3E}">
        <p14:creationId xmlns:p14="http://schemas.microsoft.com/office/powerpoint/2010/main" val="3292670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a:solidFill>
                  <a:schemeClr val="tx1"/>
                </a:solidFill>
              </a:rPr>
              <a:t>Black knight: Sword of rage</a:t>
            </a:r>
          </a:p>
          <a:p>
            <a:r>
              <a:rPr lang="en-US" sz="1400" dirty="0">
                <a:solidFill>
                  <a:srgbClr val="1D2228"/>
                </a:solidFill>
              </a:rPr>
              <a:t>Left flipper Super Skill Shot - hit one of the 3 Knight shots (flail (spinning thing), Knight target or Shield) otherwise hit 3 Knights shots x timer, before, hit the center ramp and then the shield (raised) into the scoop to begin a mode, Spinner change modes.</a:t>
            </a:r>
          </a:p>
          <a:p>
            <a:r>
              <a:rPr lang="en-US" sz="1400" dirty="0">
                <a:solidFill>
                  <a:srgbClr val="1D2228"/>
                </a:solidFill>
              </a:rPr>
              <a:t> </a:t>
            </a:r>
          </a:p>
          <a:p>
            <a:r>
              <a:rPr lang="en-US" sz="1400" dirty="0">
                <a:solidFill>
                  <a:srgbClr val="1D2228"/>
                </a:solidFill>
              </a:rPr>
              <a:t>Hitting drop targets to the right, will light the POWER feature during a mode, hit “Knight target” to upgrade the mode, make easier,…</a:t>
            </a:r>
          </a:p>
          <a:p>
            <a:r>
              <a:rPr lang="en-US" sz="1400" dirty="0">
                <a:solidFill>
                  <a:srgbClr val="1D2228"/>
                </a:solidFill>
              </a:rPr>
              <a:t>Make some progress in mode gives KNIGHT letters.</a:t>
            </a:r>
          </a:p>
          <a:p>
            <a:endParaRPr lang="en-US" sz="1400" dirty="0">
              <a:solidFill>
                <a:srgbClr val="1D2228"/>
              </a:solidFill>
            </a:endParaRPr>
          </a:p>
          <a:p>
            <a:r>
              <a:rPr lang="en-US" sz="1400" dirty="0">
                <a:solidFill>
                  <a:srgbClr val="1D2228"/>
                </a:solidFill>
              </a:rPr>
              <a:t>RAGE in-lane letters are controlled and will light mystery in scoop.</a:t>
            </a:r>
          </a:p>
          <a:p>
            <a:endParaRPr lang="en-US" sz="1400" dirty="0">
              <a:solidFill>
                <a:srgbClr val="1D2228"/>
              </a:solidFill>
            </a:endParaRPr>
          </a:p>
          <a:p>
            <a:r>
              <a:rPr lang="en-US" sz="1400" dirty="0">
                <a:solidFill>
                  <a:srgbClr val="1D2228"/>
                </a:solidFill>
              </a:rPr>
              <a:t>Either of 2 left standup targets “ADD TIME”, will add some time during a mode, they also count down to ball save left </a:t>
            </a:r>
            <a:r>
              <a:rPr lang="en-US" sz="1400" dirty="0" err="1">
                <a:solidFill>
                  <a:srgbClr val="1D2228"/>
                </a:solidFill>
              </a:rPr>
              <a:t>outlane</a:t>
            </a:r>
            <a:r>
              <a:rPr lang="en-US" sz="1400" dirty="0">
                <a:solidFill>
                  <a:srgbClr val="1D2228"/>
                </a:solidFill>
              </a:rPr>
              <a:t>.</a:t>
            </a:r>
          </a:p>
          <a:p>
            <a:r>
              <a:rPr lang="en-US" sz="1400" dirty="0" err="1">
                <a:solidFill>
                  <a:srgbClr val="1D2228"/>
                </a:solidFill>
              </a:rPr>
              <a:t>MagnaSave</a:t>
            </a:r>
            <a:r>
              <a:rPr lang="en-US" sz="1400" dirty="0">
                <a:solidFill>
                  <a:srgbClr val="1D2228"/>
                </a:solidFill>
              </a:rPr>
              <a:t>! Try use, but re-light by completing the drop targets.</a:t>
            </a:r>
          </a:p>
          <a:p>
            <a:r>
              <a:rPr lang="en-US" sz="1400" dirty="0">
                <a:solidFill>
                  <a:srgbClr val="1D2228"/>
                </a:solidFill>
              </a:rPr>
              <a:t> </a:t>
            </a:r>
          </a:p>
          <a:p>
            <a:r>
              <a:rPr lang="en-US" sz="1400" dirty="0">
                <a:solidFill>
                  <a:schemeClr val="tx1"/>
                </a:solidFill>
              </a:rPr>
              <a:t>Triple Knights Challenge MB; phase 1, defeat knights by shooting (3 times) either of the 3 Knight shots. Ramp will be lit for a hurry-up that will start Phase 2. The Knight’s flail will be spinning rapidly hitting it will make it stop temporarily, shooting the Ramp awards the hurry-up and sets the Jackpot value for phase 2.</a:t>
            </a:r>
          </a:p>
          <a:p>
            <a:r>
              <a:rPr lang="en-US" sz="1400" dirty="0">
                <a:solidFill>
                  <a:schemeClr val="tx1"/>
                </a:solidFill>
              </a:rPr>
              <a:t>Phase 2, complete all the shots Jackpots to light the Ramp for a Super Jackpot. Left spinner, Counts down towards qualifying Add-A-Ball during Triple Knights, scoop collects Add-A-Ball.</a:t>
            </a:r>
          </a:p>
          <a:p>
            <a:r>
              <a:rPr lang="en-US" sz="1400" dirty="0">
                <a:solidFill>
                  <a:schemeClr val="tx1"/>
                </a:solidFill>
              </a:rPr>
              <a:t> </a:t>
            </a:r>
          </a:p>
          <a:p>
            <a:r>
              <a:rPr lang="en-US" sz="1400" dirty="0">
                <a:solidFill>
                  <a:schemeClr val="tx1"/>
                </a:solidFill>
              </a:rPr>
              <a:t>KNIGHT </a:t>
            </a:r>
            <a:r>
              <a:rPr lang="en-US" sz="1400" dirty="0" err="1">
                <a:solidFill>
                  <a:schemeClr val="tx1"/>
                </a:solidFill>
              </a:rPr>
              <a:t>Multiball</a:t>
            </a:r>
            <a:r>
              <a:rPr lang="en-US" sz="1400" dirty="0">
                <a:solidFill>
                  <a:schemeClr val="tx1"/>
                </a:solidFill>
              </a:rPr>
              <a:t>: Jackpots are lit on various shots but not worth it. Spend this </a:t>
            </a:r>
            <a:r>
              <a:rPr lang="en-US" sz="1400" dirty="0" err="1">
                <a:solidFill>
                  <a:schemeClr val="tx1"/>
                </a:solidFill>
              </a:rPr>
              <a:t>Multiball</a:t>
            </a:r>
            <a:r>
              <a:rPr lang="en-US" sz="1400" dirty="0">
                <a:solidFill>
                  <a:schemeClr val="tx1"/>
                </a:solidFill>
              </a:rPr>
              <a:t> on right spinner and Black Knight target.</a:t>
            </a:r>
          </a:p>
          <a:p>
            <a:endParaRPr lang="en-US" sz="1400" dirty="0">
              <a:solidFill>
                <a:schemeClr val="tx1"/>
              </a:solidFill>
            </a:endParaRPr>
          </a:p>
          <a:p>
            <a:r>
              <a:rPr lang="en-US" sz="1400" dirty="0">
                <a:solidFill>
                  <a:schemeClr val="tx1"/>
                </a:solidFill>
              </a:rPr>
              <a:t>The King’s Ransom: Completing KNIGHT for the second time game will begin The King’s Ransom. This is a minute-long 3-ball </a:t>
            </a:r>
            <a:r>
              <a:rPr lang="en-US" sz="1400" dirty="0" err="1">
                <a:solidFill>
                  <a:schemeClr val="tx1"/>
                </a:solidFill>
              </a:rPr>
              <a:t>multiball</a:t>
            </a:r>
            <a:r>
              <a:rPr lang="en-US" sz="1400" dirty="0">
                <a:solidFill>
                  <a:schemeClr val="tx1"/>
                </a:solidFill>
              </a:rPr>
              <a:t> Jackpots, flail or Orbits.</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Creature</a:t>
            </a:r>
            <a:r>
              <a:rPr lang="da-DK" sz="2000" u="sng" dirty="0">
                <a:solidFill>
                  <a:schemeClr val="tx1"/>
                </a:solidFill>
              </a:rPr>
              <a:t> from the </a:t>
            </a:r>
            <a:r>
              <a:rPr lang="da-DK" sz="2000" u="sng" dirty="0" err="1">
                <a:solidFill>
                  <a:schemeClr val="tx1"/>
                </a:solidFill>
              </a:rPr>
              <a:t>black</a:t>
            </a:r>
            <a:r>
              <a:rPr lang="da-DK" sz="2000" u="sng" dirty="0">
                <a:solidFill>
                  <a:schemeClr val="tx1"/>
                </a:solidFill>
              </a:rPr>
              <a:t> </a:t>
            </a:r>
            <a:r>
              <a:rPr lang="da-DK" sz="2000" u="sng" dirty="0" err="1">
                <a:solidFill>
                  <a:schemeClr val="tx1"/>
                </a:solidFill>
              </a:rPr>
              <a:t>lagon</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go for 4-kisses, </a:t>
            </a:r>
            <a:r>
              <a:rPr lang="da-DK" sz="1600" dirty="0" err="1">
                <a:solidFill>
                  <a:schemeClr val="tx1"/>
                </a:solidFill>
              </a:rPr>
              <a:t>plung</a:t>
            </a:r>
            <a:r>
              <a:rPr lang="da-DK" sz="1600" dirty="0">
                <a:solidFill>
                  <a:schemeClr val="tx1"/>
                </a:solidFill>
              </a:rPr>
              <a:t> </a:t>
            </a:r>
            <a:r>
              <a:rPr lang="da-DK" sz="1600" dirty="0" err="1">
                <a:solidFill>
                  <a:schemeClr val="tx1"/>
                </a:solidFill>
              </a:rPr>
              <a:t>when</a:t>
            </a:r>
            <a:r>
              <a:rPr lang="da-DK" sz="1600" dirty="0">
                <a:solidFill>
                  <a:schemeClr val="tx1"/>
                </a:solidFill>
              </a:rPr>
              <a:t> </a:t>
            </a:r>
            <a:r>
              <a:rPr lang="da-DK" sz="1600" dirty="0" err="1">
                <a:solidFill>
                  <a:schemeClr val="tx1"/>
                </a:solidFill>
              </a:rPr>
              <a:t>only</a:t>
            </a:r>
            <a:r>
              <a:rPr lang="da-DK" sz="1600" dirty="0">
                <a:solidFill>
                  <a:schemeClr val="tx1"/>
                </a:solidFill>
              </a:rPr>
              <a:t> k is </a:t>
            </a:r>
            <a:r>
              <a:rPr lang="da-DK" sz="1600" dirty="0" err="1">
                <a:solidFill>
                  <a:schemeClr val="tx1"/>
                </a:solidFill>
              </a:rPr>
              <a:t>lite</a:t>
            </a:r>
            <a:r>
              <a:rPr lang="da-DK" sz="1600" dirty="0">
                <a:solidFill>
                  <a:schemeClr val="tx1"/>
                </a:solidFill>
              </a:rPr>
              <a:t>.</a:t>
            </a:r>
          </a:p>
          <a:p>
            <a:endParaRPr lang="da-DK" sz="1600" dirty="0">
              <a:solidFill>
                <a:schemeClr val="tx1"/>
              </a:solidFill>
            </a:endParaRPr>
          </a:p>
          <a:p>
            <a:r>
              <a:rPr lang="da-DK" sz="1600" dirty="0">
                <a:solidFill>
                  <a:schemeClr val="tx1"/>
                </a:solidFill>
              </a:rPr>
              <a:t>Any mode running </a:t>
            </a:r>
            <a:r>
              <a:rPr lang="da-DK" sz="1600" dirty="0" err="1">
                <a:solidFill>
                  <a:schemeClr val="tx1"/>
                </a:solidFill>
              </a:rPr>
              <a:t>will</a:t>
            </a:r>
            <a:r>
              <a:rPr lang="da-DK" sz="1600" dirty="0">
                <a:solidFill>
                  <a:schemeClr val="tx1"/>
                </a:solidFill>
              </a:rPr>
              <a:t> re-start </a:t>
            </a:r>
            <a:r>
              <a:rPr lang="da-DK" sz="1600" dirty="0" err="1">
                <a:solidFill>
                  <a:schemeClr val="tx1"/>
                </a:solidFill>
              </a:rPr>
              <a:t>after</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endParaRPr lang="da-DK" sz="1600" dirty="0">
              <a:solidFill>
                <a:schemeClr val="tx1"/>
              </a:solidFill>
            </a:endParaRPr>
          </a:p>
          <a:p>
            <a:r>
              <a:rPr lang="da-DK" sz="1600" dirty="0">
                <a:solidFill>
                  <a:schemeClr val="tx1"/>
                </a:solidFill>
              </a:rPr>
              <a:t>MB: Spell FILM </a:t>
            </a:r>
            <a:r>
              <a:rPr lang="da-DK" sz="1600" dirty="0" err="1">
                <a:solidFill>
                  <a:schemeClr val="tx1"/>
                </a:solidFill>
              </a:rPr>
              <a:t>then</a:t>
            </a:r>
            <a:r>
              <a:rPr lang="da-DK" sz="1600" dirty="0">
                <a:solidFill>
                  <a:schemeClr val="tx1"/>
                </a:solidFill>
              </a:rPr>
              <a:t> </a:t>
            </a:r>
            <a:r>
              <a:rPr lang="da-DK" sz="1600" dirty="0" err="1">
                <a:solidFill>
                  <a:schemeClr val="tx1"/>
                </a:solidFill>
              </a:rPr>
              <a:t>lock</a:t>
            </a:r>
            <a:r>
              <a:rPr lang="da-DK" sz="1600" dirty="0">
                <a:solidFill>
                  <a:schemeClr val="tx1"/>
                </a:solidFill>
              </a:rPr>
              <a:t> ball in </a:t>
            </a:r>
            <a:r>
              <a:rPr lang="da-DK" sz="1600" dirty="0" err="1">
                <a:solidFill>
                  <a:schemeClr val="tx1"/>
                </a:solidFill>
              </a:rPr>
              <a:t>either</a:t>
            </a:r>
            <a:r>
              <a:rPr lang="da-DK" sz="1600" dirty="0">
                <a:solidFill>
                  <a:schemeClr val="tx1"/>
                </a:solidFill>
              </a:rPr>
              <a:t> </a:t>
            </a:r>
            <a:r>
              <a:rPr lang="da-DK" sz="1600" dirty="0" err="1">
                <a:solidFill>
                  <a:schemeClr val="tx1"/>
                </a:solidFill>
              </a:rPr>
              <a:t>Left</a:t>
            </a:r>
            <a:r>
              <a:rPr lang="da-DK" sz="1600" dirty="0">
                <a:solidFill>
                  <a:schemeClr val="tx1"/>
                </a:solidFill>
              </a:rPr>
              <a:t> or Right Saucer, find </a:t>
            </a:r>
            <a:r>
              <a:rPr lang="da-DK" sz="1600" dirty="0" err="1">
                <a:solidFill>
                  <a:schemeClr val="tx1"/>
                </a:solidFill>
              </a:rPr>
              <a:t>Creature</a:t>
            </a:r>
            <a:r>
              <a:rPr lang="da-DK" sz="1600" dirty="0">
                <a:solidFill>
                  <a:schemeClr val="tx1"/>
                </a:solidFill>
              </a:rPr>
              <a:t> in </a:t>
            </a:r>
            <a:r>
              <a:rPr lang="da-DK" sz="1600" dirty="0" err="1">
                <a:solidFill>
                  <a:schemeClr val="tx1"/>
                </a:solidFill>
              </a:rPr>
              <a:t>either</a:t>
            </a:r>
            <a:r>
              <a:rPr lang="da-DK" sz="1600" dirty="0">
                <a:solidFill>
                  <a:schemeClr val="tx1"/>
                </a:solidFill>
              </a:rPr>
              <a:t> </a:t>
            </a:r>
            <a:r>
              <a:rPr lang="da-DK" sz="1600" dirty="0" err="1">
                <a:solidFill>
                  <a:schemeClr val="tx1"/>
                </a:solidFill>
              </a:rPr>
              <a:t>Left</a:t>
            </a:r>
            <a:r>
              <a:rPr lang="da-DK" sz="1600" dirty="0">
                <a:solidFill>
                  <a:schemeClr val="tx1"/>
                </a:solidFill>
              </a:rPr>
              <a:t>, Right Saucer or Snackbar Scoop. </a:t>
            </a:r>
            <a:r>
              <a:rPr lang="en-US" sz="1600" dirty="0">
                <a:solidFill>
                  <a:schemeClr val="tx1"/>
                </a:solidFill>
              </a:rPr>
              <a:t>Shoot the </a:t>
            </a:r>
            <a:r>
              <a:rPr lang="en-US" sz="1600" dirty="0" err="1">
                <a:solidFill>
                  <a:schemeClr val="tx1"/>
                </a:solidFill>
              </a:rPr>
              <a:t>Snackbar</a:t>
            </a:r>
            <a:r>
              <a:rPr lang="en-US" sz="1600" dirty="0">
                <a:solidFill>
                  <a:schemeClr val="tx1"/>
                </a:solidFill>
              </a:rPr>
              <a:t> to Rescue the Girl, This lights the Jackpot at the </a:t>
            </a:r>
            <a:r>
              <a:rPr lang="en-US" sz="1600" dirty="0" err="1">
                <a:solidFill>
                  <a:schemeClr val="tx1"/>
                </a:solidFill>
              </a:rPr>
              <a:t>Snackbar</a:t>
            </a:r>
            <a:r>
              <a:rPr lang="en-US" sz="1600" dirty="0">
                <a:solidFill>
                  <a:schemeClr val="tx1"/>
                </a:solidFill>
              </a:rPr>
              <a:t>. You then need a certain number of Jet Bumper hits to light the Super Jackpot shoot the </a:t>
            </a:r>
            <a:r>
              <a:rPr lang="en-US" sz="1600" dirty="0" err="1">
                <a:solidFill>
                  <a:schemeClr val="tx1"/>
                </a:solidFill>
              </a:rPr>
              <a:t>Snackbar</a:t>
            </a:r>
            <a:r>
              <a:rPr lang="en-US" sz="1600" dirty="0">
                <a:solidFill>
                  <a:schemeClr val="tx1"/>
                </a:solidFill>
              </a:rPr>
              <a:t> to collect the Super Jackpot.</a:t>
            </a:r>
          </a:p>
          <a:p>
            <a:r>
              <a:rPr lang="en-US" sz="1600" dirty="0">
                <a:solidFill>
                  <a:schemeClr val="tx1"/>
                </a:solidFill>
              </a:rPr>
              <a:t>During </a:t>
            </a:r>
            <a:r>
              <a:rPr lang="en-US" sz="1600" dirty="0" err="1">
                <a:solidFill>
                  <a:schemeClr val="tx1"/>
                </a:solidFill>
              </a:rPr>
              <a:t>Multiball</a:t>
            </a:r>
            <a:r>
              <a:rPr lang="en-US" sz="1600" dirty="0">
                <a:solidFill>
                  <a:schemeClr val="tx1"/>
                </a:solidFill>
              </a:rPr>
              <a:t> left ramp will feed into the Whirlpool, which spots letters in CREATURE. Completing CREATURE increases the Multiplier by one factor, go </a:t>
            </a:r>
            <a:r>
              <a:rPr lang="en-US" sz="1600">
                <a:solidFill>
                  <a:schemeClr val="tx1"/>
                </a:solidFill>
              </a:rPr>
              <a:t>for 3X.</a:t>
            </a:r>
            <a:endParaRPr lang="en-US" sz="1600" dirty="0">
              <a:solidFill>
                <a:schemeClr val="tx1"/>
              </a:solidFill>
            </a:endParaRPr>
          </a:p>
          <a:p>
            <a:endParaRPr lang="en-US" sz="1600" dirty="0">
              <a:solidFill>
                <a:schemeClr val="tx1"/>
              </a:solidFill>
            </a:endParaRPr>
          </a:p>
          <a:p>
            <a:r>
              <a:rPr lang="en-US" sz="1600" dirty="0">
                <a:solidFill>
                  <a:schemeClr val="tx1"/>
                </a:solidFill>
              </a:rPr>
              <a:t>Backhand Right Ramp, when ball comes from Scoop, it can be catch by holding up right flipper. </a:t>
            </a:r>
          </a:p>
          <a:p>
            <a:endParaRPr lang="en-US" sz="1600" dirty="0">
              <a:solidFill>
                <a:schemeClr val="tx1"/>
              </a:solidFill>
            </a:endParaRPr>
          </a:p>
          <a:p>
            <a:r>
              <a:rPr lang="en-US" sz="1600" dirty="0">
                <a:solidFill>
                  <a:schemeClr val="tx1"/>
                </a:solidFill>
              </a:rPr>
              <a:t>Double Feature: shoot the Left Ramp at least once (pref. 6 times), and then the Center Shot while it remains lit, for ½, 1, 2, 4, 8, 16M to collect.</a:t>
            </a:r>
          </a:p>
          <a:p>
            <a:endParaRPr lang="en-US" sz="1600" dirty="0">
              <a:solidFill>
                <a:schemeClr val="tx1"/>
              </a:solidFill>
            </a:endParaRPr>
          </a:p>
          <a:p>
            <a:r>
              <a:rPr lang="en-US" sz="1600" dirty="0">
                <a:solidFill>
                  <a:schemeClr val="tx1"/>
                </a:solidFill>
              </a:rPr>
              <a:t>Move your car, shoot Center shot to set and collect first value, next collect is 2x, 3x, 4x = up to 80M.</a:t>
            </a: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506730" y="5840023"/>
            <a:ext cx="103427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BKSOR</a:t>
            </a:r>
          </a:p>
        </p:txBody>
      </p:sp>
      <p:sp>
        <p:nvSpPr>
          <p:cNvPr id="11" name="Rectangle 24">
            <a:extLst>
              <a:ext uri="{FF2B5EF4-FFF2-40B4-BE49-F238E27FC236}">
                <a16:creationId xmlns:a16="http://schemas.microsoft.com/office/drawing/2014/main" id="{7C32CFFE-A234-447B-A2CC-73AD45DBC75A}"/>
              </a:ext>
            </a:extLst>
          </p:cNvPr>
          <p:cNvSpPr/>
          <p:nvPr/>
        </p:nvSpPr>
        <p:spPr>
          <a:xfrm rot="16200000">
            <a:off x="11563858" y="4853540"/>
            <a:ext cx="930731" cy="3442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CFTBL</a:t>
            </a:r>
          </a:p>
        </p:txBody>
      </p:sp>
    </p:spTree>
    <p:extLst>
      <p:ext uri="{BB962C8B-B14F-4D97-AF65-F5344CB8AC3E}">
        <p14:creationId xmlns:p14="http://schemas.microsoft.com/office/powerpoint/2010/main" val="3946761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5634" y="0"/>
            <a:ext cx="548804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Cirqus</a:t>
            </a:r>
            <a:r>
              <a:rPr lang="da-DK" sz="2000" u="sng" dirty="0">
                <a:solidFill>
                  <a:schemeClr val="tx1"/>
                </a:solidFill>
              </a:rPr>
              <a:t> Voltaire</a:t>
            </a:r>
            <a:endParaRPr lang="en-US" sz="2000" u="sng" dirty="0">
              <a:solidFill>
                <a:schemeClr val="tx1"/>
              </a:solidFill>
            </a:endParaRPr>
          </a:p>
          <a:p>
            <a:r>
              <a:rPr lang="en-GB" sz="1600" dirty="0">
                <a:solidFill>
                  <a:schemeClr val="tx1"/>
                </a:solidFill>
              </a:rPr>
              <a:t>Go for the sideways-facing skill shot target.</a:t>
            </a:r>
          </a:p>
          <a:p>
            <a:r>
              <a:rPr lang="en-GB" sz="1600" dirty="0">
                <a:solidFill>
                  <a:schemeClr val="tx1"/>
                </a:solidFill>
              </a:rPr>
              <a:t>Trap ball on right flipper when coming from ramp.</a:t>
            </a:r>
          </a:p>
          <a:p>
            <a:endParaRPr lang="en-US" sz="1600" dirty="0">
              <a:solidFill>
                <a:schemeClr val="tx1"/>
              </a:solidFill>
            </a:endParaRPr>
          </a:p>
          <a:p>
            <a:r>
              <a:rPr lang="en-GB" sz="1600" dirty="0">
                <a:solidFill>
                  <a:schemeClr val="tx1"/>
                </a:solidFill>
              </a:rPr>
              <a:t>Spell W-O-W to raise up a Ringmaster, defeat the first ringmaster, he can be Backhanded!</a:t>
            </a:r>
          </a:p>
          <a:p>
            <a:endParaRPr lang="en-GB" sz="1600" dirty="0">
              <a:solidFill>
                <a:schemeClr val="tx1"/>
              </a:solidFill>
            </a:endParaRPr>
          </a:p>
          <a:p>
            <a:r>
              <a:rPr lang="en-GB" sz="1600" dirty="0">
                <a:solidFill>
                  <a:schemeClr val="tx1"/>
                </a:solidFill>
              </a:rPr>
              <a:t>Stack MB, left ramp targets light lock can be stacked, and ramp locks is, used during Ringmaster #2, possible stacked with Juggler MB, shoot the left loop 3 times to light the Juggler, and three times to lock three balls and start juggler MB. </a:t>
            </a:r>
          </a:p>
          <a:p>
            <a:endParaRPr lang="en-GB" sz="1600" dirty="0">
              <a:solidFill>
                <a:schemeClr val="tx1"/>
              </a:solidFill>
            </a:endParaRPr>
          </a:p>
          <a:p>
            <a:r>
              <a:rPr lang="en-GB" sz="1600" dirty="0">
                <a:solidFill>
                  <a:schemeClr val="tx1"/>
                </a:solidFill>
              </a:rPr>
              <a:t>Once you have completed Ringmaster Battle after defeating #5 you cannot defeat another Ringmaster until after you have played Join the </a:t>
            </a:r>
            <a:r>
              <a:rPr lang="en-GB" sz="1600" dirty="0" err="1">
                <a:solidFill>
                  <a:schemeClr val="tx1"/>
                </a:solidFill>
              </a:rPr>
              <a:t>Cirqus</a:t>
            </a:r>
            <a:r>
              <a:rPr lang="en-US" sz="1600" dirty="0">
                <a:solidFill>
                  <a:schemeClr val="tx1"/>
                </a:solidFill>
              </a:rPr>
              <a:t>. To Join also needs to</a:t>
            </a:r>
          </a:p>
          <a:p>
            <a:endParaRPr lang="en-US" sz="1600" dirty="0">
              <a:solidFill>
                <a:schemeClr val="tx1"/>
              </a:solidFill>
            </a:endParaRPr>
          </a:p>
          <a:p>
            <a:r>
              <a:rPr lang="en-GB" sz="1600" dirty="0">
                <a:solidFill>
                  <a:schemeClr val="tx1"/>
                </a:solidFill>
              </a:rPr>
              <a:t>Acrobats - Shoot the right ramp 4 times.</a:t>
            </a:r>
          </a:p>
          <a:p>
            <a:r>
              <a:rPr lang="en-GB" sz="1600" dirty="0">
                <a:solidFill>
                  <a:schemeClr val="tx1"/>
                </a:solidFill>
              </a:rPr>
              <a:t>Spin - Shoot the inner loop surrounding the Ringmaster four times to spell S-P-I-N.</a:t>
            </a:r>
          </a:p>
          <a:p>
            <a:r>
              <a:rPr lang="en-GB" sz="1600" dirty="0">
                <a:solidFill>
                  <a:schemeClr val="tx1"/>
                </a:solidFill>
              </a:rPr>
              <a:t>Boom - Spell V-O-L-T by rolling over the red rollovers to charge up the Boom!</a:t>
            </a:r>
          </a:p>
          <a:p>
            <a:r>
              <a:rPr lang="en-GB" sz="1600" dirty="0">
                <a:solidFill>
                  <a:schemeClr val="tx1"/>
                </a:solidFill>
              </a:rPr>
              <a:t>Side show - Hitting the yellow Ringmaster </a:t>
            </a:r>
            <a:r>
              <a:rPr lang="en-GB" sz="1600" dirty="0" err="1">
                <a:solidFill>
                  <a:schemeClr val="tx1"/>
                </a:solidFill>
              </a:rPr>
              <a:t>standups</a:t>
            </a:r>
            <a:r>
              <a:rPr lang="en-GB" sz="1600" dirty="0">
                <a:solidFill>
                  <a:schemeClr val="tx1"/>
                </a:solidFill>
              </a:rPr>
              <a:t> enough times, the Side Show becomes lit just past the Juggler magnet.</a:t>
            </a:r>
          </a:p>
          <a:p>
            <a:r>
              <a:rPr lang="en-GB" sz="1600" dirty="0">
                <a:solidFill>
                  <a:schemeClr val="tx1"/>
                </a:solidFill>
              </a:rPr>
              <a:t>Menagerie - Left of the racquetball ball's cage is a pseudo-slingshot, hit it enough times, or the white </a:t>
            </a:r>
            <a:r>
              <a:rPr lang="en-GB" sz="1600" dirty="0" err="1">
                <a:solidFill>
                  <a:schemeClr val="tx1"/>
                </a:solidFill>
              </a:rPr>
              <a:t>standup</a:t>
            </a:r>
            <a:r>
              <a:rPr lang="en-GB" sz="1600" dirty="0">
                <a:solidFill>
                  <a:schemeClr val="tx1"/>
                </a:solidFill>
              </a:rPr>
              <a:t> just above the cage, to spot hits toward the menagerie.</a:t>
            </a:r>
            <a:endParaRPr lang="en-US"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51894"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368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49261" y="3905"/>
            <a:ext cx="12142739"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4926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2" name="Rectangle 24">
            <a:extLst>
              <a:ext uri="{FF2B5EF4-FFF2-40B4-BE49-F238E27FC236}">
                <a16:creationId xmlns:a16="http://schemas.microsoft.com/office/drawing/2014/main" id="{84962E53-B07A-4346-854D-5EE2BD297B19}"/>
              </a:ext>
            </a:extLst>
          </p:cNvPr>
          <p:cNvSpPr/>
          <p:nvPr/>
        </p:nvSpPr>
        <p:spPr>
          <a:xfrm rot="16200000">
            <a:off x="11756754" y="98416"/>
            <a:ext cx="527344"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IM</a:t>
            </a:r>
          </a:p>
        </p:txBody>
      </p:sp>
      <p:sp>
        <p:nvSpPr>
          <p:cNvPr id="15" name="Rectangle 45">
            <a:extLst>
              <a:ext uri="{FF2B5EF4-FFF2-40B4-BE49-F238E27FC236}">
                <a16:creationId xmlns:a16="http://schemas.microsoft.com/office/drawing/2014/main" id="{F184A27A-2F0A-423B-80C7-C68B72E9086E}"/>
              </a:ext>
            </a:extLst>
          </p:cNvPr>
          <p:cNvSpPr/>
          <p:nvPr/>
        </p:nvSpPr>
        <p:spPr>
          <a:xfrm>
            <a:off x="488462" y="-1465"/>
            <a:ext cx="5512319"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u="sng" dirty="0">
                <a:solidFill>
                  <a:schemeClr val="tx1"/>
                </a:solidFill>
              </a:rPr>
              <a:t>Ironman</a:t>
            </a:r>
            <a:endParaRPr lang="en-US" sz="2000" u="sng" dirty="0">
              <a:solidFill>
                <a:schemeClr val="tx1"/>
              </a:solidFill>
            </a:endParaRPr>
          </a:p>
          <a:p>
            <a:r>
              <a:rPr lang="da-DK" sz="1600" dirty="0">
                <a:solidFill>
                  <a:schemeClr val="tx1"/>
                </a:solidFill>
              </a:rPr>
              <a:t>S.H.I.E.L.D. Lanes </a:t>
            </a:r>
            <a:r>
              <a:rPr lang="da-DK" sz="1600" dirty="0" err="1">
                <a:solidFill>
                  <a:schemeClr val="tx1"/>
                </a:solidFill>
              </a:rPr>
              <a:t>are</a:t>
            </a:r>
            <a:r>
              <a:rPr lang="da-DK" sz="1600" dirty="0">
                <a:solidFill>
                  <a:schemeClr val="tx1"/>
                </a:solidFill>
              </a:rPr>
              <a:t> </a:t>
            </a:r>
            <a:r>
              <a:rPr lang="da-DK" sz="1600" dirty="0" err="1">
                <a:solidFill>
                  <a:schemeClr val="tx1"/>
                </a:solidFill>
              </a:rPr>
              <a:t>controllable</a:t>
            </a:r>
            <a:r>
              <a:rPr lang="da-DK" sz="1600" dirty="0">
                <a:solidFill>
                  <a:schemeClr val="tx1"/>
                </a:solidFill>
              </a:rPr>
              <a:t>, </a:t>
            </a:r>
            <a:r>
              <a:rPr lang="da-DK" sz="1600" dirty="0" err="1">
                <a:solidFill>
                  <a:schemeClr val="tx1"/>
                </a:solidFill>
              </a:rPr>
              <a:t>inlane</a:t>
            </a:r>
            <a:r>
              <a:rPr lang="da-DK" sz="1600" dirty="0">
                <a:solidFill>
                  <a:schemeClr val="tx1"/>
                </a:solidFill>
              </a:rPr>
              <a:t>, </a:t>
            </a:r>
            <a:r>
              <a:rPr lang="da-DK" sz="1600" dirty="0" err="1">
                <a:solidFill>
                  <a:schemeClr val="tx1"/>
                </a:solidFill>
              </a:rPr>
              <a:t>outlane</a:t>
            </a:r>
            <a:r>
              <a:rPr lang="da-DK" sz="1600" dirty="0">
                <a:solidFill>
                  <a:schemeClr val="tx1"/>
                </a:solidFill>
              </a:rPr>
              <a:t> and </a:t>
            </a:r>
            <a:r>
              <a:rPr lang="da-DK" sz="1600" dirty="0" err="1">
                <a:solidFill>
                  <a:schemeClr val="tx1"/>
                </a:solidFill>
              </a:rPr>
              <a:t>toplanes</a:t>
            </a:r>
            <a:r>
              <a:rPr lang="da-DK" sz="1600" dirty="0">
                <a:solidFill>
                  <a:schemeClr val="tx1"/>
                </a:solidFill>
              </a:rPr>
              <a:t>.</a:t>
            </a:r>
          </a:p>
          <a:p>
            <a:r>
              <a:rPr lang="en-US" sz="1600" dirty="0">
                <a:solidFill>
                  <a:schemeClr val="tx1"/>
                </a:solidFill>
              </a:rPr>
              <a:t>Completing all I-R-O-N-M-A-N targets light up an insert on the mark ladder (middle).</a:t>
            </a:r>
          </a:p>
          <a:p>
            <a:endParaRPr lang="da-DK" sz="1600" dirty="0">
              <a:solidFill>
                <a:schemeClr val="tx1"/>
              </a:solidFill>
            </a:endParaRPr>
          </a:p>
          <a:p>
            <a:r>
              <a:rPr lang="da-DK" sz="1600" dirty="0" err="1">
                <a:solidFill>
                  <a:schemeClr val="tx1"/>
                </a:solidFill>
              </a:rPr>
              <a:t>War</a:t>
            </a:r>
            <a:r>
              <a:rPr lang="da-DK" sz="1600" dirty="0">
                <a:solidFill>
                  <a:schemeClr val="tx1"/>
                </a:solidFill>
              </a:rPr>
              <a:t> Machine</a:t>
            </a:r>
            <a:r>
              <a:rPr lang="en-US" sz="1600" dirty="0">
                <a:solidFill>
                  <a:schemeClr val="tx1"/>
                </a:solidFill>
              </a:rPr>
              <a:t> MB: Hit 8 drone targets, then War Machine, in MB </a:t>
            </a:r>
            <a:r>
              <a:rPr lang="en-US" sz="1600" i="1" dirty="0">
                <a:solidFill>
                  <a:schemeClr val="tx1"/>
                </a:solidFill>
              </a:rPr>
              <a:t>1. </a:t>
            </a:r>
            <a:r>
              <a:rPr lang="en-US" sz="1600" dirty="0">
                <a:solidFill>
                  <a:schemeClr val="tx1"/>
                </a:solidFill>
              </a:rPr>
              <a:t>hit 4 drone jackpots, then 5 major shots are jackpots</a:t>
            </a:r>
            <a:endParaRPr lang="en-US" sz="1600" i="1" dirty="0">
              <a:solidFill>
                <a:schemeClr val="tx1"/>
              </a:solidFill>
            </a:endParaRPr>
          </a:p>
          <a:p>
            <a:endParaRPr lang="da-DK" sz="1600" dirty="0">
              <a:solidFill>
                <a:schemeClr val="tx1"/>
              </a:solidFill>
            </a:endParaRPr>
          </a:p>
          <a:p>
            <a:r>
              <a:rPr lang="da-DK" sz="1600" dirty="0" err="1">
                <a:solidFill>
                  <a:schemeClr val="tx1"/>
                </a:solidFill>
              </a:rPr>
              <a:t>Whiplash</a:t>
            </a:r>
            <a:r>
              <a:rPr lang="en-US" sz="1600" dirty="0">
                <a:solidFill>
                  <a:schemeClr val="tx1"/>
                </a:solidFill>
              </a:rPr>
              <a:t> MB: Hit the targets 5 times, to start, </a:t>
            </a:r>
            <a:r>
              <a:rPr lang="en-US" sz="1600">
                <a:solidFill>
                  <a:schemeClr val="tx1"/>
                </a:solidFill>
              </a:rPr>
              <a:t>in MB Hit major shots.</a:t>
            </a:r>
            <a:endParaRPr lang="en-US" sz="1600" dirty="0">
              <a:solidFill>
                <a:schemeClr val="tx1"/>
              </a:solidFill>
            </a:endParaRPr>
          </a:p>
          <a:p>
            <a:endParaRPr lang="en-US" sz="1600" dirty="0">
              <a:solidFill>
                <a:schemeClr val="tx1"/>
              </a:solidFill>
            </a:endParaRPr>
          </a:p>
          <a:p>
            <a:r>
              <a:rPr lang="en-US" sz="1600" dirty="0">
                <a:solidFill>
                  <a:schemeClr val="tx1"/>
                </a:solidFill>
              </a:rPr>
              <a:t>We Got A Bogey: Ramps have progress meters labelled from 100K up to 400K, 5 times timed bogey start running.</a:t>
            </a:r>
          </a:p>
          <a:p>
            <a:endParaRPr lang="da-DK" sz="1600" dirty="0">
              <a:solidFill>
                <a:schemeClr val="tx1"/>
              </a:solidFill>
            </a:endParaRPr>
          </a:p>
          <a:p>
            <a:r>
              <a:rPr lang="da-DK" sz="1600" dirty="0">
                <a:solidFill>
                  <a:schemeClr val="tx1"/>
                </a:solidFill>
              </a:rPr>
              <a:t>Iron </a:t>
            </a:r>
            <a:r>
              <a:rPr lang="da-DK" sz="1600" dirty="0" err="1">
                <a:solidFill>
                  <a:schemeClr val="tx1"/>
                </a:solidFill>
              </a:rPr>
              <a:t>Monger</a:t>
            </a:r>
            <a:r>
              <a:rPr lang="da-DK" sz="1600" dirty="0">
                <a:solidFill>
                  <a:schemeClr val="tx1"/>
                </a:solidFill>
              </a:rPr>
              <a:t> MB: The 3 spinner-</a:t>
            </a:r>
            <a:r>
              <a:rPr lang="da-DK" sz="1600" dirty="0" err="1">
                <a:solidFill>
                  <a:schemeClr val="tx1"/>
                </a:solidFill>
              </a:rPr>
              <a:t>lanes</a:t>
            </a:r>
            <a:r>
              <a:rPr lang="da-DK" sz="1600" dirty="0">
                <a:solidFill>
                  <a:schemeClr val="tx1"/>
                </a:solidFill>
              </a:rPr>
              <a:t>, </a:t>
            </a:r>
            <a:r>
              <a:rPr lang="da-DK" sz="1600" dirty="0" err="1">
                <a:solidFill>
                  <a:schemeClr val="tx1"/>
                </a:solidFill>
              </a:rPr>
              <a:t>orbit</a:t>
            </a:r>
            <a:r>
              <a:rPr lang="da-DK" sz="1600" dirty="0">
                <a:solidFill>
                  <a:schemeClr val="tx1"/>
                </a:solidFill>
              </a:rPr>
              <a:t> and center gives Letters, </a:t>
            </a:r>
            <a:r>
              <a:rPr lang="da-DK" sz="1600" dirty="0" err="1">
                <a:solidFill>
                  <a:schemeClr val="tx1"/>
                </a:solidFill>
              </a:rPr>
              <a:t>once</a:t>
            </a:r>
            <a:r>
              <a:rPr lang="da-DK" sz="1600" dirty="0">
                <a:solidFill>
                  <a:schemeClr val="tx1"/>
                </a:solidFill>
              </a:rPr>
              <a:t> </a:t>
            </a:r>
            <a:r>
              <a:rPr lang="da-DK" sz="1600" dirty="0" err="1">
                <a:solidFill>
                  <a:schemeClr val="tx1"/>
                </a:solidFill>
              </a:rPr>
              <a:t>raised</a:t>
            </a:r>
            <a:r>
              <a:rPr lang="da-DK" sz="1600" dirty="0">
                <a:solidFill>
                  <a:schemeClr val="tx1"/>
                </a:solidFill>
              </a:rPr>
              <a:t> hit </a:t>
            </a:r>
            <a:r>
              <a:rPr lang="da-DK" sz="1600" dirty="0" err="1">
                <a:solidFill>
                  <a:schemeClr val="tx1"/>
                </a:solidFill>
              </a:rPr>
              <a:t>Monger</a:t>
            </a:r>
            <a:r>
              <a:rPr lang="da-DK" sz="1600" dirty="0">
                <a:solidFill>
                  <a:schemeClr val="tx1"/>
                </a:solidFill>
              </a:rPr>
              <a:t> to bring </a:t>
            </a:r>
            <a:r>
              <a:rPr lang="da-DK" sz="1600" dirty="0" err="1">
                <a:solidFill>
                  <a:schemeClr val="tx1"/>
                </a:solidFill>
              </a:rPr>
              <a:t>him</a:t>
            </a:r>
            <a:r>
              <a:rPr lang="da-DK" sz="1600" dirty="0">
                <a:solidFill>
                  <a:schemeClr val="tx1"/>
                </a:solidFill>
              </a:rPr>
              <a:t> </a:t>
            </a:r>
            <a:r>
              <a:rPr lang="da-DK" sz="1600" dirty="0" err="1">
                <a:solidFill>
                  <a:schemeClr val="tx1"/>
                </a:solidFill>
              </a:rPr>
              <a:t>down</a:t>
            </a:r>
            <a:r>
              <a:rPr lang="da-DK" sz="1600" dirty="0">
                <a:solidFill>
                  <a:schemeClr val="tx1"/>
                </a:solidFill>
              </a:rPr>
              <a:t> and start MB, in MB </a:t>
            </a:r>
            <a:r>
              <a:rPr lang="da-DK" sz="1600" dirty="0" err="1">
                <a:solidFill>
                  <a:schemeClr val="tx1"/>
                </a:solidFill>
              </a:rPr>
              <a:t>get</a:t>
            </a:r>
            <a:r>
              <a:rPr lang="da-DK" sz="1600" dirty="0">
                <a:solidFill>
                  <a:schemeClr val="tx1"/>
                </a:solidFill>
              </a:rPr>
              <a:t> </a:t>
            </a:r>
            <a:r>
              <a:rPr lang="da-DK" sz="1600" dirty="0" err="1">
                <a:solidFill>
                  <a:schemeClr val="tx1"/>
                </a:solidFill>
              </a:rPr>
              <a:t>six</a:t>
            </a:r>
            <a:r>
              <a:rPr lang="da-DK" sz="1600" dirty="0">
                <a:solidFill>
                  <a:schemeClr val="tx1"/>
                </a:solidFill>
              </a:rPr>
              <a:t> </a:t>
            </a:r>
            <a:r>
              <a:rPr lang="da-DK" sz="1600" dirty="0" err="1">
                <a:solidFill>
                  <a:schemeClr val="tx1"/>
                </a:solidFill>
              </a:rPr>
              <a:t>orbits</a:t>
            </a:r>
            <a:r>
              <a:rPr lang="da-DK" sz="1600" dirty="0">
                <a:solidFill>
                  <a:schemeClr val="tx1"/>
                </a:solidFill>
              </a:rPr>
              <a:t>, </a:t>
            </a:r>
            <a:r>
              <a:rPr lang="da-DK" sz="1600" dirty="0" err="1">
                <a:solidFill>
                  <a:schemeClr val="tx1"/>
                </a:solidFill>
              </a:rPr>
              <a:t>then</a:t>
            </a:r>
            <a:r>
              <a:rPr lang="da-DK" sz="1600" dirty="0">
                <a:solidFill>
                  <a:schemeClr val="tx1"/>
                </a:solidFill>
              </a:rPr>
              <a:t> 6 </a:t>
            </a:r>
            <a:r>
              <a:rPr lang="da-DK" sz="1600" dirty="0" err="1">
                <a:solidFill>
                  <a:schemeClr val="tx1"/>
                </a:solidFill>
              </a:rPr>
              <a:t>Monger</a:t>
            </a:r>
            <a:r>
              <a:rPr lang="da-DK" sz="1600" dirty="0">
                <a:solidFill>
                  <a:schemeClr val="tx1"/>
                </a:solidFill>
              </a:rPr>
              <a:t> hit, </a:t>
            </a:r>
            <a:r>
              <a:rPr lang="da-DK" sz="1600" dirty="0" err="1">
                <a:solidFill>
                  <a:schemeClr val="tx1"/>
                </a:solidFill>
              </a:rPr>
              <a:t>before</a:t>
            </a:r>
            <a:r>
              <a:rPr lang="da-DK" sz="1600" dirty="0">
                <a:solidFill>
                  <a:schemeClr val="tx1"/>
                </a:solidFill>
              </a:rPr>
              <a:t> Super Jackpot in </a:t>
            </a:r>
            <a:r>
              <a:rPr lang="da-DK" sz="1600" dirty="0" err="1">
                <a:solidFill>
                  <a:schemeClr val="tx1"/>
                </a:solidFill>
              </a:rPr>
              <a:t>centerlane</a:t>
            </a:r>
            <a:r>
              <a:rPr lang="da-DK" sz="1600" dirty="0">
                <a:solidFill>
                  <a:schemeClr val="tx1"/>
                </a:solidFill>
              </a:rPr>
              <a:t> for 3M.</a:t>
            </a:r>
          </a:p>
          <a:p>
            <a:endParaRPr lang="da-DK" sz="1600" dirty="0">
              <a:solidFill>
                <a:schemeClr val="tx1"/>
              </a:solidFill>
            </a:endParaRPr>
          </a:p>
          <a:p>
            <a:r>
              <a:rPr lang="da-DK" sz="1600" dirty="0" err="1">
                <a:solidFill>
                  <a:schemeClr val="tx1"/>
                </a:solidFill>
              </a:rPr>
              <a:t>Get</a:t>
            </a:r>
            <a:r>
              <a:rPr lang="da-DK" sz="1600" dirty="0">
                <a:solidFill>
                  <a:schemeClr val="tx1"/>
                </a:solidFill>
              </a:rPr>
              <a:t> 5 </a:t>
            </a:r>
            <a:r>
              <a:rPr lang="da-DK" sz="1600" dirty="0" err="1">
                <a:solidFill>
                  <a:schemeClr val="tx1"/>
                </a:solidFill>
              </a:rPr>
              <a:t>ladder</a:t>
            </a:r>
            <a:r>
              <a:rPr lang="da-DK" sz="1600" dirty="0">
                <a:solidFill>
                  <a:schemeClr val="tx1"/>
                </a:solidFill>
              </a:rPr>
              <a:t> steps in </a:t>
            </a:r>
            <a:r>
              <a:rPr lang="da-DK" sz="1600" dirty="0" err="1">
                <a:solidFill>
                  <a:schemeClr val="tx1"/>
                </a:solidFill>
              </a:rPr>
              <a:t>one</a:t>
            </a:r>
            <a:r>
              <a:rPr lang="da-DK" sz="1600" dirty="0">
                <a:solidFill>
                  <a:schemeClr val="tx1"/>
                </a:solidFill>
              </a:rPr>
              <a:t> ball gives, Do or Die: Hit Center to start </a:t>
            </a:r>
            <a:r>
              <a:rPr lang="da-DK" sz="1600" dirty="0" err="1">
                <a:solidFill>
                  <a:schemeClr val="tx1"/>
                </a:solidFill>
              </a:rPr>
              <a:t>hurry</a:t>
            </a:r>
            <a:r>
              <a:rPr lang="da-DK" sz="1600" dirty="0">
                <a:solidFill>
                  <a:schemeClr val="tx1"/>
                </a:solidFill>
              </a:rPr>
              <a:t> up, hit center to </a:t>
            </a:r>
            <a:r>
              <a:rPr lang="da-DK" sz="1600" dirty="0" err="1">
                <a:solidFill>
                  <a:schemeClr val="tx1"/>
                </a:solidFill>
              </a:rPr>
              <a:t>collect</a:t>
            </a:r>
            <a:r>
              <a:rPr lang="da-DK" sz="1600" dirty="0">
                <a:solidFill>
                  <a:schemeClr val="tx1"/>
                </a:solidFill>
              </a:rPr>
              <a:t>.</a:t>
            </a:r>
          </a:p>
          <a:p>
            <a:r>
              <a:rPr lang="da-DK" sz="1600" dirty="0" err="1">
                <a:solidFill>
                  <a:schemeClr val="tx1"/>
                </a:solidFill>
              </a:rPr>
              <a:t>Get</a:t>
            </a:r>
            <a:r>
              <a:rPr lang="da-DK" sz="1600" dirty="0">
                <a:solidFill>
                  <a:schemeClr val="tx1"/>
                </a:solidFill>
              </a:rPr>
              <a:t> to Mark 6 gives </a:t>
            </a:r>
            <a:r>
              <a:rPr lang="da-DK" sz="1600" dirty="0" err="1">
                <a:solidFill>
                  <a:schemeClr val="tx1"/>
                </a:solidFill>
              </a:rPr>
              <a:t>Jericho</a:t>
            </a:r>
            <a:r>
              <a:rPr lang="da-DK" sz="1600" dirty="0">
                <a:solidFill>
                  <a:schemeClr val="tx1"/>
                </a:solidFill>
              </a:rPr>
              <a:t>: In center </a:t>
            </a:r>
            <a:r>
              <a:rPr lang="da-DK" sz="1600" dirty="0" err="1">
                <a:solidFill>
                  <a:schemeClr val="tx1"/>
                </a:solidFill>
              </a:rPr>
              <a:t>lane</a:t>
            </a:r>
            <a:r>
              <a:rPr lang="da-DK" sz="1600" dirty="0">
                <a:solidFill>
                  <a:schemeClr val="tx1"/>
                </a:solidFill>
              </a:rPr>
              <a:t>, single ball 2X </a:t>
            </a:r>
            <a:r>
              <a:rPr lang="da-DK" sz="1600" dirty="0" err="1">
                <a:solidFill>
                  <a:schemeClr val="tx1"/>
                </a:solidFill>
              </a:rPr>
              <a:t>playfield</a:t>
            </a:r>
            <a:r>
              <a:rPr lang="da-DK" sz="1600" dirty="0">
                <a:solidFill>
                  <a:schemeClr val="tx1"/>
                </a:solidFill>
              </a:rPr>
              <a:t>.</a:t>
            </a:r>
          </a:p>
          <a:p>
            <a:endParaRPr lang="da-DK" sz="1600" dirty="0">
              <a:solidFill>
                <a:schemeClr val="tx1"/>
              </a:solidFill>
            </a:endParaRPr>
          </a:p>
          <a:p>
            <a:r>
              <a:rPr lang="da-DK" sz="1600" dirty="0" err="1">
                <a:solidFill>
                  <a:schemeClr val="tx1"/>
                </a:solidFill>
              </a:rPr>
              <a:t>Stack</a:t>
            </a:r>
            <a:r>
              <a:rPr lang="da-DK" sz="1600" dirty="0">
                <a:solidFill>
                  <a:schemeClr val="tx1"/>
                </a:solidFill>
              </a:rPr>
              <a:t> MB </a:t>
            </a:r>
            <a:r>
              <a:rPr lang="da-DK" sz="1600" dirty="0" err="1">
                <a:solidFill>
                  <a:schemeClr val="tx1"/>
                </a:solidFill>
              </a:rPr>
              <a:t>War</a:t>
            </a:r>
            <a:r>
              <a:rPr lang="da-DK" sz="1600" dirty="0">
                <a:solidFill>
                  <a:schemeClr val="tx1"/>
                </a:solidFill>
              </a:rPr>
              <a:t> Machine</a:t>
            </a:r>
            <a:r>
              <a:rPr lang="en-US" sz="1600" dirty="0">
                <a:solidFill>
                  <a:schemeClr val="tx1"/>
                </a:solidFill>
              </a:rPr>
              <a:t> and </a:t>
            </a:r>
            <a:r>
              <a:rPr lang="da-DK" sz="1600" dirty="0" err="1">
                <a:solidFill>
                  <a:schemeClr val="tx1"/>
                </a:solidFill>
              </a:rPr>
              <a:t>Whiplash</a:t>
            </a:r>
            <a:r>
              <a:rPr lang="da-DK" sz="1600" dirty="0">
                <a:solidFill>
                  <a:schemeClr val="tx1"/>
                </a:solidFill>
              </a:rPr>
              <a:t> (</a:t>
            </a:r>
            <a:r>
              <a:rPr lang="en-US" sz="1600" dirty="0">
                <a:solidFill>
                  <a:schemeClr val="tx1"/>
                </a:solidFill>
              </a:rPr>
              <a:t>Bogey). </a:t>
            </a:r>
          </a:p>
          <a:p>
            <a:endParaRPr lang="en-US" sz="1600" dirty="0">
              <a:solidFill>
                <a:schemeClr val="tx1"/>
              </a:solidFill>
            </a:endParaRPr>
          </a:p>
          <a:p>
            <a:r>
              <a:rPr lang="en-US" sz="1600" dirty="0">
                <a:solidFill>
                  <a:schemeClr val="tx1"/>
                </a:solidFill>
              </a:rPr>
              <a:t>Watch out for War Machine (left) kick-back!</a:t>
            </a:r>
            <a:endParaRPr lang="da-DK" sz="1600" dirty="0">
              <a:solidFill>
                <a:schemeClr val="tx1"/>
              </a:solidFill>
            </a:endParaRPr>
          </a:p>
        </p:txBody>
      </p:sp>
      <p:sp>
        <p:nvSpPr>
          <p:cNvPr id="11" name="Rectangle 24">
            <a:extLst>
              <a:ext uri="{FF2B5EF4-FFF2-40B4-BE49-F238E27FC236}">
                <a16:creationId xmlns:a16="http://schemas.microsoft.com/office/drawing/2014/main" id="{0C507910-8297-4904-8FF9-E647D3A3C24D}"/>
              </a:ext>
            </a:extLst>
          </p:cNvPr>
          <p:cNvSpPr/>
          <p:nvPr/>
        </p:nvSpPr>
        <p:spPr>
          <a:xfrm rot="16200000">
            <a:off x="11760635" y="622804"/>
            <a:ext cx="524414"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CV</a:t>
            </a:r>
          </a:p>
        </p:txBody>
      </p:sp>
    </p:spTree>
    <p:extLst>
      <p:ext uri="{BB962C8B-B14F-4D97-AF65-F5344CB8AC3E}">
        <p14:creationId xmlns:p14="http://schemas.microsoft.com/office/powerpoint/2010/main" val="2814936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Aerosmith</a:t>
            </a:r>
            <a:endParaRPr lang="en-US" sz="2000" u="sng" dirty="0">
              <a:solidFill>
                <a:schemeClr val="tx1"/>
              </a:solidFill>
            </a:endParaRPr>
          </a:p>
          <a:p>
            <a:r>
              <a:rPr lang="da-DK" sz="1600" dirty="0" err="1">
                <a:solidFill>
                  <a:schemeClr val="tx1"/>
                </a:solidFill>
              </a:rPr>
              <a:t>Superskill</a:t>
            </a:r>
            <a:r>
              <a:rPr lang="da-DK" sz="1600" dirty="0">
                <a:solidFill>
                  <a:schemeClr val="tx1"/>
                </a:solidFill>
              </a:rPr>
              <a:t> is hold </a:t>
            </a:r>
            <a:r>
              <a:rPr lang="da-DK" sz="1600" dirty="0" err="1">
                <a:solidFill>
                  <a:schemeClr val="tx1"/>
                </a:solidFill>
              </a:rPr>
              <a:t>left</a:t>
            </a:r>
            <a:r>
              <a:rPr lang="da-DK" sz="1600" dirty="0">
                <a:solidFill>
                  <a:schemeClr val="tx1"/>
                </a:solidFill>
              </a:rPr>
              <a:t> flipper, short </a:t>
            </a:r>
            <a:r>
              <a:rPr lang="da-DK" sz="1600" dirty="0" err="1">
                <a:solidFill>
                  <a:schemeClr val="tx1"/>
                </a:solidFill>
              </a:rPr>
              <a:t>plunge</a:t>
            </a:r>
            <a:r>
              <a:rPr lang="da-DK" sz="1600" dirty="0">
                <a:solidFill>
                  <a:schemeClr val="tx1"/>
                </a:solidFill>
              </a:rPr>
              <a:t>, hit </a:t>
            </a:r>
            <a:r>
              <a:rPr lang="da-DK" sz="1600" dirty="0" err="1">
                <a:solidFill>
                  <a:schemeClr val="tx1"/>
                </a:solidFill>
              </a:rPr>
              <a:t>flasing</a:t>
            </a:r>
            <a:r>
              <a:rPr lang="da-DK" sz="1600" dirty="0">
                <a:solidFill>
                  <a:schemeClr val="tx1"/>
                </a:solidFill>
              </a:rPr>
              <a:t> to </a:t>
            </a:r>
            <a:r>
              <a:rPr lang="da-DK" sz="1600" dirty="0" err="1">
                <a:solidFill>
                  <a:schemeClr val="tx1"/>
                </a:solidFill>
              </a:rPr>
              <a:t>collect</a:t>
            </a:r>
            <a:r>
              <a:rPr lang="da-DK" sz="1600" dirty="0">
                <a:solidFill>
                  <a:schemeClr val="tx1"/>
                </a:solidFill>
              </a:rPr>
              <a:t> smart </a:t>
            </a:r>
            <a:r>
              <a:rPr lang="da-DK" sz="1600" dirty="0" err="1">
                <a:solidFill>
                  <a:schemeClr val="tx1"/>
                </a:solidFill>
              </a:rPr>
              <a:t>missiles</a:t>
            </a:r>
            <a:r>
              <a:rPr lang="da-DK" sz="1600" dirty="0">
                <a:solidFill>
                  <a:schemeClr val="tx1"/>
                </a:solidFill>
              </a:rPr>
              <a:t>.</a:t>
            </a:r>
          </a:p>
          <a:p>
            <a:endParaRPr lang="da-DK" sz="1600" dirty="0">
              <a:solidFill>
                <a:schemeClr val="tx1"/>
              </a:solidFill>
            </a:endParaRPr>
          </a:p>
          <a:p>
            <a:r>
              <a:rPr lang="da-DK" sz="1600" dirty="0">
                <a:solidFill>
                  <a:schemeClr val="tx1"/>
                </a:solidFill>
              </a:rPr>
              <a:t>In </a:t>
            </a:r>
            <a:r>
              <a:rPr lang="da-DK" sz="1600" dirty="0" err="1">
                <a:solidFill>
                  <a:schemeClr val="tx1"/>
                </a:solidFill>
              </a:rPr>
              <a:t>ballsave</a:t>
            </a:r>
            <a:r>
              <a:rPr lang="da-DK" sz="1600" dirty="0">
                <a:solidFill>
                  <a:schemeClr val="tx1"/>
                </a:solidFill>
              </a:rPr>
              <a:t> time, hit </a:t>
            </a:r>
            <a:r>
              <a:rPr lang="da-DK" sz="1600" dirty="0" err="1">
                <a:solidFill>
                  <a:schemeClr val="tx1"/>
                </a:solidFill>
              </a:rPr>
              <a:t>two</a:t>
            </a:r>
            <a:r>
              <a:rPr lang="da-DK" sz="1600" dirty="0">
                <a:solidFill>
                  <a:schemeClr val="tx1"/>
                </a:solidFill>
              </a:rPr>
              <a:t> standup on </a:t>
            </a:r>
            <a:r>
              <a:rPr lang="da-DK" sz="1600" dirty="0" err="1">
                <a:solidFill>
                  <a:schemeClr val="tx1"/>
                </a:solidFill>
              </a:rPr>
              <a:t>either</a:t>
            </a:r>
            <a:r>
              <a:rPr lang="da-DK" sz="1600" dirty="0">
                <a:solidFill>
                  <a:schemeClr val="tx1"/>
                </a:solidFill>
              </a:rPr>
              <a:t> site of </a:t>
            </a:r>
            <a:r>
              <a:rPr lang="da-DK" sz="1600" dirty="0" err="1">
                <a:solidFill>
                  <a:schemeClr val="tx1"/>
                </a:solidFill>
              </a:rPr>
              <a:t>Toybox</a:t>
            </a:r>
            <a:r>
              <a:rPr lang="da-DK" sz="1600" dirty="0">
                <a:solidFill>
                  <a:schemeClr val="tx1"/>
                </a:solidFill>
              </a:rPr>
              <a:t> to </a:t>
            </a:r>
            <a:r>
              <a:rPr lang="da-DK" sz="1600" dirty="0" err="1">
                <a:solidFill>
                  <a:schemeClr val="tx1"/>
                </a:solidFill>
              </a:rPr>
              <a:t>get</a:t>
            </a:r>
            <a:r>
              <a:rPr lang="da-DK" sz="1600" dirty="0">
                <a:solidFill>
                  <a:schemeClr val="tx1"/>
                </a:solidFill>
              </a:rPr>
              <a:t> VIP-</a:t>
            </a:r>
            <a:r>
              <a:rPr lang="da-DK" sz="1600" dirty="0" err="1">
                <a:solidFill>
                  <a:schemeClr val="tx1"/>
                </a:solidFill>
              </a:rPr>
              <a:t>pass</a:t>
            </a:r>
            <a:r>
              <a:rPr lang="da-DK" sz="1600" dirty="0">
                <a:solidFill>
                  <a:schemeClr val="tx1"/>
                </a:solidFill>
              </a:rPr>
              <a:t>, virtual right </a:t>
            </a:r>
            <a:r>
              <a:rPr lang="da-DK" sz="1600" dirty="0" err="1">
                <a:solidFill>
                  <a:schemeClr val="tx1"/>
                </a:solidFill>
              </a:rPr>
              <a:t>kickback</a:t>
            </a:r>
            <a:r>
              <a:rPr lang="da-DK" sz="1600" dirty="0">
                <a:solidFill>
                  <a:schemeClr val="tx1"/>
                </a:solidFill>
              </a:rPr>
              <a:t>.</a:t>
            </a:r>
          </a:p>
          <a:p>
            <a:endParaRPr lang="da-DK" sz="1600" dirty="0">
              <a:solidFill>
                <a:schemeClr val="tx1"/>
              </a:solidFill>
            </a:endParaRPr>
          </a:p>
          <a:p>
            <a:r>
              <a:rPr lang="da-DK" sz="1600" dirty="0" err="1">
                <a:solidFill>
                  <a:schemeClr val="tx1"/>
                </a:solidFill>
              </a:rPr>
              <a:t>Opening</a:t>
            </a:r>
            <a:r>
              <a:rPr lang="da-DK" sz="1600" dirty="0">
                <a:solidFill>
                  <a:schemeClr val="tx1"/>
                </a:solidFill>
              </a:rPr>
              <a:t> </a:t>
            </a:r>
            <a:r>
              <a:rPr lang="da-DK" sz="1600" dirty="0" err="1">
                <a:solidFill>
                  <a:schemeClr val="tx1"/>
                </a:solidFill>
              </a:rPr>
              <a:t>song</a:t>
            </a:r>
            <a:r>
              <a:rPr lang="da-DK" sz="1600" dirty="0">
                <a:solidFill>
                  <a:schemeClr val="tx1"/>
                </a:solidFill>
              </a:rPr>
              <a:t>, </a:t>
            </a:r>
            <a:r>
              <a:rPr lang="da-DK" sz="1600" dirty="0" err="1">
                <a:solidFill>
                  <a:schemeClr val="tx1"/>
                </a:solidFill>
              </a:rPr>
              <a:t>Sweet</a:t>
            </a:r>
            <a:r>
              <a:rPr lang="da-DK" sz="1600" dirty="0">
                <a:solidFill>
                  <a:schemeClr val="tx1"/>
                </a:solidFill>
              </a:rPr>
              <a:t> Emotion, hit crack it up at last of the 6 shots, </a:t>
            </a:r>
            <a:r>
              <a:rPr lang="da-DK" sz="1600" dirty="0" err="1">
                <a:solidFill>
                  <a:schemeClr val="tx1"/>
                </a:solidFill>
              </a:rPr>
              <a:t>then</a:t>
            </a:r>
            <a:r>
              <a:rPr lang="da-DK" sz="1600" dirty="0">
                <a:solidFill>
                  <a:schemeClr val="tx1"/>
                </a:solidFill>
              </a:rPr>
              <a:t> hit 6 of 8 new shorts, </a:t>
            </a:r>
            <a:r>
              <a:rPr lang="da-DK" sz="1600" dirty="0" err="1">
                <a:solidFill>
                  <a:schemeClr val="tx1"/>
                </a:solidFill>
              </a:rPr>
              <a:t>will</a:t>
            </a:r>
            <a:r>
              <a:rPr lang="da-DK" sz="1600" dirty="0">
                <a:solidFill>
                  <a:schemeClr val="tx1"/>
                </a:solidFill>
              </a:rPr>
              <a:t> give Superscoring.</a:t>
            </a:r>
          </a:p>
          <a:p>
            <a:r>
              <a:rPr lang="da-DK" sz="1600" dirty="0">
                <a:solidFill>
                  <a:schemeClr val="tx1"/>
                </a:solidFill>
              </a:rPr>
              <a:t>Hit </a:t>
            </a:r>
            <a:r>
              <a:rPr lang="da-DK" sz="1600" dirty="0" err="1">
                <a:solidFill>
                  <a:schemeClr val="tx1"/>
                </a:solidFill>
              </a:rPr>
              <a:t>toybox</a:t>
            </a:r>
            <a:r>
              <a:rPr lang="da-DK" sz="1600" dirty="0">
                <a:solidFill>
                  <a:schemeClr val="tx1"/>
                </a:solidFill>
              </a:rPr>
              <a:t> for light </a:t>
            </a:r>
            <a:r>
              <a:rPr lang="da-DK" sz="1600" dirty="0" err="1">
                <a:solidFill>
                  <a:schemeClr val="tx1"/>
                </a:solidFill>
              </a:rPr>
              <a:t>locks</a:t>
            </a:r>
            <a:r>
              <a:rPr lang="da-DK" sz="1600" dirty="0">
                <a:solidFill>
                  <a:schemeClr val="tx1"/>
                </a:solidFill>
              </a:rPr>
              <a:t>.</a:t>
            </a:r>
          </a:p>
          <a:p>
            <a:r>
              <a:rPr lang="da-DK" sz="1600" dirty="0">
                <a:solidFill>
                  <a:schemeClr val="tx1"/>
                </a:solidFill>
              </a:rPr>
              <a:t>Time </a:t>
            </a:r>
            <a:r>
              <a:rPr lang="da-DK" sz="1600" dirty="0" err="1">
                <a:solidFill>
                  <a:schemeClr val="tx1"/>
                </a:solidFill>
              </a:rPr>
              <a:t>completion</a:t>
            </a:r>
            <a:r>
              <a:rPr lang="da-DK" sz="1600" dirty="0">
                <a:solidFill>
                  <a:schemeClr val="tx1"/>
                </a:solidFill>
              </a:rPr>
              <a:t> with start of </a:t>
            </a:r>
            <a:r>
              <a:rPr lang="da-DK" sz="1600" dirty="0" err="1">
                <a:solidFill>
                  <a:schemeClr val="tx1"/>
                </a:solidFill>
              </a:rPr>
              <a:t>multiball</a:t>
            </a:r>
            <a:r>
              <a:rPr lang="da-DK" sz="1600" dirty="0">
                <a:solidFill>
                  <a:schemeClr val="tx1"/>
                </a:solidFill>
              </a:rPr>
              <a:t>, in MB hit all short </a:t>
            </a:r>
            <a:r>
              <a:rPr lang="da-DK" sz="1600" dirty="0" err="1">
                <a:solidFill>
                  <a:schemeClr val="tx1"/>
                </a:solidFill>
              </a:rPr>
              <a:t>twice</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strobing</a:t>
            </a:r>
            <a:r>
              <a:rPr lang="da-DK" sz="1600" dirty="0">
                <a:solidFill>
                  <a:schemeClr val="tx1"/>
                </a:solidFill>
              </a:rPr>
              <a:t> and </a:t>
            </a:r>
            <a:r>
              <a:rPr lang="da-DK" sz="1600" dirty="0" err="1">
                <a:solidFill>
                  <a:schemeClr val="tx1"/>
                </a:solidFill>
              </a:rPr>
              <a:t>finally</a:t>
            </a:r>
            <a:r>
              <a:rPr lang="da-DK" sz="1600" dirty="0">
                <a:solidFill>
                  <a:schemeClr val="tx1"/>
                </a:solidFill>
              </a:rPr>
              <a:t> </a:t>
            </a:r>
            <a:r>
              <a:rPr lang="da-DK" sz="1600" dirty="0" err="1">
                <a:solidFill>
                  <a:schemeClr val="tx1"/>
                </a:solidFill>
              </a:rPr>
              <a:t>lock</a:t>
            </a:r>
            <a:r>
              <a:rPr lang="da-DK" sz="1600" dirty="0">
                <a:solidFill>
                  <a:schemeClr val="tx1"/>
                </a:solidFill>
              </a:rPr>
              <a:t> for super jackpot.</a:t>
            </a:r>
          </a:p>
          <a:p>
            <a:r>
              <a:rPr lang="en-US" sz="1600" dirty="0">
                <a:solidFill>
                  <a:schemeClr val="tx1"/>
                </a:solidFill>
              </a:rPr>
              <a:t>In MB hit scoop to get Add-a-ball after all Aerosmith targets.</a:t>
            </a:r>
          </a:p>
          <a:p>
            <a:endParaRPr lang="en-US" sz="1600" dirty="0">
              <a:solidFill>
                <a:schemeClr val="tx1"/>
              </a:solidFill>
            </a:endParaRPr>
          </a:p>
          <a:p>
            <a:r>
              <a:rPr lang="en-US" sz="1600" dirty="0">
                <a:solidFill>
                  <a:schemeClr val="tx1"/>
                </a:solidFill>
              </a:rPr>
              <a:t>Hit left and right orbit to light elevator for lock, in Elevator MB hit, any shot then elevator for jackpots, all 8 shoots/floor for super 40M!</a:t>
            </a:r>
          </a:p>
          <a:p>
            <a:endParaRPr lang="en-US" sz="1600" dirty="0">
              <a:solidFill>
                <a:schemeClr val="tx1"/>
              </a:solidFill>
            </a:endParaRPr>
          </a:p>
          <a:p>
            <a:r>
              <a:rPr lang="en-US" sz="1600" dirty="0">
                <a:solidFill>
                  <a:schemeClr val="tx1"/>
                </a:solidFill>
              </a:rPr>
              <a:t>Place short multipliers on lock, elevator and center ramp.</a:t>
            </a:r>
          </a:p>
          <a:p>
            <a:endParaRPr lang="en-US" sz="1600" dirty="0">
              <a:solidFill>
                <a:schemeClr val="tx1"/>
              </a:solidFill>
            </a:endParaRPr>
          </a:p>
          <a:p>
            <a:r>
              <a:rPr lang="en-US" sz="1600" dirty="0">
                <a:solidFill>
                  <a:schemeClr val="tx1"/>
                </a:solidFill>
              </a:rPr>
              <a:t>Start all song for Medley </a:t>
            </a:r>
            <a:r>
              <a:rPr lang="en-US" sz="1600" dirty="0" err="1">
                <a:solidFill>
                  <a:schemeClr val="tx1"/>
                </a:solidFill>
              </a:rPr>
              <a:t>Multiball</a:t>
            </a:r>
            <a:r>
              <a:rPr lang="en-US" sz="1600" dirty="0">
                <a:solidFill>
                  <a:schemeClr val="tx1"/>
                </a:solidFill>
              </a:rPr>
              <a:t> </a:t>
            </a:r>
            <a:r>
              <a:rPr lang="en-US" sz="1600" dirty="0" err="1">
                <a:solidFill>
                  <a:schemeClr val="tx1"/>
                </a:solidFill>
              </a:rPr>
              <a:t>Wizzard</a:t>
            </a:r>
            <a:r>
              <a:rPr lang="en-US" sz="1600" dirty="0">
                <a:solidFill>
                  <a:schemeClr val="tx1"/>
                </a:solidFill>
              </a:rPr>
              <a:t> mode, finish unfinished song in order of starting them, use missile to complete as ending MB, end “mode”.</a:t>
            </a:r>
          </a:p>
          <a:p>
            <a:endParaRPr lang="en-US" sz="1600" dirty="0">
              <a:solidFill>
                <a:schemeClr val="tx1"/>
              </a:solidFill>
            </a:endParaRPr>
          </a:p>
          <a:p>
            <a:r>
              <a:rPr lang="en-US" sz="1600" dirty="0">
                <a:solidFill>
                  <a:schemeClr val="tx1"/>
                </a:solidFill>
              </a:rPr>
              <a:t>Complete all song to get to Final Tour MB, hit 24? Shots them scoop for Super Jackpot 200M!</a:t>
            </a:r>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Twillight</a:t>
            </a:r>
            <a:r>
              <a:rPr lang="da-DK" sz="2000" u="sng" dirty="0">
                <a:solidFill>
                  <a:schemeClr val="tx1"/>
                </a:solidFill>
              </a:rPr>
              <a:t> Zone</a:t>
            </a:r>
            <a:endParaRPr lang="en-US" sz="2000" u="sng" dirty="0">
              <a:solidFill>
                <a:schemeClr val="tx1"/>
              </a:solidFill>
            </a:endParaRPr>
          </a:p>
          <a:p>
            <a:r>
              <a:rPr lang="da-DK" sz="1600" dirty="0">
                <a:solidFill>
                  <a:schemeClr val="tx1"/>
                </a:solidFill>
              </a:rPr>
              <a:t>Do not go for </a:t>
            </a:r>
            <a:r>
              <a:rPr lang="da-DK" sz="1600" dirty="0" err="1">
                <a:solidFill>
                  <a:schemeClr val="tx1"/>
                </a:solidFill>
              </a:rPr>
              <a:t>Skill</a:t>
            </a:r>
            <a:r>
              <a:rPr lang="da-DK" sz="1600" dirty="0">
                <a:solidFill>
                  <a:schemeClr val="tx1"/>
                </a:solidFill>
              </a:rPr>
              <a:t> </a:t>
            </a:r>
            <a:r>
              <a:rPr lang="da-DK" sz="1600" dirty="0" err="1">
                <a:solidFill>
                  <a:schemeClr val="tx1"/>
                </a:solidFill>
              </a:rPr>
              <a:t>shoots</a:t>
            </a:r>
            <a:r>
              <a:rPr lang="da-DK" sz="1600" dirty="0">
                <a:solidFill>
                  <a:schemeClr val="tx1"/>
                </a:solidFill>
              </a:rPr>
              <a:t>, </a:t>
            </a:r>
            <a:r>
              <a:rPr lang="da-DK" sz="1600" dirty="0" err="1">
                <a:solidFill>
                  <a:schemeClr val="tx1"/>
                </a:solidFill>
              </a:rPr>
              <a:t>bumber</a:t>
            </a:r>
            <a:r>
              <a:rPr lang="da-DK" sz="1600" dirty="0">
                <a:solidFill>
                  <a:schemeClr val="tx1"/>
                </a:solidFill>
              </a:rPr>
              <a:t> </a:t>
            </a:r>
            <a:r>
              <a:rPr lang="da-DK" sz="1600" dirty="0" err="1">
                <a:solidFill>
                  <a:schemeClr val="tx1"/>
                </a:solidFill>
              </a:rPr>
              <a:t>are</a:t>
            </a:r>
            <a:r>
              <a:rPr lang="da-DK" sz="1600" dirty="0">
                <a:solidFill>
                  <a:schemeClr val="tx1"/>
                </a:solidFill>
              </a:rPr>
              <a:t> to </a:t>
            </a:r>
            <a:r>
              <a:rPr lang="da-DK" sz="1600" dirty="0" err="1">
                <a:solidFill>
                  <a:schemeClr val="tx1"/>
                </a:solidFill>
              </a:rPr>
              <a:t>dangerously</a:t>
            </a:r>
            <a:r>
              <a:rPr lang="da-DK" sz="1600" dirty="0">
                <a:solidFill>
                  <a:schemeClr val="tx1"/>
                </a:solidFill>
              </a:rPr>
              <a:t>.</a:t>
            </a:r>
          </a:p>
          <a:p>
            <a:r>
              <a:rPr lang="en-US" sz="1600" dirty="0">
                <a:solidFill>
                  <a:schemeClr val="tx1"/>
                </a:solidFill>
              </a:rPr>
              <a:t>Never go to clock target, in any modes.</a:t>
            </a:r>
          </a:p>
          <a:p>
            <a:endParaRPr lang="da-DK" sz="1600" i="1" dirty="0">
              <a:solidFill>
                <a:schemeClr val="tx1"/>
              </a:solidFill>
            </a:endParaRPr>
          </a:p>
          <a:p>
            <a:r>
              <a:rPr lang="da-DK" sz="1600" dirty="0">
                <a:solidFill>
                  <a:schemeClr val="tx1"/>
                </a:solidFill>
              </a:rPr>
              <a:t>Return from </a:t>
            </a:r>
            <a:r>
              <a:rPr lang="da-DK" sz="1600" dirty="0" err="1">
                <a:solidFill>
                  <a:schemeClr val="tx1"/>
                </a:solidFill>
              </a:rPr>
              <a:t>slotmachine</a:t>
            </a:r>
            <a:r>
              <a:rPr lang="da-DK" sz="1600" dirty="0">
                <a:solidFill>
                  <a:schemeClr val="tx1"/>
                </a:solidFill>
              </a:rPr>
              <a:t> </a:t>
            </a:r>
            <a:r>
              <a:rPr lang="da-DK" sz="1600" dirty="0" err="1">
                <a:solidFill>
                  <a:schemeClr val="tx1"/>
                </a:solidFill>
              </a:rPr>
              <a:t>probably</a:t>
            </a:r>
            <a:r>
              <a:rPr lang="da-DK" sz="1600" dirty="0">
                <a:solidFill>
                  <a:schemeClr val="tx1"/>
                </a:solidFill>
              </a:rPr>
              <a:t> </a:t>
            </a:r>
            <a:r>
              <a:rPr lang="da-DK" sz="1600" dirty="0" err="1">
                <a:solidFill>
                  <a:schemeClr val="tx1"/>
                </a:solidFill>
              </a:rPr>
              <a:t>bounce</a:t>
            </a:r>
            <a:r>
              <a:rPr lang="da-DK" sz="1600" dirty="0">
                <a:solidFill>
                  <a:schemeClr val="tx1"/>
                </a:solidFill>
              </a:rPr>
              <a:t>-over, find out.</a:t>
            </a:r>
          </a:p>
          <a:p>
            <a:endParaRPr lang="da-DK" sz="1600" dirty="0">
              <a:solidFill>
                <a:schemeClr val="tx1"/>
              </a:solidFill>
            </a:endParaRPr>
          </a:p>
          <a:p>
            <a:r>
              <a:rPr lang="en-US" sz="1600" dirty="0">
                <a:solidFill>
                  <a:schemeClr val="tx1"/>
                </a:solidFill>
              </a:rPr>
              <a:t>Hit Left ramp, Right ramp to light lock and Gumball, lock one ball, if no Powerball installed, go for Gumball MB (has </a:t>
            </a:r>
            <a:r>
              <a:rPr lang="en-US" sz="1600" dirty="0" err="1">
                <a:solidFill>
                  <a:schemeClr val="tx1"/>
                </a:solidFill>
              </a:rPr>
              <a:t>ballsaver</a:t>
            </a:r>
            <a:r>
              <a:rPr lang="en-US" sz="1600" dirty="0">
                <a:solidFill>
                  <a:schemeClr val="tx1"/>
                </a:solidFill>
              </a:rPr>
              <a:t> as only one), camera cheat can be used for second Jackpot.</a:t>
            </a:r>
          </a:p>
          <a:p>
            <a:r>
              <a:rPr lang="en-US" sz="1600" dirty="0">
                <a:solidFill>
                  <a:schemeClr val="tx1"/>
                </a:solidFill>
              </a:rPr>
              <a:t>If in “The Spiral” mode, use </a:t>
            </a:r>
            <a:r>
              <a:rPr lang="en-US" sz="1600" dirty="0" err="1">
                <a:solidFill>
                  <a:schemeClr val="tx1"/>
                </a:solidFill>
              </a:rPr>
              <a:t>ballsaver</a:t>
            </a:r>
            <a:r>
              <a:rPr lang="en-US" sz="1600" dirty="0">
                <a:solidFill>
                  <a:schemeClr val="tx1"/>
                </a:solidFill>
              </a:rPr>
              <a:t> to get orbits.</a:t>
            </a:r>
          </a:p>
          <a:p>
            <a:r>
              <a:rPr lang="en-US" sz="1600" dirty="0">
                <a:solidFill>
                  <a:schemeClr val="tx1"/>
                </a:solidFill>
              </a:rPr>
              <a:t>If Powerball MB Jackpot are collected they are in Bonus, do not tilt, but camera can spot get bonus as rewards, get it, re-light jackpot on Left ramp.</a:t>
            </a:r>
          </a:p>
          <a:p>
            <a:endParaRPr lang="en-US" sz="1600" dirty="0">
              <a:solidFill>
                <a:schemeClr val="tx1"/>
              </a:solidFill>
            </a:endParaRPr>
          </a:p>
          <a:p>
            <a:r>
              <a:rPr lang="en-US" sz="1600" dirty="0">
                <a:solidFill>
                  <a:schemeClr val="tx1"/>
                </a:solidFill>
              </a:rPr>
              <a:t>Otherwise go for MB by locking balls, Jackpot in Piano, grows, re-light in camera.</a:t>
            </a:r>
          </a:p>
          <a:p>
            <a:endParaRPr lang="en-US" sz="1600" dirty="0">
              <a:solidFill>
                <a:schemeClr val="tx1"/>
              </a:solidFill>
            </a:endParaRPr>
          </a:p>
          <a:p>
            <a:r>
              <a:rPr lang="en-US" sz="1600" dirty="0">
                <a:solidFill>
                  <a:schemeClr val="tx1"/>
                </a:solidFill>
              </a:rPr>
              <a:t>Fast lock mode is not worth a lot of point, so just get control.</a:t>
            </a:r>
          </a:p>
          <a:p>
            <a:endParaRPr lang="en-US" sz="1600" dirty="0">
              <a:solidFill>
                <a:schemeClr val="tx1"/>
              </a:solidFill>
            </a:endParaRPr>
          </a:p>
          <a:p>
            <a:r>
              <a:rPr lang="en-US" sz="1600" dirty="0">
                <a:solidFill>
                  <a:schemeClr val="tx1"/>
                </a:solidFill>
              </a:rPr>
              <a:t>If in LITZ </a:t>
            </a:r>
            <a:r>
              <a:rPr lang="en-US" sz="1600" dirty="0" err="1">
                <a:solidFill>
                  <a:schemeClr val="tx1"/>
                </a:solidFill>
              </a:rPr>
              <a:t>wirzard</a:t>
            </a:r>
            <a:r>
              <a:rPr lang="en-US" sz="1600" dirty="0">
                <a:solidFill>
                  <a:schemeClr val="tx1"/>
                </a:solidFill>
              </a:rPr>
              <a:t> mode go for </a:t>
            </a:r>
            <a:r>
              <a:rPr lang="en-US" sz="1600" dirty="0" err="1">
                <a:solidFill>
                  <a:schemeClr val="tx1"/>
                </a:solidFill>
              </a:rPr>
              <a:t>powerball</a:t>
            </a:r>
            <a:r>
              <a:rPr lang="en-US" sz="1600" dirty="0">
                <a:solidFill>
                  <a:schemeClr val="tx1"/>
                </a:solidFill>
              </a:rPr>
              <a:t> jackpots.</a:t>
            </a: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p:txBody>
      </p:sp>
      <p:sp>
        <p:nvSpPr>
          <p:cNvPr id="18" name="Rectangle 24">
            <a:extLst>
              <a:ext uri="{FF2B5EF4-FFF2-40B4-BE49-F238E27FC236}">
                <a16:creationId xmlns:a16="http://schemas.microsoft.com/office/drawing/2014/main" id="{D325B5EF-A0C6-45BB-8935-DF1224969D88}"/>
              </a:ext>
            </a:extLst>
          </p:cNvPr>
          <p:cNvSpPr/>
          <p:nvPr/>
        </p:nvSpPr>
        <p:spPr>
          <a:xfrm rot="16200000">
            <a:off x="11753781" y="1643597"/>
            <a:ext cx="541241"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AS</a:t>
            </a:r>
            <a:endParaRPr lang="da-DK" sz="2400" dirty="0">
              <a:solidFill>
                <a:schemeClr val="tx1"/>
              </a:solidFill>
            </a:endParaRPr>
          </a:p>
        </p:txBody>
      </p:sp>
      <p:sp>
        <p:nvSpPr>
          <p:cNvPr id="11" name="Rectangle 24">
            <a:extLst>
              <a:ext uri="{FF2B5EF4-FFF2-40B4-BE49-F238E27FC236}">
                <a16:creationId xmlns:a16="http://schemas.microsoft.com/office/drawing/2014/main" id="{B5DE3DA7-76BB-4766-BEF9-ABAB23A2A7EB}"/>
              </a:ext>
            </a:extLst>
          </p:cNvPr>
          <p:cNvSpPr/>
          <p:nvPr/>
        </p:nvSpPr>
        <p:spPr>
          <a:xfrm rot="16200000">
            <a:off x="11789126" y="1131637"/>
            <a:ext cx="481260"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TZ</a:t>
            </a:r>
          </a:p>
        </p:txBody>
      </p:sp>
    </p:spTree>
    <p:extLst>
      <p:ext uri="{BB962C8B-B14F-4D97-AF65-F5344CB8AC3E}">
        <p14:creationId xmlns:p14="http://schemas.microsoft.com/office/powerpoint/2010/main" val="3648665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Demolition</a:t>
            </a:r>
            <a:r>
              <a:rPr lang="da-DK" sz="2000" u="sng" dirty="0">
                <a:solidFill>
                  <a:schemeClr val="tx1"/>
                </a:solidFill>
              </a:rPr>
              <a:t> Man</a:t>
            </a:r>
            <a:endParaRPr lang="en-US" sz="2000" u="sng" dirty="0">
              <a:solidFill>
                <a:schemeClr val="tx1"/>
              </a:solidFill>
            </a:endParaRPr>
          </a:p>
          <a:p>
            <a:r>
              <a:rPr lang="en-US" sz="1600" dirty="0" err="1">
                <a:solidFill>
                  <a:schemeClr val="tx1"/>
                </a:solidFill>
              </a:rPr>
              <a:t>Skillshot</a:t>
            </a:r>
            <a:r>
              <a:rPr lang="en-US" sz="1600" dirty="0">
                <a:solidFill>
                  <a:schemeClr val="tx1"/>
                </a:solidFill>
              </a:rPr>
              <a:t>, underground from upper flipper.</a:t>
            </a:r>
          </a:p>
          <a:p>
            <a:endParaRPr lang="en-US" sz="1600" dirty="0">
              <a:solidFill>
                <a:schemeClr val="tx1"/>
              </a:solidFill>
            </a:endParaRPr>
          </a:p>
          <a:p>
            <a:r>
              <a:rPr lang="en-US" sz="1600" dirty="0">
                <a:solidFill>
                  <a:schemeClr val="tx1"/>
                </a:solidFill>
              </a:rPr>
              <a:t>MLT rollovers completion gives claw access.</a:t>
            </a:r>
          </a:p>
          <a:p>
            <a:endParaRPr lang="en-US" sz="1600" dirty="0">
              <a:solidFill>
                <a:schemeClr val="tx1"/>
              </a:solidFill>
            </a:endParaRPr>
          </a:p>
          <a:p>
            <a:r>
              <a:rPr lang="en-US" sz="1600" dirty="0">
                <a:solidFill>
                  <a:schemeClr val="tx1"/>
                </a:solidFill>
              </a:rPr>
              <a:t>Freeze are lock, in</a:t>
            </a:r>
          </a:p>
          <a:p>
            <a:r>
              <a:rPr lang="en-US" sz="1600" dirty="0">
                <a:solidFill>
                  <a:schemeClr val="tx1"/>
                </a:solidFill>
              </a:rPr>
              <a:t>Fortress and Wasteland MB jackpot order are Center ramp, </a:t>
            </a:r>
            <a:r>
              <a:rPr lang="en-US" sz="1600" dirty="0" err="1">
                <a:solidFill>
                  <a:schemeClr val="tx1"/>
                </a:solidFill>
              </a:rPr>
              <a:t>Undergroud</a:t>
            </a:r>
            <a:r>
              <a:rPr lang="en-US" sz="1600" dirty="0">
                <a:solidFill>
                  <a:schemeClr val="tx1"/>
                </a:solidFill>
              </a:rPr>
              <a:t>, Left ramp, then right ramp for Super JP.</a:t>
            </a:r>
          </a:p>
          <a:p>
            <a:r>
              <a:rPr lang="en-US" sz="1600" dirty="0">
                <a:solidFill>
                  <a:schemeClr val="tx1"/>
                </a:solidFill>
              </a:rPr>
              <a:t>One JP can be collected at gun-button!</a:t>
            </a:r>
          </a:p>
          <a:p>
            <a:endParaRPr lang="en-US" sz="1600" dirty="0">
              <a:solidFill>
                <a:schemeClr val="tx1"/>
              </a:solidFill>
            </a:endParaRPr>
          </a:p>
          <a:p>
            <a:r>
              <a:rPr lang="en-US" sz="1600" dirty="0">
                <a:solidFill>
                  <a:schemeClr val="tx1"/>
                </a:solidFill>
              </a:rPr>
              <a:t>If starting all </a:t>
            </a:r>
            <a:r>
              <a:rPr lang="en-US" sz="1600" dirty="0" err="1">
                <a:solidFill>
                  <a:schemeClr val="tx1"/>
                </a:solidFill>
              </a:rPr>
              <a:t>multiball</a:t>
            </a:r>
            <a:r>
              <a:rPr lang="en-US" sz="1600" dirty="0">
                <a:solidFill>
                  <a:schemeClr val="tx1"/>
                </a:solidFill>
              </a:rPr>
              <a:t>, hit </a:t>
            </a:r>
            <a:r>
              <a:rPr lang="en-US" sz="1600" dirty="0" err="1">
                <a:solidFill>
                  <a:schemeClr val="tx1"/>
                </a:solidFill>
              </a:rPr>
              <a:t>Rigthramp</a:t>
            </a:r>
            <a:r>
              <a:rPr lang="en-US" sz="1600" dirty="0">
                <a:solidFill>
                  <a:schemeClr val="tx1"/>
                </a:solidFill>
              </a:rPr>
              <a:t> for Demolition Jackpot!</a:t>
            </a:r>
          </a:p>
          <a:p>
            <a:endParaRPr lang="en-US" sz="1600" dirty="0">
              <a:solidFill>
                <a:schemeClr val="tx1"/>
              </a:solidFill>
            </a:endParaRPr>
          </a:p>
          <a:p>
            <a:r>
              <a:rPr lang="en-US" sz="1600" b="1" dirty="0">
                <a:solidFill>
                  <a:schemeClr val="tx1"/>
                </a:solidFill>
              </a:rPr>
              <a:t>Don’t </a:t>
            </a:r>
            <a:r>
              <a:rPr lang="en-US" sz="1600" dirty="0">
                <a:solidFill>
                  <a:schemeClr val="tx1"/>
                </a:solidFill>
              </a:rPr>
              <a:t>shot for claw/right ramp after left ramp, it’s to fast.</a:t>
            </a:r>
          </a:p>
          <a:p>
            <a:r>
              <a:rPr lang="en-US" sz="1600" b="1" dirty="0">
                <a:solidFill>
                  <a:schemeClr val="tx1"/>
                </a:solidFill>
              </a:rPr>
              <a:t>Don’t</a:t>
            </a:r>
            <a:r>
              <a:rPr lang="en-US" sz="1600" dirty="0">
                <a:solidFill>
                  <a:schemeClr val="tx1"/>
                </a:solidFill>
              </a:rPr>
              <a:t> hit car-crash.</a:t>
            </a:r>
          </a:p>
          <a:p>
            <a:endParaRPr lang="da-DK" sz="1600" dirty="0">
              <a:solidFill>
                <a:schemeClr val="tx1"/>
              </a:solidFill>
            </a:endParaRPr>
          </a:p>
          <a:p>
            <a:r>
              <a:rPr lang="da-DK" sz="1600" dirty="0">
                <a:solidFill>
                  <a:schemeClr val="tx1"/>
                </a:solidFill>
              </a:rPr>
              <a:t>If </a:t>
            </a:r>
            <a:r>
              <a:rPr lang="da-DK" sz="1600" dirty="0" err="1">
                <a:solidFill>
                  <a:schemeClr val="tx1"/>
                </a:solidFill>
              </a:rPr>
              <a:t>Claw</a:t>
            </a:r>
            <a:r>
              <a:rPr lang="da-DK" sz="1600" dirty="0">
                <a:solidFill>
                  <a:schemeClr val="tx1"/>
                </a:solidFill>
              </a:rPr>
              <a:t> </a:t>
            </a:r>
            <a:r>
              <a:rPr lang="da-DK" sz="1600" dirty="0" err="1">
                <a:solidFill>
                  <a:schemeClr val="tx1"/>
                </a:solidFill>
              </a:rPr>
              <a:t>disabled</a:t>
            </a:r>
            <a:r>
              <a:rPr lang="da-DK" sz="1600" dirty="0">
                <a:solidFill>
                  <a:schemeClr val="tx1"/>
                </a:solidFill>
              </a:rPr>
              <a:t>, go for </a:t>
            </a:r>
            <a:r>
              <a:rPr lang="da-DK" sz="1600" dirty="0" err="1">
                <a:solidFill>
                  <a:schemeClr val="tx1"/>
                </a:solidFill>
              </a:rPr>
              <a:t>starting</a:t>
            </a:r>
            <a:r>
              <a:rPr lang="da-DK" sz="1600" dirty="0">
                <a:solidFill>
                  <a:schemeClr val="tx1"/>
                </a:solidFill>
              </a:rPr>
              <a:t> all 5 </a:t>
            </a:r>
            <a:r>
              <a:rPr lang="da-DK" sz="1600" dirty="0" err="1">
                <a:solidFill>
                  <a:schemeClr val="tx1"/>
                </a:solidFill>
              </a:rPr>
              <a:t>claw</a:t>
            </a:r>
            <a:r>
              <a:rPr lang="da-DK" sz="1600" dirty="0">
                <a:solidFill>
                  <a:schemeClr val="tx1"/>
                </a:solidFill>
              </a:rPr>
              <a:t> modes,</a:t>
            </a:r>
          </a:p>
          <a:p>
            <a:r>
              <a:rPr lang="da-DK" sz="1600" dirty="0" err="1">
                <a:solidFill>
                  <a:schemeClr val="tx1"/>
                </a:solidFill>
              </a:rPr>
              <a:t>AcMag</a:t>
            </a:r>
            <a:r>
              <a:rPr lang="da-DK" sz="1600" dirty="0">
                <a:solidFill>
                  <a:schemeClr val="tx1"/>
                </a:solidFill>
              </a:rPr>
              <a:t> – hit center </a:t>
            </a:r>
            <a:r>
              <a:rPr lang="da-DK" sz="1600" dirty="0" err="1">
                <a:solidFill>
                  <a:schemeClr val="tx1"/>
                </a:solidFill>
              </a:rPr>
              <a:t>ramp</a:t>
            </a:r>
            <a:r>
              <a:rPr lang="da-DK" sz="1600" dirty="0">
                <a:solidFill>
                  <a:schemeClr val="tx1"/>
                </a:solidFill>
              </a:rPr>
              <a:t> to </a:t>
            </a:r>
            <a:r>
              <a:rPr lang="da-DK" sz="1600" dirty="0" err="1">
                <a:solidFill>
                  <a:schemeClr val="tx1"/>
                </a:solidFill>
              </a:rPr>
              <a:t>collect</a:t>
            </a:r>
            <a:r>
              <a:rPr lang="da-DK" sz="1600" dirty="0">
                <a:solidFill>
                  <a:schemeClr val="tx1"/>
                </a:solidFill>
              </a:rPr>
              <a:t>, </a:t>
            </a:r>
            <a:r>
              <a:rPr lang="da-DK" sz="1600" dirty="0" err="1">
                <a:solidFill>
                  <a:schemeClr val="tx1"/>
                </a:solidFill>
              </a:rPr>
              <a:t>count</a:t>
            </a:r>
            <a:r>
              <a:rPr lang="da-DK" sz="1600" dirty="0">
                <a:solidFill>
                  <a:schemeClr val="tx1"/>
                </a:solidFill>
              </a:rPr>
              <a:t>-up!</a:t>
            </a:r>
          </a:p>
          <a:p>
            <a:r>
              <a:rPr lang="da-DK" sz="1600" dirty="0">
                <a:solidFill>
                  <a:schemeClr val="tx1"/>
                </a:solidFill>
              </a:rPr>
              <a:t>Lock </a:t>
            </a:r>
            <a:r>
              <a:rPr lang="da-DK" sz="1600" dirty="0" err="1">
                <a:solidFill>
                  <a:schemeClr val="tx1"/>
                </a:solidFill>
              </a:rPr>
              <a:t>freeze</a:t>
            </a:r>
            <a:r>
              <a:rPr lang="da-DK" sz="1600" dirty="0">
                <a:solidFill>
                  <a:schemeClr val="tx1"/>
                </a:solidFill>
              </a:rPr>
              <a:t> - </a:t>
            </a:r>
            <a:r>
              <a:rPr lang="da-DK" sz="1600" dirty="0" err="1">
                <a:solidFill>
                  <a:schemeClr val="tx1"/>
                </a:solidFill>
              </a:rPr>
              <a:t>make</a:t>
            </a:r>
            <a:r>
              <a:rPr lang="da-DK" sz="1600" dirty="0">
                <a:solidFill>
                  <a:schemeClr val="tx1"/>
                </a:solidFill>
              </a:rPr>
              <a:t> MB </a:t>
            </a:r>
            <a:r>
              <a:rPr lang="da-DK" sz="1600" dirty="0" err="1">
                <a:solidFill>
                  <a:schemeClr val="tx1"/>
                </a:solidFill>
              </a:rPr>
              <a:t>available</a:t>
            </a:r>
            <a:endParaRPr lang="da-DK" sz="1600" dirty="0">
              <a:solidFill>
                <a:schemeClr val="tx1"/>
              </a:solidFill>
            </a:endParaRPr>
          </a:p>
          <a:p>
            <a:r>
              <a:rPr lang="da-DK" sz="1600" dirty="0" err="1">
                <a:solidFill>
                  <a:schemeClr val="tx1"/>
                </a:solidFill>
              </a:rPr>
              <a:t>Prison</a:t>
            </a:r>
            <a:r>
              <a:rPr lang="da-DK" sz="1600" dirty="0">
                <a:solidFill>
                  <a:schemeClr val="tx1"/>
                </a:solidFill>
              </a:rPr>
              <a:t> break – shot </a:t>
            </a:r>
            <a:r>
              <a:rPr lang="da-DK" sz="1600" dirty="0" err="1">
                <a:solidFill>
                  <a:schemeClr val="tx1"/>
                </a:solidFill>
              </a:rPr>
              <a:t>inot</a:t>
            </a:r>
            <a:r>
              <a:rPr lang="da-DK" sz="1600" dirty="0">
                <a:solidFill>
                  <a:schemeClr val="tx1"/>
                </a:solidFill>
              </a:rPr>
              <a:t> </a:t>
            </a:r>
            <a:r>
              <a:rPr lang="da-DK" sz="1600" dirty="0" err="1">
                <a:solidFill>
                  <a:schemeClr val="tx1"/>
                </a:solidFill>
              </a:rPr>
              <a:t>underground</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alternating</a:t>
            </a:r>
            <a:r>
              <a:rPr lang="da-DK" sz="1600" dirty="0">
                <a:solidFill>
                  <a:schemeClr val="tx1"/>
                </a:solidFill>
              </a:rPr>
              <a:t> </a:t>
            </a:r>
            <a:r>
              <a:rPr lang="da-DK" sz="1600" dirty="0" err="1">
                <a:solidFill>
                  <a:schemeClr val="tx1"/>
                </a:solidFill>
              </a:rPr>
              <a:t>ramps</a:t>
            </a:r>
            <a:endParaRPr lang="da-DK" sz="1600" dirty="0">
              <a:solidFill>
                <a:schemeClr val="tx1"/>
              </a:solidFill>
            </a:endParaRPr>
          </a:p>
          <a:p>
            <a:r>
              <a:rPr lang="en-US" sz="1600" dirty="0">
                <a:solidFill>
                  <a:schemeClr val="tx1"/>
                </a:solidFill>
              </a:rPr>
              <a:t>Super Jets – 25 bumper hits each 1 million</a:t>
            </a:r>
          </a:p>
          <a:p>
            <a:r>
              <a:rPr lang="en-US" sz="1600" dirty="0">
                <a:solidFill>
                  <a:schemeClr val="tx1"/>
                </a:solidFill>
              </a:rPr>
              <a:t>Capture Simon – hit 3 main shots</a:t>
            </a:r>
          </a:p>
          <a:p>
            <a:r>
              <a:rPr lang="en-US" sz="1600" dirty="0">
                <a:solidFill>
                  <a:schemeClr val="tx1"/>
                </a:solidFill>
              </a:rPr>
              <a:t>Then hit underground for Demolition Time, hit all yellow targets to add a ball!</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Corvette</a:t>
            </a:r>
          </a:p>
          <a:p>
            <a:r>
              <a:rPr lang="da-DK" sz="1600" dirty="0" err="1">
                <a:solidFill>
                  <a:schemeClr val="tx1"/>
                </a:solidFill>
              </a:rPr>
              <a:t>Use</a:t>
            </a:r>
            <a:r>
              <a:rPr lang="da-DK" sz="1600" dirty="0">
                <a:solidFill>
                  <a:schemeClr val="tx1"/>
                </a:solidFill>
              </a:rPr>
              <a:t> Super </a:t>
            </a:r>
            <a:r>
              <a:rPr lang="da-DK" sz="1600" dirty="0" err="1">
                <a:solidFill>
                  <a:schemeClr val="tx1"/>
                </a:solidFill>
              </a:rPr>
              <a:t>Skill</a:t>
            </a:r>
            <a:r>
              <a:rPr lang="da-DK" sz="1600" dirty="0">
                <a:solidFill>
                  <a:schemeClr val="tx1"/>
                </a:solidFill>
              </a:rPr>
              <a:t> Shot; for all </a:t>
            </a:r>
            <a:r>
              <a:rPr lang="da-DK" sz="1600" dirty="0" err="1">
                <a:solidFill>
                  <a:schemeClr val="tx1"/>
                </a:solidFill>
              </a:rPr>
              <a:t>balls</a:t>
            </a:r>
            <a:r>
              <a:rPr lang="da-DK" sz="1600" dirty="0">
                <a:solidFill>
                  <a:schemeClr val="tx1"/>
                </a:solidFill>
              </a:rPr>
              <a:t>, by LLRLL </a:t>
            </a:r>
            <a:r>
              <a:rPr lang="da-DK" sz="1600" dirty="0" err="1">
                <a:solidFill>
                  <a:schemeClr val="tx1"/>
                </a:solidFill>
              </a:rPr>
              <a:t>before</a:t>
            </a:r>
            <a:r>
              <a:rPr lang="da-DK" sz="1600" dirty="0">
                <a:solidFill>
                  <a:schemeClr val="tx1"/>
                </a:solidFill>
              </a:rPr>
              <a:t> </a:t>
            </a:r>
            <a:r>
              <a:rPr lang="da-DK" sz="1600" dirty="0" err="1">
                <a:solidFill>
                  <a:schemeClr val="tx1"/>
                </a:solidFill>
              </a:rPr>
              <a:t>plunging</a:t>
            </a:r>
            <a:r>
              <a:rPr lang="da-DK" sz="1600" dirty="0">
                <a:solidFill>
                  <a:schemeClr val="tx1"/>
                </a:solidFill>
              </a:rPr>
              <a:t>, </a:t>
            </a:r>
            <a:r>
              <a:rPr lang="da-DK" sz="1600" dirty="0" err="1">
                <a:solidFill>
                  <a:schemeClr val="tx1"/>
                </a:solidFill>
              </a:rPr>
              <a:t>then</a:t>
            </a:r>
            <a:r>
              <a:rPr lang="da-DK" sz="1600" dirty="0">
                <a:solidFill>
                  <a:schemeClr val="tx1"/>
                </a:solidFill>
              </a:rPr>
              <a:t> hit Side </a:t>
            </a:r>
            <a:r>
              <a:rPr lang="da-DK" sz="1600" dirty="0" err="1">
                <a:solidFill>
                  <a:schemeClr val="tx1"/>
                </a:solidFill>
              </a:rPr>
              <a:t>ramp</a:t>
            </a:r>
            <a:r>
              <a:rPr lang="da-DK" sz="1600" dirty="0">
                <a:solidFill>
                  <a:schemeClr val="tx1"/>
                </a:solidFill>
              </a:rPr>
              <a:t> with top fipper.</a:t>
            </a:r>
          </a:p>
          <a:p>
            <a:endParaRPr lang="da-DK" sz="1600" dirty="0">
              <a:solidFill>
                <a:schemeClr val="tx1"/>
              </a:solidFill>
            </a:endParaRPr>
          </a:p>
          <a:p>
            <a:r>
              <a:rPr lang="da-DK" sz="1600" dirty="0">
                <a:solidFill>
                  <a:schemeClr val="tx1"/>
                </a:solidFill>
              </a:rPr>
              <a:t>Light kick back, by </a:t>
            </a:r>
            <a:r>
              <a:rPr lang="da-DK" sz="1600" dirty="0" err="1">
                <a:solidFill>
                  <a:schemeClr val="tx1"/>
                </a:solidFill>
              </a:rPr>
              <a:t>hitting</a:t>
            </a:r>
            <a:r>
              <a:rPr lang="da-DK" sz="1600" dirty="0">
                <a:solidFill>
                  <a:schemeClr val="tx1"/>
                </a:solidFill>
              </a:rPr>
              <a:t> the </a:t>
            </a:r>
            <a:r>
              <a:rPr lang="da-DK" sz="1600" dirty="0" err="1">
                <a:solidFill>
                  <a:schemeClr val="tx1"/>
                </a:solidFill>
              </a:rPr>
              <a:t>target</a:t>
            </a:r>
            <a:r>
              <a:rPr lang="da-DK" sz="1600" dirty="0">
                <a:solidFill>
                  <a:schemeClr val="tx1"/>
                </a:solidFill>
              </a:rPr>
              <a:t> in the </a:t>
            </a:r>
            <a:r>
              <a:rPr lang="da-DK" sz="1600" dirty="0" err="1">
                <a:solidFill>
                  <a:schemeClr val="tx1"/>
                </a:solidFill>
              </a:rPr>
              <a:t>lower</a:t>
            </a:r>
            <a:r>
              <a:rPr lang="da-DK" sz="1600" dirty="0">
                <a:solidFill>
                  <a:schemeClr val="tx1"/>
                </a:solidFill>
              </a:rPr>
              <a:t> right, </a:t>
            </a:r>
            <a:r>
              <a:rPr lang="da-DK" sz="1600" dirty="0" err="1">
                <a:solidFill>
                  <a:schemeClr val="tx1"/>
                </a:solidFill>
              </a:rPr>
              <a:t>one</a:t>
            </a:r>
            <a:r>
              <a:rPr lang="da-DK" sz="1600" dirty="0">
                <a:solidFill>
                  <a:schemeClr val="tx1"/>
                </a:solidFill>
              </a:rPr>
              <a:t> hit </a:t>
            </a:r>
            <a:r>
              <a:rPr lang="da-DK" sz="1600" dirty="0" err="1">
                <a:solidFill>
                  <a:schemeClr val="tx1"/>
                </a:solidFill>
              </a:rPr>
              <a:t>only</a:t>
            </a:r>
            <a:r>
              <a:rPr lang="da-DK" sz="1600" dirty="0">
                <a:solidFill>
                  <a:schemeClr val="tx1"/>
                </a:solidFill>
              </a:rPr>
              <a:t>, and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re-light.</a:t>
            </a:r>
          </a:p>
          <a:p>
            <a:endParaRPr lang="da-DK" sz="1600" dirty="0">
              <a:solidFill>
                <a:schemeClr val="tx1"/>
              </a:solidFill>
            </a:endParaRPr>
          </a:p>
          <a:p>
            <a:r>
              <a:rPr lang="da-DK" sz="1600" dirty="0" err="1">
                <a:solidFill>
                  <a:schemeClr val="tx1"/>
                </a:solidFill>
              </a:rPr>
              <a:t>Left</a:t>
            </a:r>
            <a:r>
              <a:rPr lang="da-DK" sz="1600" dirty="0">
                <a:solidFill>
                  <a:schemeClr val="tx1"/>
                </a:solidFill>
              </a:rPr>
              <a:t> loop to lit </a:t>
            </a:r>
            <a:r>
              <a:rPr lang="da-DK" sz="1600" dirty="0" err="1">
                <a:solidFill>
                  <a:schemeClr val="tx1"/>
                </a:solidFill>
              </a:rPr>
              <a:t>lock</a:t>
            </a:r>
            <a:r>
              <a:rPr lang="da-DK" sz="1600" dirty="0">
                <a:solidFill>
                  <a:schemeClr val="tx1"/>
                </a:solidFill>
              </a:rPr>
              <a:t>, loop </a:t>
            </a:r>
            <a:r>
              <a:rPr lang="da-DK" sz="1600" dirty="0" err="1">
                <a:solidFill>
                  <a:schemeClr val="tx1"/>
                </a:solidFill>
              </a:rPr>
              <a:t>pass</a:t>
            </a:r>
            <a:r>
              <a:rPr lang="da-DK" sz="1600" dirty="0">
                <a:solidFill>
                  <a:schemeClr val="tx1"/>
                </a:solidFill>
              </a:rPr>
              <a:t> ball </a:t>
            </a:r>
            <a:r>
              <a:rPr lang="da-DK" sz="1600" dirty="0" err="1">
                <a:solidFill>
                  <a:schemeClr val="tx1"/>
                </a:solidFill>
              </a:rPr>
              <a:t>when</a:t>
            </a:r>
            <a:r>
              <a:rPr lang="da-DK" sz="1600" dirty="0">
                <a:solidFill>
                  <a:schemeClr val="tx1"/>
                </a:solidFill>
              </a:rPr>
              <a:t> </a:t>
            </a:r>
            <a:r>
              <a:rPr lang="da-DK" sz="1600" dirty="0" err="1">
                <a:solidFill>
                  <a:schemeClr val="tx1"/>
                </a:solidFill>
              </a:rPr>
              <a:t>comming</a:t>
            </a:r>
            <a:r>
              <a:rPr lang="da-DK" sz="1600" dirty="0">
                <a:solidFill>
                  <a:schemeClr val="tx1"/>
                </a:solidFill>
              </a:rPr>
              <a:t> </a:t>
            </a:r>
            <a:r>
              <a:rPr lang="da-DK" sz="1600" dirty="0" err="1">
                <a:solidFill>
                  <a:schemeClr val="tx1"/>
                </a:solidFill>
              </a:rPr>
              <a:t>around</a:t>
            </a:r>
            <a:r>
              <a:rPr lang="da-DK" sz="1600" dirty="0">
                <a:solidFill>
                  <a:schemeClr val="tx1"/>
                </a:solidFill>
              </a:rPr>
              <a:t>, hit </a:t>
            </a:r>
            <a:r>
              <a:rPr lang="da-DK" sz="1600" dirty="0" err="1">
                <a:solidFill>
                  <a:schemeClr val="tx1"/>
                </a:solidFill>
              </a:rPr>
              <a:t>engine</a:t>
            </a:r>
            <a:r>
              <a:rPr lang="da-DK" sz="1600" dirty="0">
                <a:solidFill>
                  <a:schemeClr val="tx1"/>
                </a:solidFill>
              </a:rPr>
              <a:t> to </a:t>
            </a:r>
            <a:r>
              <a:rPr lang="da-DK" sz="1600" dirty="0" err="1">
                <a:solidFill>
                  <a:schemeClr val="tx1"/>
                </a:solidFill>
              </a:rPr>
              <a:t>lock</a:t>
            </a:r>
            <a:r>
              <a:rPr lang="da-DK" sz="1600" dirty="0">
                <a:solidFill>
                  <a:schemeClr val="tx1"/>
                </a:solidFill>
              </a:rPr>
              <a:t> ball.</a:t>
            </a:r>
          </a:p>
          <a:p>
            <a:r>
              <a:rPr lang="da-DK" sz="1600" dirty="0" err="1">
                <a:solidFill>
                  <a:schemeClr val="tx1"/>
                </a:solidFill>
              </a:rPr>
              <a:t>When</a:t>
            </a:r>
            <a:r>
              <a:rPr lang="da-DK" sz="1600" dirty="0">
                <a:solidFill>
                  <a:schemeClr val="tx1"/>
                </a:solidFill>
              </a:rPr>
              <a:t> MB, hit flipper </a:t>
            </a:r>
            <a:r>
              <a:rPr lang="da-DK" sz="1600" dirty="0" err="1">
                <a:solidFill>
                  <a:schemeClr val="tx1"/>
                </a:solidFill>
              </a:rPr>
              <a:t>buttons</a:t>
            </a:r>
            <a:r>
              <a:rPr lang="da-DK" sz="1600" dirty="0">
                <a:solidFill>
                  <a:schemeClr val="tx1"/>
                </a:solidFill>
              </a:rPr>
              <a:t> to shake-</a:t>
            </a:r>
            <a:r>
              <a:rPr lang="da-DK" sz="1600" dirty="0" err="1">
                <a:solidFill>
                  <a:schemeClr val="tx1"/>
                </a:solidFill>
              </a:rPr>
              <a:t>engine</a:t>
            </a:r>
            <a:r>
              <a:rPr lang="da-DK" sz="1600" dirty="0">
                <a:solidFill>
                  <a:schemeClr val="tx1"/>
                </a:solidFill>
              </a:rPr>
              <a:t>, to grove Jackpot, </a:t>
            </a:r>
            <a:r>
              <a:rPr lang="da-DK" sz="1600" dirty="0" err="1">
                <a:solidFill>
                  <a:schemeClr val="tx1"/>
                </a:solidFill>
              </a:rPr>
              <a:t>which</a:t>
            </a:r>
            <a:r>
              <a:rPr lang="da-DK" sz="1600" dirty="0">
                <a:solidFill>
                  <a:schemeClr val="tx1"/>
                </a:solidFill>
              </a:rPr>
              <a:t> is the Side </a:t>
            </a:r>
            <a:r>
              <a:rPr lang="da-DK" sz="1600" dirty="0" err="1">
                <a:solidFill>
                  <a:schemeClr val="tx1"/>
                </a:solidFill>
              </a:rPr>
              <a:t>ramp</a:t>
            </a:r>
            <a:r>
              <a:rPr lang="da-DK" sz="1600" dirty="0">
                <a:solidFill>
                  <a:schemeClr val="tx1"/>
                </a:solidFill>
              </a:rPr>
              <a:t>, but hit </a:t>
            </a:r>
            <a:r>
              <a:rPr lang="da-DK" sz="1600" dirty="0" err="1">
                <a:solidFill>
                  <a:schemeClr val="tx1"/>
                </a:solidFill>
              </a:rPr>
              <a:t>inner</a:t>
            </a:r>
            <a:r>
              <a:rPr lang="da-DK" sz="1600" dirty="0">
                <a:solidFill>
                  <a:schemeClr val="tx1"/>
                </a:solidFill>
              </a:rPr>
              <a:t> loop </a:t>
            </a:r>
            <a:r>
              <a:rPr lang="da-DK" sz="1600" dirty="0" err="1">
                <a:solidFill>
                  <a:schemeClr val="tx1"/>
                </a:solidFill>
              </a:rPr>
              <a:t>then</a:t>
            </a:r>
            <a:r>
              <a:rPr lang="da-DK" sz="1600" dirty="0">
                <a:solidFill>
                  <a:schemeClr val="tx1"/>
                </a:solidFill>
              </a:rPr>
              <a:t> side </a:t>
            </a:r>
            <a:r>
              <a:rPr lang="da-DK" sz="1600" dirty="0" err="1">
                <a:solidFill>
                  <a:schemeClr val="tx1"/>
                </a:solidFill>
              </a:rPr>
              <a:t>ramp</a:t>
            </a:r>
            <a:r>
              <a:rPr lang="da-DK" sz="1600" dirty="0">
                <a:solidFill>
                  <a:schemeClr val="tx1"/>
                </a:solidFill>
              </a:rPr>
              <a:t> for Super </a:t>
            </a:r>
            <a:r>
              <a:rPr lang="da-DK" sz="1600" dirty="0" err="1">
                <a:solidFill>
                  <a:schemeClr val="tx1"/>
                </a:solidFill>
              </a:rPr>
              <a:t>JackPot</a:t>
            </a:r>
            <a:r>
              <a:rPr lang="da-DK" sz="1600" dirty="0">
                <a:solidFill>
                  <a:schemeClr val="tx1"/>
                </a:solidFill>
              </a:rPr>
              <a:t>.</a:t>
            </a:r>
          </a:p>
          <a:p>
            <a:endParaRPr lang="da-DK" sz="1600" dirty="0">
              <a:solidFill>
                <a:schemeClr val="tx1"/>
              </a:solidFill>
            </a:endParaRPr>
          </a:p>
          <a:p>
            <a:r>
              <a:rPr lang="en-US" sz="1600" dirty="0">
                <a:solidFill>
                  <a:schemeClr val="tx1"/>
                </a:solidFill>
              </a:rPr>
              <a:t>In Race Today on right ramp, hold down left flipper Gas and shift gears when told to on right flipper.</a:t>
            </a:r>
          </a:p>
          <a:p>
            <a:endParaRPr lang="en-US" sz="1600" dirty="0">
              <a:solidFill>
                <a:schemeClr val="tx1"/>
              </a:solidFill>
            </a:endParaRPr>
          </a:p>
          <a:p>
            <a:r>
              <a:rPr lang="en-US" sz="1600" dirty="0">
                <a:solidFill>
                  <a:schemeClr val="tx1"/>
                </a:solidFill>
              </a:rPr>
              <a:t>In all MB, make combos.</a:t>
            </a:r>
          </a:p>
          <a:p>
            <a:endParaRPr lang="en-US" sz="1600" dirty="0">
              <a:solidFill>
                <a:schemeClr val="tx1"/>
              </a:solidFill>
            </a:endParaRPr>
          </a:p>
          <a:p>
            <a:r>
              <a:rPr lang="en-US" sz="1600" dirty="0">
                <a:solidFill>
                  <a:schemeClr val="tx1"/>
                </a:solidFill>
              </a:rPr>
              <a:t>In Catch me mode, Hit the Right orbit, then side ramp, then left ramp, then Pit In.</a:t>
            </a:r>
          </a:p>
        </p:txBody>
      </p:sp>
      <p:sp>
        <p:nvSpPr>
          <p:cNvPr id="13" name="Rectangle 24">
            <a:extLst>
              <a:ext uri="{FF2B5EF4-FFF2-40B4-BE49-F238E27FC236}">
                <a16:creationId xmlns:a16="http://schemas.microsoft.com/office/drawing/2014/main" id="{D060D209-54B5-457E-8DA0-D87034B3684D}"/>
              </a:ext>
            </a:extLst>
          </p:cNvPr>
          <p:cNvSpPr/>
          <p:nvPr/>
        </p:nvSpPr>
        <p:spPr>
          <a:xfrm rot="16200000">
            <a:off x="11715016" y="3020291"/>
            <a:ext cx="633787" cy="336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DM</a:t>
            </a:r>
            <a:endParaRPr lang="da-DK" sz="2400" dirty="0">
              <a:solidFill>
                <a:schemeClr val="tx1"/>
              </a:solidFill>
            </a:endParaRPr>
          </a:p>
        </p:txBody>
      </p:sp>
      <p:sp>
        <p:nvSpPr>
          <p:cNvPr id="11" name="Rectangle 24">
            <a:extLst>
              <a:ext uri="{FF2B5EF4-FFF2-40B4-BE49-F238E27FC236}">
                <a16:creationId xmlns:a16="http://schemas.microsoft.com/office/drawing/2014/main" id="{1AEFA517-9EF1-4984-BDD1-F0F8814A95EA}"/>
              </a:ext>
            </a:extLst>
          </p:cNvPr>
          <p:cNvSpPr/>
          <p:nvPr/>
        </p:nvSpPr>
        <p:spPr>
          <a:xfrm rot="16200000">
            <a:off x="11643324" y="2297337"/>
            <a:ext cx="771973" cy="3440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err="1">
                <a:solidFill>
                  <a:schemeClr val="tx1"/>
                </a:solidFill>
              </a:rPr>
              <a:t>Corv</a:t>
            </a:r>
            <a:endParaRPr lang="da-DK" sz="2400" dirty="0">
              <a:solidFill>
                <a:schemeClr val="tx1"/>
              </a:solidFill>
            </a:endParaRPr>
          </a:p>
        </p:txBody>
      </p:sp>
    </p:spTree>
    <p:extLst>
      <p:ext uri="{BB962C8B-B14F-4D97-AF65-F5344CB8AC3E}">
        <p14:creationId xmlns:p14="http://schemas.microsoft.com/office/powerpoint/2010/main" val="2026078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High Speed II : The Getaway</a:t>
            </a:r>
          </a:p>
          <a:p>
            <a:r>
              <a:rPr lang="en-US" sz="1600" dirty="0">
                <a:solidFill>
                  <a:schemeClr val="tx1"/>
                </a:solidFill>
              </a:rPr>
              <a:t>Concentrate on shooting the lower 1-2-3 targets to relight the Kickback, unless Redline Mania is ready, there are connected at each side, and must be completed in 8 seconds.</a:t>
            </a:r>
          </a:p>
          <a:p>
            <a:endParaRPr lang="en-US" sz="1600" dirty="0">
              <a:solidFill>
                <a:schemeClr val="tx1"/>
              </a:solidFill>
            </a:endParaRPr>
          </a:p>
          <a:p>
            <a:r>
              <a:rPr lang="en-US" sz="1600" dirty="0">
                <a:solidFill>
                  <a:schemeClr val="tx1"/>
                </a:solidFill>
              </a:rPr>
              <a:t>Go through Gears, by hitting The RPM shots Right and Left Orbits, Completing 1st Gear requires one RPM shot, completing 2nd requires two,… use the shifter/plunger in either direction, and the game doesn't mind if you shift with your knee.</a:t>
            </a:r>
          </a:p>
          <a:p>
            <a:endParaRPr lang="en-US" sz="1600" dirty="0">
              <a:solidFill>
                <a:schemeClr val="tx1"/>
              </a:solidFill>
            </a:endParaRPr>
          </a:p>
          <a:p>
            <a:r>
              <a:rPr lang="en-US" sz="1600" dirty="0">
                <a:solidFill>
                  <a:schemeClr val="tx1"/>
                </a:solidFill>
              </a:rPr>
              <a:t>Supercharger Mode strategy complete 4th Gear. Preferably, I have the ball on the lower right flipper. Shoot the Supercharger for 5M. Hold the left flipper up, push the machine forward as the ball comes down, bouncing it over to the right flipper. Shoot the Supercharger for 10M. Repeat until you miss and have to do something desperate, or until Supercharger Mode ends.</a:t>
            </a:r>
          </a:p>
          <a:p>
            <a:endParaRPr lang="en-US" sz="1600" dirty="0">
              <a:solidFill>
                <a:schemeClr val="tx1"/>
              </a:solidFill>
            </a:endParaRPr>
          </a:p>
          <a:p>
            <a:r>
              <a:rPr lang="en-US" sz="1600" dirty="0">
                <a:solidFill>
                  <a:schemeClr val="tx1"/>
                </a:solidFill>
              </a:rPr>
              <a:t>During </a:t>
            </a:r>
            <a:r>
              <a:rPr lang="en-US" sz="1600" dirty="0" err="1">
                <a:solidFill>
                  <a:schemeClr val="tx1"/>
                </a:solidFill>
              </a:rPr>
              <a:t>Multiball</a:t>
            </a:r>
            <a:r>
              <a:rPr lang="en-US" sz="1600" dirty="0">
                <a:solidFill>
                  <a:schemeClr val="tx1"/>
                </a:solidFill>
              </a:rPr>
              <a:t>(s) ten loops through the Supercharger are required to light the Jackpot, which is always worth 25M.</a:t>
            </a:r>
          </a:p>
          <a:p>
            <a:endParaRPr lang="en-US" sz="1600" dirty="0">
              <a:solidFill>
                <a:schemeClr val="tx1"/>
              </a:solidFill>
            </a:endParaRPr>
          </a:p>
          <a:p>
            <a:r>
              <a:rPr lang="en-US" sz="1600" dirty="0">
                <a:solidFill>
                  <a:schemeClr val="tx1"/>
                </a:solidFill>
              </a:rPr>
              <a:t>Backhand ramp! Supercharger.</a:t>
            </a:r>
          </a:p>
          <a:p>
            <a:endParaRPr lang="en-US" sz="1600" dirty="0">
              <a:solidFill>
                <a:schemeClr val="tx1"/>
              </a:solidFill>
            </a:endParaRPr>
          </a:p>
          <a:p>
            <a:r>
              <a:rPr lang="en-US" sz="1600" dirty="0">
                <a:solidFill>
                  <a:schemeClr val="tx1"/>
                </a:solidFill>
              </a:rPr>
              <a:t>Left Orbit and Left Loop, to Lock ball, for </a:t>
            </a:r>
            <a:r>
              <a:rPr lang="en-US" sz="1600" dirty="0" err="1">
                <a:solidFill>
                  <a:schemeClr val="tx1"/>
                </a:solidFill>
              </a:rPr>
              <a:t>Multiball</a:t>
            </a:r>
            <a:r>
              <a:rPr lang="en-US" sz="1600" dirty="0">
                <a:solidFill>
                  <a:schemeClr val="tx1"/>
                </a:solidFill>
              </a:rPr>
              <a:t>.</a:t>
            </a:r>
          </a:p>
          <a:p>
            <a:endParaRPr lang="en-US" sz="1600" dirty="0">
              <a:solidFill>
                <a:schemeClr val="tx1"/>
              </a:solidFill>
            </a:endParaRPr>
          </a:p>
          <a:p>
            <a:r>
              <a:rPr lang="en-US" sz="1600" dirty="0">
                <a:solidFill>
                  <a:schemeClr val="tx1"/>
                </a:solidFill>
              </a:rPr>
              <a:t>5th Gear - Light Redline Mania, same as </a:t>
            </a:r>
            <a:r>
              <a:rPr lang="en-US" sz="1600" dirty="0" err="1">
                <a:solidFill>
                  <a:schemeClr val="tx1"/>
                </a:solidFill>
              </a:rPr>
              <a:t>Multiball</a:t>
            </a:r>
            <a:r>
              <a:rPr lang="en-US" sz="1600" dirty="0">
                <a:solidFill>
                  <a:schemeClr val="tx1"/>
                </a:solidFill>
              </a:rPr>
              <a:t>.</a:t>
            </a:r>
          </a:p>
          <a:p>
            <a:endParaRPr lang="en-US" sz="1400" dirty="0">
              <a:solidFill>
                <a:srgbClr val="1D2228"/>
              </a:solidFill>
            </a:endParaRPr>
          </a:p>
          <a:p>
            <a:r>
              <a:rPr lang="en-US" sz="1400" dirty="0">
                <a:solidFill>
                  <a:srgbClr val="1D2228"/>
                </a:solidFill>
              </a:rPr>
              <a:t> </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Terminator 2 : </a:t>
            </a:r>
            <a:r>
              <a:rPr lang="da-DK" sz="2000" u="sng" dirty="0" err="1">
                <a:solidFill>
                  <a:schemeClr val="tx1"/>
                </a:solidFill>
              </a:rPr>
              <a:t>Judgment</a:t>
            </a:r>
            <a:r>
              <a:rPr lang="da-DK" sz="2000" u="sng" dirty="0">
                <a:solidFill>
                  <a:schemeClr val="tx1"/>
                </a:solidFill>
              </a:rPr>
              <a:t> Day</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Hit the center </a:t>
            </a:r>
            <a:r>
              <a:rPr lang="da-DK" sz="1600" dirty="0" err="1">
                <a:solidFill>
                  <a:schemeClr val="tx1"/>
                </a:solidFill>
              </a:rPr>
              <a:t>target</a:t>
            </a:r>
            <a:r>
              <a:rPr lang="da-DK" sz="1600" dirty="0">
                <a:solidFill>
                  <a:schemeClr val="tx1"/>
                </a:solidFill>
              </a:rPr>
              <a:t> </a:t>
            </a:r>
            <a:r>
              <a:rPr lang="da-DK" sz="1600" dirty="0" err="1">
                <a:solidFill>
                  <a:schemeClr val="tx1"/>
                </a:solidFill>
              </a:rPr>
              <a:t>when</a:t>
            </a:r>
            <a:r>
              <a:rPr lang="da-DK" sz="1600" dirty="0">
                <a:solidFill>
                  <a:schemeClr val="tx1"/>
                </a:solidFill>
              </a:rPr>
              <a:t> lit with the gun.</a:t>
            </a:r>
          </a:p>
          <a:p>
            <a:endParaRPr lang="da-DK" sz="1600" dirty="0">
              <a:solidFill>
                <a:schemeClr val="tx1"/>
              </a:solidFill>
            </a:endParaRPr>
          </a:p>
          <a:p>
            <a:r>
              <a:rPr lang="da-DK" sz="1600" dirty="0" err="1">
                <a:solidFill>
                  <a:schemeClr val="tx1"/>
                </a:solidFill>
              </a:rPr>
              <a:t>Payback</a:t>
            </a:r>
            <a:r>
              <a:rPr lang="da-DK" sz="1600" dirty="0">
                <a:solidFill>
                  <a:schemeClr val="tx1"/>
                </a:solidFill>
              </a:rPr>
              <a:t> time: Hit </a:t>
            </a:r>
            <a:r>
              <a:rPr lang="da-DK" sz="1600" dirty="0" err="1">
                <a:solidFill>
                  <a:schemeClr val="tx1"/>
                </a:solidFill>
              </a:rPr>
              <a:t>each</a:t>
            </a:r>
            <a:r>
              <a:rPr lang="da-DK" sz="1600" dirty="0">
                <a:solidFill>
                  <a:schemeClr val="tx1"/>
                </a:solidFill>
              </a:rPr>
              <a:t> </a:t>
            </a:r>
            <a:r>
              <a:rPr lang="da-DK" sz="1600" dirty="0" err="1">
                <a:solidFill>
                  <a:schemeClr val="tx1"/>
                </a:solidFill>
              </a:rPr>
              <a:t>ramp</a:t>
            </a:r>
            <a:r>
              <a:rPr lang="da-DK" sz="1600" dirty="0">
                <a:solidFill>
                  <a:schemeClr val="tx1"/>
                </a:solidFill>
              </a:rPr>
              <a:t> </a:t>
            </a:r>
            <a:r>
              <a:rPr lang="da-DK" sz="1600" dirty="0" err="1">
                <a:solidFill>
                  <a:schemeClr val="tx1"/>
                </a:solidFill>
              </a:rPr>
              <a:t>alternating</a:t>
            </a:r>
            <a:r>
              <a:rPr lang="da-DK" sz="1600" dirty="0">
                <a:solidFill>
                  <a:schemeClr val="tx1"/>
                </a:solidFill>
              </a:rPr>
              <a:t> 5 times, to </a:t>
            </a:r>
            <a:r>
              <a:rPr lang="da-DK" sz="1600" dirty="0" err="1">
                <a:solidFill>
                  <a:schemeClr val="tx1"/>
                </a:solidFill>
              </a:rPr>
              <a:t>get</a:t>
            </a:r>
            <a:r>
              <a:rPr lang="da-DK" sz="1600" dirty="0">
                <a:solidFill>
                  <a:schemeClr val="tx1"/>
                </a:solidFill>
              </a:rPr>
              <a:t> </a:t>
            </a:r>
            <a:r>
              <a:rPr lang="da-DK" sz="1600" dirty="0" err="1">
                <a:solidFill>
                  <a:schemeClr val="tx1"/>
                </a:solidFill>
              </a:rPr>
              <a:t>Payback</a:t>
            </a:r>
            <a:r>
              <a:rPr lang="da-DK" sz="1600" dirty="0">
                <a:solidFill>
                  <a:schemeClr val="tx1"/>
                </a:solidFill>
              </a:rPr>
              <a:t> time, </a:t>
            </a:r>
            <a:r>
              <a:rPr lang="da-DK" sz="1600" dirty="0" err="1">
                <a:solidFill>
                  <a:schemeClr val="tx1"/>
                </a:solidFill>
              </a:rPr>
              <a:t>where</a:t>
            </a:r>
            <a:r>
              <a:rPr lang="da-DK" sz="1600" dirty="0">
                <a:solidFill>
                  <a:schemeClr val="tx1"/>
                </a:solidFill>
              </a:rPr>
              <a:t> </a:t>
            </a:r>
            <a:r>
              <a:rPr lang="da-DK" sz="1600" dirty="0" err="1">
                <a:solidFill>
                  <a:schemeClr val="tx1"/>
                </a:solidFill>
              </a:rPr>
              <a:t>ramps</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worth</a:t>
            </a:r>
            <a:r>
              <a:rPr lang="da-DK" sz="1600" dirty="0">
                <a:solidFill>
                  <a:schemeClr val="tx1"/>
                </a:solidFill>
              </a:rPr>
              <a:t> 5M the </a:t>
            </a:r>
            <a:r>
              <a:rPr lang="da-DK" sz="1600" dirty="0" err="1">
                <a:solidFill>
                  <a:schemeClr val="tx1"/>
                </a:solidFill>
              </a:rPr>
              <a:t>next</a:t>
            </a:r>
            <a:r>
              <a:rPr lang="da-DK" sz="1600" dirty="0">
                <a:solidFill>
                  <a:schemeClr val="tx1"/>
                </a:solidFill>
              </a:rPr>
              <a:t> 20 </a:t>
            </a:r>
            <a:r>
              <a:rPr lang="da-DK" sz="1600" dirty="0" err="1">
                <a:solidFill>
                  <a:schemeClr val="tx1"/>
                </a:solidFill>
              </a:rPr>
              <a:t>seconds</a:t>
            </a:r>
            <a:r>
              <a:rPr lang="da-DK" sz="1600" dirty="0">
                <a:solidFill>
                  <a:schemeClr val="tx1"/>
                </a:solidFill>
              </a:rPr>
              <a:t>.</a:t>
            </a:r>
          </a:p>
          <a:p>
            <a:endParaRPr lang="da-DK" sz="1600" dirty="0">
              <a:solidFill>
                <a:schemeClr val="tx1"/>
              </a:solidFill>
            </a:endParaRPr>
          </a:p>
          <a:p>
            <a:r>
              <a:rPr lang="da-DK" sz="1600" dirty="0">
                <a:solidFill>
                  <a:schemeClr val="tx1"/>
                </a:solidFill>
              </a:rPr>
              <a:t>Shot the </a:t>
            </a:r>
            <a:r>
              <a:rPr lang="da-DK" sz="1600" dirty="0" err="1">
                <a:solidFill>
                  <a:schemeClr val="tx1"/>
                </a:solidFill>
              </a:rPr>
              <a:t>skull</a:t>
            </a:r>
            <a:r>
              <a:rPr lang="da-DK" sz="1600" dirty="0">
                <a:solidFill>
                  <a:schemeClr val="tx1"/>
                </a:solidFill>
              </a:rPr>
              <a:t>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backhanded</a:t>
            </a:r>
            <a:r>
              <a:rPr lang="da-DK" sz="1600" dirty="0">
                <a:solidFill>
                  <a:schemeClr val="tx1"/>
                </a:solidFill>
              </a:rPr>
              <a:t>) drop </a:t>
            </a:r>
            <a:r>
              <a:rPr lang="da-DK" sz="1600" dirty="0" err="1">
                <a:solidFill>
                  <a:schemeClr val="tx1"/>
                </a:solidFill>
              </a:rPr>
              <a:t>target</a:t>
            </a:r>
            <a:r>
              <a:rPr lang="da-DK" sz="1600" dirty="0">
                <a:solidFill>
                  <a:schemeClr val="tx1"/>
                </a:solidFill>
              </a:rPr>
              <a:t>; to clear it. Shot </a:t>
            </a:r>
            <a:r>
              <a:rPr lang="da-DK" sz="1600" dirty="0" err="1">
                <a:solidFill>
                  <a:schemeClr val="tx1"/>
                </a:solidFill>
              </a:rPr>
              <a:t>skull</a:t>
            </a:r>
            <a:r>
              <a:rPr lang="da-DK" sz="1600" dirty="0">
                <a:solidFill>
                  <a:schemeClr val="tx1"/>
                </a:solidFill>
              </a:rPr>
              <a:t> to </a:t>
            </a:r>
            <a:r>
              <a:rPr lang="da-DK" sz="1600" dirty="0" err="1">
                <a:solidFill>
                  <a:schemeClr val="tx1"/>
                </a:solidFill>
              </a:rPr>
              <a:t>lock</a:t>
            </a:r>
            <a:r>
              <a:rPr lang="da-DK" sz="1600" dirty="0">
                <a:solidFill>
                  <a:schemeClr val="tx1"/>
                </a:solidFill>
              </a:rPr>
              <a:t> </a:t>
            </a:r>
            <a:r>
              <a:rPr lang="da-DK" sz="1600" dirty="0" err="1">
                <a:solidFill>
                  <a:schemeClr val="tx1"/>
                </a:solidFill>
              </a:rPr>
              <a:t>one</a:t>
            </a:r>
            <a:r>
              <a:rPr lang="da-DK" sz="1600" dirty="0">
                <a:solidFill>
                  <a:schemeClr val="tx1"/>
                </a:solidFill>
              </a:rPr>
              <a:t> ball, fire the gun at the </a:t>
            </a:r>
            <a:r>
              <a:rPr lang="da-DK" sz="1600" dirty="0" err="1">
                <a:solidFill>
                  <a:schemeClr val="tx1"/>
                </a:solidFill>
              </a:rPr>
              <a:t>target</a:t>
            </a:r>
            <a:r>
              <a:rPr lang="da-DK" sz="1600" dirty="0">
                <a:solidFill>
                  <a:schemeClr val="tx1"/>
                </a:solidFill>
              </a:rPr>
              <a:t> to </a:t>
            </a:r>
            <a:r>
              <a:rPr lang="da-DK" sz="1600" dirty="0" err="1">
                <a:solidFill>
                  <a:schemeClr val="tx1"/>
                </a:solidFill>
              </a:rPr>
              <a:t>get</a:t>
            </a:r>
            <a:r>
              <a:rPr lang="da-DK" sz="1600" dirty="0">
                <a:solidFill>
                  <a:schemeClr val="tx1"/>
                </a:solidFill>
              </a:rPr>
              <a:t> MB.</a:t>
            </a:r>
          </a:p>
          <a:p>
            <a:endParaRPr lang="da-DK" sz="1600" dirty="0">
              <a:solidFill>
                <a:schemeClr val="tx1"/>
              </a:solidFill>
            </a:endParaRPr>
          </a:p>
          <a:p>
            <a:r>
              <a:rPr lang="da-DK" sz="1600" dirty="0">
                <a:solidFill>
                  <a:schemeClr val="tx1"/>
                </a:solidFill>
              </a:rPr>
              <a:t>Shot </a:t>
            </a:r>
            <a:r>
              <a:rPr lang="da-DK" sz="1600" dirty="0" err="1">
                <a:solidFill>
                  <a:schemeClr val="tx1"/>
                </a:solidFill>
              </a:rPr>
              <a:t>skull</a:t>
            </a:r>
            <a:r>
              <a:rPr lang="da-DK" sz="1600" dirty="0">
                <a:solidFill>
                  <a:schemeClr val="tx1"/>
                </a:solidFill>
              </a:rPr>
              <a:t> to </a:t>
            </a:r>
            <a:r>
              <a:rPr lang="da-DK" sz="1600" dirty="0" err="1">
                <a:solidFill>
                  <a:schemeClr val="tx1"/>
                </a:solidFill>
              </a:rPr>
              <a:t>get</a:t>
            </a:r>
            <a:r>
              <a:rPr lang="da-DK" sz="1600" dirty="0">
                <a:solidFill>
                  <a:schemeClr val="tx1"/>
                </a:solidFill>
              </a:rPr>
              <a:t> a shot for with the gun for a Jackpot, </a:t>
            </a:r>
            <a:r>
              <a:rPr lang="da-DK" sz="1600" dirty="0" err="1">
                <a:solidFill>
                  <a:schemeClr val="tx1"/>
                </a:solidFill>
              </a:rPr>
              <a:t>then</a:t>
            </a:r>
            <a:r>
              <a:rPr lang="da-DK" sz="1600" dirty="0">
                <a:solidFill>
                  <a:schemeClr val="tx1"/>
                </a:solidFill>
              </a:rPr>
              <a:t> </a:t>
            </a:r>
            <a:r>
              <a:rPr lang="da-DK" sz="1600" dirty="0" err="1">
                <a:solidFill>
                  <a:schemeClr val="tx1"/>
                </a:solidFill>
              </a:rPr>
              <a:t>lock</a:t>
            </a:r>
            <a:r>
              <a:rPr lang="da-DK" sz="1600" dirty="0">
                <a:solidFill>
                  <a:schemeClr val="tx1"/>
                </a:solidFill>
              </a:rPr>
              <a:t> </a:t>
            </a:r>
            <a:r>
              <a:rPr lang="da-DK" sz="1600" dirty="0" err="1">
                <a:solidFill>
                  <a:schemeClr val="tx1"/>
                </a:solidFill>
              </a:rPr>
              <a:t>other</a:t>
            </a:r>
            <a:r>
              <a:rPr lang="da-DK" sz="1600" dirty="0">
                <a:solidFill>
                  <a:schemeClr val="tx1"/>
                </a:solidFill>
              </a:rPr>
              <a:t> </a:t>
            </a:r>
            <a:r>
              <a:rPr lang="da-DK" sz="1600" dirty="0" err="1">
                <a:solidFill>
                  <a:schemeClr val="tx1"/>
                </a:solidFill>
              </a:rPr>
              <a:t>balls</a:t>
            </a:r>
            <a:r>
              <a:rPr lang="da-DK" sz="1600" dirty="0">
                <a:solidFill>
                  <a:schemeClr val="tx1"/>
                </a:solidFill>
              </a:rPr>
              <a:t> in </a:t>
            </a:r>
            <a:r>
              <a:rPr lang="da-DK" sz="1600" dirty="0" err="1">
                <a:solidFill>
                  <a:schemeClr val="tx1"/>
                </a:solidFill>
              </a:rPr>
              <a:t>left</a:t>
            </a:r>
            <a:r>
              <a:rPr lang="da-DK" sz="1600" dirty="0">
                <a:solidFill>
                  <a:schemeClr val="tx1"/>
                </a:solidFill>
              </a:rPr>
              <a:t> </a:t>
            </a:r>
            <a:r>
              <a:rPr lang="da-DK" sz="1600" dirty="0" err="1">
                <a:solidFill>
                  <a:schemeClr val="tx1"/>
                </a:solidFill>
              </a:rPr>
              <a:t>orbit</a:t>
            </a:r>
            <a:r>
              <a:rPr lang="da-DK" sz="1600" dirty="0">
                <a:solidFill>
                  <a:schemeClr val="tx1"/>
                </a:solidFill>
              </a:rPr>
              <a:t> and database, in 12 </a:t>
            </a:r>
            <a:r>
              <a:rPr lang="da-DK" sz="1600" dirty="0" err="1">
                <a:solidFill>
                  <a:schemeClr val="tx1"/>
                </a:solidFill>
              </a:rPr>
              <a:t>seconds</a:t>
            </a:r>
            <a:r>
              <a:rPr lang="da-DK" sz="1600" dirty="0">
                <a:solidFill>
                  <a:schemeClr val="tx1"/>
                </a:solidFill>
              </a:rPr>
              <a:t>. To </a:t>
            </a:r>
            <a:r>
              <a:rPr lang="da-DK" sz="1600" dirty="0" err="1">
                <a:solidFill>
                  <a:schemeClr val="tx1"/>
                </a:solidFill>
              </a:rPr>
              <a:t>get</a:t>
            </a:r>
            <a:r>
              <a:rPr lang="da-DK" sz="1600" dirty="0">
                <a:solidFill>
                  <a:schemeClr val="tx1"/>
                </a:solidFill>
              </a:rPr>
              <a:t> the Jackpot shot.</a:t>
            </a:r>
          </a:p>
          <a:p>
            <a:r>
              <a:rPr lang="da-DK" sz="1600" dirty="0" err="1">
                <a:solidFill>
                  <a:schemeClr val="tx1"/>
                </a:solidFill>
              </a:rPr>
              <a:t>Get</a:t>
            </a:r>
            <a:r>
              <a:rPr lang="da-DK" sz="1600" dirty="0">
                <a:solidFill>
                  <a:schemeClr val="tx1"/>
                </a:solidFill>
              </a:rPr>
              <a:t> </a:t>
            </a:r>
            <a:r>
              <a:rPr lang="da-DK" sz="1600" dirty="0" err="1">
                <a:solidFill>
                  <a:schemeClr val="tx1"/>
                </a:solidFill>
              </a:rPr>
              <a:t>control</a:t>
            </a:r>
            <a:r>
              <a:rPr lang="da-DK" sz="1600" dirty="0">
                <a:solidFill>
                  <a:schemeClr val="tx1"/>
                </a:solidFill>
              </a:rPr>
              <a:t>, hit </a:t>
            </a:r>
            <a:r>
              <a:rPr lang="da-DK" sz="1600" dirty="0" err="1">
                <a:solidFill>
                  <a:schemeClr val="tx1"/>
                </a:solidFill>
              </a:rPr>
              <a:t>skull</a:t>
            </a:r>
            <a:r>
              <a:rPr lang="da-DK" sz="1600" dirty="0">
                <a:solidFill>
                  <a:schemeClr val="tx1"/>
                </a:solidFill>
              </a:rPr>
              <a:t> to </a:t>
            </a:r>
            <a:r>
              <a:rPr lang="da-DK" sz="1600" dirty="0" err="1">
                <a:solidFill>
                  <a:schemeClr val="tx1"/>
                </a:solidFill>
              </a:rPr>
              <a:t>shoot</a:t>
            </a:r>
            <a:r>
              <a:rPr lang="da-DK" sz="1600" dirty="0">
                <a:solidFill>
                  <a:schemeClr val="tx1"/>
                </a:solidFill>
              </a:rPr>
              <a:t> for Super Jackpot, no </a:t>
            </a:r>
            <a:r>
              <a:rPr lang="da-DK" sz="1600" dirty="0" err="1">
                <a:solidFill>
                  <a:schemeClr val="tx1"/>
                </a:solidFill>
              </a:rPr>
              <a:t>aditional</a:t>
            </a:r>
            <a:r>
              <a:rPr lang="da-DK" sz="1600" dirty="0">
                <a:solidFill>
                  <a:schemeClr val="tx1"/>
                </a:solidFill>
              </a:rPr>
              <a:t> </a:t>
            </a:r>
            <a:r>
              <a:rPr lang="da-DK" sz="1600" dirty="0" err="1">
                <a:solidFill>
                  <a:schemeClr val="tx1"/>
                </a:solidFill>
              </a:rPr>
              <a:t>locks</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needed</a:t>
            </a:r>
            <a:r>
              <a:rPr lang="da-DK" sz="1600" dirty="0">
                <a:solidFill>
                  <a:schemeClr val="tx1"/>
                </a:solidFill>
              </a:rPr>
              <a:t>.</a:t>
            </a:r>
          </a:p>
          <a:p>
            <a:endParaRPr lang="da-DK" sz="1600" dirty="0">
              <a:solidFill>
                <a:schemeClr val="tx1"/>
              </a:solidFill>
            </a:endParaRPr>
          </a:p>
          <a:p>
            <a:r>
              <a:rPr lang="da-DK" sz="1600" dirty="0">
                <a:solidFill>
                  <a:schemeClr val="tx1"/>
                </a:solidFill>
              </a:rPr>
              <a:t>Second MB, the </a:t>
            </a:r>
            <a:r>
              <a:rPr lang="da-DK" sz="1600" dirty="0" err="1">
                <a:solidFill>
                  <a:schemeClr val="tx1"/>
                </a:solidFill>
              </a:rPr>
              <a:t>first</a:t>
            </a:r>
            <a:r>
              <a:rPr lang="da-DK" sz="1600" dirty="0">
                <a:solidFill>
                  <a:schemeClr val="tx1"/>
                </a:solidFill>
              </a:rPr>
              <a:t> </a:t>
            </a:r>
            <a:r>
              <a:rPr lang="da-DK" sz="1600" dirty="0" err="1">
                <a:solidFill>
                  <a:schemeClr val="tx1"/>
                </a:solidFill>
              </a:rPr>
              <a:t>lock</a:t>
            </a:r>
            <a:r>
              <a:rPr lang="da-DK" sz="1600" dirty="0">
                <a:solidFill>
                  <a:schemeClr val="tx1"/>
                </a:solidFill>
              </a:rPr>
              <a:t> in on a timer, from clearing drop </a:t>
            </a:r>
            <a:r>
              <a:rPr lang="da-DK" sz="1600" dirty="0" err="1">
                <a:solidFill>
                  <a:schemeClr val="tx1"/>
                </a:solidFill>
              </a:rPr>
              <a:t>target</a:t>
            </a:r>
            <a:r>
              <a:rPr lang="da-DK" sz="1600" dirty="0">
                <a:solidFill>
                  <a:schemeClr val="tx1"/>
                </a:solidFill>
              </a:rPr>
              <a:t> to </a:t>
            </a:r>
            <a:r>
              <a:rPr lang="da-DK" sz="1600" dirty="0" err="1">
                <a:solidFill>
                  <a:schemeClr val="tx1"/>
                </a:solidFill>
              </a:rPr>
              <a:t>lock</a:t>
            </a:r>
            <a:r>
              <a:rPr lang="da-DK" sz="1600" dirty="0">
                <a:solidFill>
                  <a:schemeClr val="tx1"/>
                </a:solidFill>
              </a:rPr>
              <a:t>. Now 2 </a:t>
            </a:r>
            <a:r>
              <a:rPr lang="da-DK" sz="1600" dirty="0" err="1">
                <a:solidFill>
                  <a:schemeClr val="tx1"/>
                </a:solidFill>
              </a:rPr>
              <a:t>target</a:t>
            </a:r>
            <a:r>
              <a:rPr lang="da-DK" sz="1600" dirty="0">
                <a:solidFill>
                  <a:schemeClr val="tx1"/>
                </a:solidFill>
              </a:rPr>
              <a:t> to </a:t>
            </a:r>
            <a:r>
              <a:rPr lang="da-DK" sz="1600" dirty="0" err="1">
                <a:solidFill>
                  <a:schemeClr val="tx1"/>
                </a:solidFill>
              </a:rPr>
              <a:t>get</a:t>
            </a:r>
            <a:r>
              <a:rPr lang="da-DK" sz="1600" dirty="0">
                <a:solidFill>
                  <a:schemeClr val="tx1"/>
                </a:solidFill>
              </a:rPr>
              <a:t> Jackpot.</a:t>
            </a:r>
          </a:p>
          <a:p>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86064" y="4168962"/>
            <a:ext cx="688577" cy="3419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HS2</a:t>
            </a:r>
            <a:endParaRPr lang="da-DK" sz="2400" dirty="0">
              <a:solidFill>
                <a:schemeClr val="tx1"/>
              </a:solidFill>
            </a:endParaRPr>
          </a:p>
        </p:txBody>
      </p:sp>
      <p:sp>
        <p:nvSpPr>
          <p:cNvPr id="11" name="Rectangle 24">
            <a:extLst>
              <a:ext uri="{FF2B5EF4-FFF2-40B4-BE49-F238E27FC236}">
                <a16:creationId xmlns:a16="http://schemas.microsoft.com/office/drawing/2014/main" id="{B54FBB17-EA27-4E7C-9C11-00B5A1DE2F0B}"/>
              </a:ext>
            </a:extLst>
          </p:cNvPr>
          <p:cNvSpPr/>
          <p:nvPr/>
        </p:nvSpPr>
        <p:spPr>
          <a:xfrm rot="16200000">
            <a:off x="11771838" y="3578328"/>
            <a:ext cx="502158" cy="3360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T2</a:t>
            </a:r>
            <a:endParaRPr lang="da-DK" sz="2400" dirty="0">
              <a:solidFill>
                <a:schemeClr val="tx1"/>
              </a:solidFill>
            </a:endParaRPr>
          </a:p>
        </p:txBody>
      </p:sp>
    </p:spTree>
    <p:extLst>
      <p:ext uri="{BB962C8B-B14F-4D97-AF65-F5344CB8AC3E}">
        <p14:creationId xmlns:p14="http://schemas.microsoft.com/office/powerpoint/2010/main" val="3461913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Dirty</a:t>
            </a:r>
            <a:r>
              <a:rPr lang="da-DK" sz="2000" u="sng" dirty="0">
                <a:solidFill>
                  <a:schemeClr val="tx1"/>
                </a:solidFill>
              </a:rPr>
              <a:t> Harry</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en-US" sz="1600" dirty="0">
                <a:solidFill>
                  <a:schemeClr val="tx1"/>
                </a:solidFill>
              </a:rPr>
              <a:t>select Ramp shoot, then hit left ramp with upper flipper.</a:t>
            </a:r>
          </a:p>
          <a:p>
            <a:endParaRPr lang="en-US" sz="1600" dirty="0">
              <a:solidFill>
                <a:schemeClr val="tx1"/>
              </a:solidFill>
            </a:endParaRPr>
          </a:p>
          <a:p>
            <a:r>
              <a:rPr lang="en-US" sz="1600" dirty="0">
                <a:solidFill>
                  <a:schemeClr val="tx1"/>
                </a:solidFill>
              </a:rPr>
              <a:t>HQ hole to start mode, loop to re-light HQ, HQ feeds to left </a:t>
            </a:r>
          </a:p>
          <a:p>
            <a:r>
              <a:rPr lang="en-US" sz="1600" dirty="0">
                <a:solidFill>
                  <a:schemeClr val="tx1"/>
                </a:solidFill>
              </a:rPr>
              <a:t>flipper.</a:t>
            </a:r>
          </a:p>
          <a:p>
            <a:r>
              <a:rPr lang="en-US" sz="1600" dirty="0">
                <a:solidFill>
                  <a:schemeClr val="tx1"/>
                </a:solidFill>
              </a:rPr>
              <a:t>Modes,</a:t>
            </a:r>
          </a:p>
          <a:p>
            <a:r>
              <a:rPr lang="en-US" sz="1600" dirty="0">
                <a:solidFill>
                  <a:schemeClr val="tx1"/>
                </a:solidFill>
              </a:rPr>
              <a:t>Barroom Brawl : shoot ramps.</a:t>
            </a:r>
          </a:p>
          <a:p>
            <a:r>
              <a:rPr lang="en-US" sz="1600" dirty="0">
                <a:solidFill>
                  <a:schemeClr val="tx1"/>
                </a:solidFill>
              </a:rPr>
              <a:t>Car Chase : shoot loops and left ramp.</a:t>
            </a:r>
          </a:p>
          <a:p>
            <a:r>
              <a:rPr lang="en-US" sz="1600" dirty="0">
                <a:solidFill>
                  <a:schemeClr val="tx1"/>
                </a:solidFill>
              </a:rPr>
              <a:t>Warehouse Raid : shoot warehouse.</a:t>
            </a:r>
          </a:p>
          <a:p>
            <a:r>
              <a:rPr lang="en-US" sz="1600" dirty="0">
                <a:solidFill>
                  <a:schemeClr val="tx1"/>
                </a:solidFill>
              </a:rPr>
              <a:t>Letter bomb : Shoot the safehouse four times.</a:t>
            </a:r>
          </a:p>
          <a:p>
            <a:r>
              <a:rPr lang="en-US" sz="1600" dirty="0">
                <a:solidFill>
                  <a:schemeClr val="tx1"/>
                </a:solidFill>
              </a:rPr>
              <a:t>Meet the Mob : Both ramps and both loops each one time.</a:t>
            </a:r>
          </a:p>
          <a:p>
            <a:r>
              <a:rPr lang="en-US" sz="1600" dirty="0">
                <a:solidFill>
                  <a:schemeClr val="tx1"/>
                </a:solidFill>
              </a:rPr>
              <a:t>Stop Scorpio : shoot shots.</a:t>
            </a:r>
          </a:p>
          <a:p>
            <a:endParaRPr lang="en-US" sz="1600" dirty="0">
              <a:solidFill>
                <a:schemeClr val="tx1"/>
              </a:solidFill>
            </a:endParaRPr>
          </a:p>
          <a:p>
            <a:r>
              <a:rPr lang="en-US" sz="1600" dirty="0">
                <a:solidFill>
                  <a:schemeClr val="tx1"/>
                </a:solidFill>
              </a:rPr>
              <a:t>Completing all bullets, 5 times gives Playfield Promotion, playfield x 5 for 20 seconds.</a:t>
            </a:r>
          </a:p>
          <a:p>
            <a:endParaRPr lang="en-US" sz="1600" dirty="0">
              <a:solidFill>
                <a:schemeClr val="tx1"/>
              </a:solidFill>
            </a:endParaRPr>
          </a:p>
          <a:p>
            <a:r>
              <a:rPr lang="en-US" sz="1600" dirty="0">
                <a:solidFill>
                  <a:schemeClr val="tx1"/>
                </a:solidFill>
              </a:rPr>
              <a:t>Magna-force in right orbit, to feed upper flipper for left ramp.</a:t>
            </a:r>
          </a:p>
          <a:p>
            <a:endParaRPr lang="en-US" sz="1600" dirty="0">
              <a:solidFill>
                <a:schemeClr val="tx1"/>
              </a:solidFill>
            </a:endParaRPr>
          </a:p>
          <a:p>
            <a:r>
              <a:rPr lang="en-US" sz="1600" dirty="0">
                <a:solidFill>
                  <a:schemeClr val="tx1"/>
                </a:solidFill>
              </a:rPr>
              <a:t>Collecting badges for MB, but you get them by just playing modes any way, side/left Ramp is Jackpot from upper flipper.</a:t>
            </a:r>
          </a:p>
          <a:p>
            <a:endParaRPr lang="en-US" sz="1600" dirty="0">
              <a:solidFill>
                <a:schemeClr val="tx1"/>
              </a:solidFill>
            </a:endParaRPr>
          </a:p>
          <a:p>
            <a:r>
              <a:rPr lang="en-US" sz="1600" dirty="0">
                <a:solidFill>
                  <a:schemeClr val="tx1"/>
                </a:solidFill>
              </a:rPr>
              <a:t>Warehouse can be backhanded.</a:t>
            </a:r>
          </a:p>
          <a:p>
            <a:endParaRPr lang="en-US" sz="1600" dirty="0">
              <a:solidFill>
                <a:schemeClr val="tx1"/>
              </a:solidFill>
            </a:endParaRPr>
          </a:p>
          <a:p>
            <a:r>
              <a:rPr lang="en-US" sz="1600" dirty="0">
                <a:solidFill>
                  <a:schemeClr val="tx1"/>
                </a:solidFill>
              </a:rPr>
              <a:t>Don’t use post-transfer! Don’t feel lucky!</a:t>
            </a:r>
          </a:p>
          <a:p>
            <a:endParaRPr lang="en-US" sz="1600" dirty="0">
              <a:solidFill>
                <a:schemeClr val="tx1"/>
              </a:solidFill>
            </a:endParaRPr>
          </a:p>
          <a:p>
            <a:r>
              <a:rPr lang="en-US" sz="1600" dirty="0">
                <a:solidFill>
                  <a:schemeClr val="tx1"/>
                </a:solidFill>
              </a:rPr>
              <a:t>Crosshairs is just the white arrows!</a:t>
            </a:r>
          </a:p>
          <a:p>
            <a:endParaRPr lang="en-US" sz="1600" dirty="0">
              <a:solidFill>
                <a:schemeClr val="tx1"/>
              </a:solidFill>
            </a:endParaRPr>
          </a:p>
          <a:p>
            <a:endParaRPr lang="en-US" sz="1600" dirty="0">
              <a:solidFill>
                <a:schemeClr val="tx1"/>
              </a:solidFill>
            </a:endParaRPr>
          </a:p>
          <a:p>
            <a:endParaRPr lang="da-DK" sz="1600" dirty="0">
              <a:solidFill>
                <a:schemeClr val="tx1"/>
              </a:solidFill>
            </a:endParaRP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The Shadow </a:t>
            </a:r>
          </a:p>
          <a:p>
            <a:r>
              <a:rPr lang="da-DK" sz="1600" dirty="0" err="1">
                <a:solidFill>
                  <a:schemeClr val="tx1"/>
                </a:solidFill>
              </a:rPr>
              <a:t>Skill</a:t>
            </a:r>
            <a:r>
              <a:rPr lang="da-DK" sz="1600" dirty="0">
                <a:solidFill>
                  <a:schemeClr val="tx1"/>
                </a:solidFill>
              </a:rPr>
              <a:t> Shot </a:t>
            </a:r>
            <a:r>
              <a:rPr lang="da-DK" sz="1600" dirty="0" err="1">
                <a:solidFill>
                  <a:schemeClr val="tx1"/>
                </a:solidFill>
              </a:rPr>
              <a:t>choose</a:t>
            </a:r>
            <a:r>
              <a:rPr lang="da-DK" sz="1600" dirty="0">
                <a:solidFill>
                  <a:schemeClr val="tx1"/>
                </a:solidFill>
              </a:rPr>
              <a:t> points.</a:t>
            </a:r>
          </a:p>
          <a:p>
            <a:endParaRPr lang="da-DK" sz="1600" dirty="0">
              <a:solidFill>
                <a:schemeClr val="tx1"/>
              </a:solidFill>
            </a:endParaRPr>
          </a:p>
          <a:p>
            <a:r>
              <a:rPr lang="da-DK" sz="1600" dirty="0" err="1">
                <a:solidFill>
                  <a:schemeClr val="tx1"/>
                </a:solidFill>
              </a:rPr>
              <a:t>Don’t</a:t>
            </a:r>
            <a:r>
              <a:rPr lang="da-DK" sz="1600" dirty="0">
                <a:solidFill>
                  <a:schemeClr val="tx1"/>
                </a:solidFill>
              </a:rPr>
              <a:t> go for </a:t>
            </a:r>
            <a:r>
              <a:rPr lang="da-DK" sz="1600" dirty="0" err="1">
                <a:solidFill>
                  <a:schemeClr val="tx1"/>
                </a:solidFill>
              </a:rPr>
              <a:t>battelfield</a:t>
            </a:r>
            <a:r>
              <a:rPr lang="da-DK" sz="1600" dirty="0">
                <a:solidFill>
                  <a:schemeClr val="tx1"/>
                </a:solidFill>
              </a:rPr>
              <a:t>, upper </a:t>
            </a:r>
            <a:r>
              <a:rPr lang="da-DK" sz="1600" dirty="0" err="1">
                <a:solidFill>
                  <a:schemeClr val="tx1"/>
                </a:solidFill>
              </a:rPr>
              <a:t>playfiled</a:t>
            </a:r>
            <a:r>
              <a:rPr lang="da-DK" sz="1600" dirty="0">
                <a:solidFill>
                  <a:schemeClr val="tx1"/>
                </a:solidFill>
              </a:rPr>
              <a:t>.</a:t>
            </a:r>
          </a:p>
          <a:p>
            <a:r>
              <a:rPr lang="da-DK" sz="1600" dirty="0">
                <a:solidFill>
                  <a:schemeClr val="tx1"/>
                </a:solidFill>
              </a:rPr>
              <a:t>The gun </a:t>
            </a:r>
            <a:r>
              <a:rPr lang="da-DK" sz="1600" dirty="0" err="1">
                <a:solidFill>
                  <a:schemeClr val="tx1"/>
                </a:solidFill>
              </a:rPr>
              <a:t>can</a:t>
            </a:r>
            <a:r>
              <a:rPr lang="da-DK" sz="1600" dirty="0">
                <a:solidFill>
                  <a:schemeClr val="tx1"/>
                </a:solidFill>
              </a:rPr>
              <a:t> </a:t>
            </a:r>
            <a:r>
              <a:rPr lang="da-DK" sz="1600" dirty="0" err="1">
                <a:solidFill>
                  <a:schemeClr val="tx1"/>
                </a:solidFill>
              </a:rPr>
              <a:t>collect</a:t>
            </a:r>
            <a:r>
              <a:rPr lang="da-DK" sz="1600" dirty="0">
                <a:solidFill>
                  <a:schemeClr val="tx1"/>
                </a:solidFill>
              </a:rPr>
              <a:t> </a:t>
            </a:r>
            <a:r>
              <a:rPr lang="da-DK" sz="1600" dirty="0" err="1">
                <a:solidFill>
                  <a:schemeClr val="tx1"/>
                </a:solidFill>
              </a:rPr>
              <a:t>some</a:t>
            </a:r>
            <a:r>
              <a:rPr lang="da-DK" sz="1600" dirty="0">
                <a:solidFill>
                  <a:schemeClr val="tx1"/>
                </a:solidFill>
              </a:rPr>
              <a:t> jackpot in MB, and video mode it </a:t>
            </a:r>
            <a:r>
              <a:rPr lang="da-DK" sz="1600" dirty="0" err="1">
                <a:solidFill>
                  <a:schemeClr val="tx1"/>
                </a:solidFill>
              </a:rPr>
              <a:t>works</a:t>
            </a:r>
            <a:r>
              <a:rPr lang="da-DK" sz="1600" dirty="0">
                <a:solidFill>
                  <a:schemeClr val="tx1"/>
                </a:solidFill>
              </a:rPr>
              <a:t> as a smart bomb.</a:t>
            </a:r>
          </a:p>
          <a:p>
            <a:endParaRPr lang="da-DK" sz="1600" dirty="0">
              <a:solidFill>
                <a:schemeClr val="tx1"/>
              </a:solidFill>
            </a:endParaRPr>
          </a:p>
          <a:p>
            <a:r>
              <a:rPr lang="da-DK" sz="1600" dirty="0">
                <a:solidFill>
                  <a:schemeClr val="tx1"/>
                </a:solidFill>
              </a:rPr>
              <a:t>Loop strategi :</a:t>
            </a:r>
          </a:p>
          <a:p>
            <a:r>
              <a:rPr lang="da-DK" sz="1600" dirty="0">
                <a:solidFill>
                  <a:schemeClr val="tx1"/>
                </a:solidFill>
              </a:rPr>
              <a:t>From right flipper shot </a:t>
            </a:r>
            <a:r>
              <a:rPr lang="da-DK" sz="1600" dirty="0" err="1">
                <a:solidFill>
                  <a:schemeClr val="tx1"/>
                </a:solidFill>
              </a:rPr>
              <a:t>outer</a:t>
            </a:r>
            <a:r>
              <a:rPr lang="da-DK" sz="1600" dirty="0">
                <a:solidFill>
                  <a:schemeClr val="tx1"/>
                </a:solidFill>
              </a:rPr>
              <a:t> </a:t>
            </a:r>
            <a:r>
              <a:rPr lang="da-DK" sz="1600" dirty="0" err="1">
                <a:solidFill>
                  <a:schemeClr val="tx1"/>
                </a:solidFill>
              </a:rPr>
              <a:t>left</a:t>
            </a:r>
            <a:r>
              <a:rPr lang="da-DK" sz="1600" dirty="0">
                <a:solidFill>
                  <a:schemeClr val="tx1"/>
                </a:solidFill>
              </a:rPr>
              <a:t> loop, to feed upper flipper, </a:t>
            </a:r>
            <a:r>
              <a:rPr lang="da-DK" sz="1600" dirty="0" err="1">
                <a:solidFill>
                  <a:schemeClr val="tx1"/>
                </a:solidFill>
              </a:rPr>
              <a:t>then</a:t>
            </a:r>
            <a:r>
              <a:rPr lang="da-DK" sz="1600" dirty="0">
                <a:solidFill>
                  <a:schemeClr val="tx1"/>
                </a:solidFill>
              </a:rPr>
              <a:t> hit </a:t>
            </a:r>
            <a:r>
              <a:rPr lang="da-DK" sz="1600" dirty="0" err="1">
                <a:solidFill>
                  <a:schemeClr val="tx1"/>
                </a:solidFill>
              </a:rPr>
              <a:t>inner</a:t>
            </a:r>
            <a:r>
              <a:rPr lang="da-DK" sz="1600" dirty="0">
                <a:solidFill>
                  <a:schemeClr val="tx1"/>
                </a:solidFill>
              </a:rPr>
              <a:t> loops!</a:t>
            </a:r>
          </a:p>
          <a:p>
            <a:endParaRPr lang="da-DK" sz="1600" dirty="0">
              <a:solidFill>
                <a:schemeClr val="tx1"/>
              </a:solidFill>
            </a:endParaRPr>
          </a:p>
          <a:p>
            <a:r>
              <a:rPr lang="da-DK" sz="1600" dirty="0" err="1">
                <a:solidFill>
                  <a:schemeClr val="tx1"/>
                </a:solidFill>
              </a:rPr>
              <a:t>Don’t</a:t>
            </a:r>
            <a:r>
              <a:rPr lang="da-DK" sz="1600" dirty="0">
                <a:solidFill>
                  <a:schemeClr val="tx1"/>
                </a:solidFill>
              </a:rPr>
              <a:t> </a:t>
            </a:r>
            <a:r>
              <a:rPr lang="da-DK" sz="1600" dirty="0" err="1">
                <a:solidFill>
                  <a:schemeClr val="tx1"/>
                </a:solidFill>
              </a:rPr>
              <a:t>forget</a:t>
            </a:r>
            <a:r>
              <a:rPr lang="da-DK" sz="1600" dirty="0">
                <a:solidFill>
                  <a:schemeClr val="tx1"/>
                </a:solidFill>
              </a:rPr>
              <a:t> </a:t>
            </a:r>
            <a:r>
              <a:rPr lang="da-DK" sz="1600" dirty="0" err="1">
                <a:solidFill>
                  <a:schemeClr val="tx1"/>
                </a:solidFill>
              </a:rPr>
              <a:t>role</a:t>
            </a:r>
            <a:r>
              <a:rPr lang="da-DK" sz="1600" dirty="0">
                <a:solidFill>
                  <a:schemeClr val="tx1"/>
                </a:solidFill>
              </a:rPr>
              <a:t> </a:t>
            </a:r>
            <a:r>
              <a:rPr lang="da-DK" sz="1600">
                <a:solidFill>
                  <a:schemeClr val="tx1"/>
                </a:solidFill>
              </a:rPr>
              <a:t>over in-lanes</a:t>
            </a:r>
            <a:r>
              <a:rPr lang="da-DK" sz="1600" dirty="0">
                <a:solidFill>
                  <a:schemeClr val="tx1"/>
                </a:solidFill>
              </a:rPr>
              <a:t>.</a:t>
            </a:r>
          </a:p>
          <a:p>
            <a:endParaRPr lang="da-DK" sz="1600" dirty="0">
              <a:solidFill>
                <a:schemeClr val="tx1"/>
              </a:solidFill>
            </a:endParaRPr>
          </a:p>
          <a:p>
            <a:r>
              <a:rPr lang="da-DK" sz="1600" dirty="0">
                <a:solidFill>
                  <a:schemeClr val="tx1"/>
                </a:solidFill>
              </a:rPr>
              <a:t>Alternative, Vengeance; shot and </a:t>
            </a:r>
            <a:r>
              <a:rPr lang="da-DK" sz="1600" dirty="0" err="1">
                <a:solidFill>
                  <a:schemeClr val="tx1"/>
                </a:solidFill>
              </a:rPr>
              <a:t>control</a:t>
            </a:r>
            <a:r>
              <a:rPr lang="da-DK" sz="1600" dirty="0">
                <a:solidFill>
                  <a:schemeClr val="tx1"/>
                </a:solidFill>
              </a:rPr>
              <a:t> the </a:t>
            </a:r>
            <a:r>
              <a:rPr lang="da-DK" sz="1600" dirty="0" err="1">
                <a:solidFill>
                  <a:schemeClr val="tx1"/>
                </a:solidFill>
              </a:rPr>
              <a:t>ramps</a:t>
            </a:r>
            <a:r>
              <a:rPr lang="da-DK" sz="1600" dirty="0">
                <a:solidFill>
                  <a:schemeClr val="tx1"/>
                </a:solidFill>
              </a:rPr>
              <a:t> diverter to </a:t>
            </a:r>
            <a:r>
              <a:rPr lang="da-DK" sz="1600" dirty="0" err="1">
                <a:solidFill>
                  <a:schemeClr val="tx1"/>
                </a:solidFill>
              </a:rPr>
              <a:t>collect</a:t>
            </a:r>
            <a:r>
              <a:rPr lang="da-DK" sz="1600" dirty="0">
                <a:solidFill>
                  <a:schemeClr val="tx1"/>
                </a:solidFill>
              </a:rPr>
              <a:t> all the </a:t>
            </a:r>
            <a:r>
              <a:rPr lang="da-DK" sz="1600" dirty="0" err="1">
                <a:solidFill>
                  <a:schemeClr val="tx1"/>
                </a:solidFill>
              </a:rPr>
              <a:t>flashing</a:t>
            </a:r>
            <a:r>
              <a:rPr lang="da-DK" sz="1600" dirty="0">
                <a:solidFill>
                  <a:schemeClr val="tx1"/>
                </a:solidFill>
              </a:rPr>
              <a:t> </a:t>
            </a:r>
            <a:r>
              <a:rPr lang="da-DK" sz="1600" dirty="0" err="1">
                <a:solidFill>
                  <a:schemeClr val="tx1"/>
                </a:solidFill>
              </a:rPr>
              <a:t>lights</a:t>
            </a:r>
            <a:r>
              <a:rPr lang="da-DK" sz="1600" dirty="0">
                <a:solidFill>
                  <a:schemeClr val="tx1"/>
                </a:solidFill>
              </a:rPr>
              <a:t> at the rings at the </a:t>
            </a:r>
            <a:r>
              <a:rPr lang="da-DK" sz="1600" dirty="0" err="1">
                <a:solidFill>
                  <a:schemeClr val="tx1"/>
                </a:solidFill>
              </a:rPr>
              <a:t>ramps</a:t>
            </a:r>
            <a:r>
              <a:rPr lang="da-DK" sz="1600" dirty="0">
                <a:solidFill>
                  <a:schemeClr val="tx1"/>
                </a:solidFill>
              </a:rPr>
              <a:t>, </a:t>
            </a:r>
            <a:r>
              <a:rPr lang="da-DK" sz="1600" dirty="0" err="1">
                <a:solidFill>
                  <a:schemeClr val="tx1"/>
                </a:solidFill>
              </a:rPr>
              <a:t>when</a:t>
            </a:r>
            <a:r>
              <a:rPr lang="da-DK" sz="1600" dirty="0">
                <a:solidFill>
                  <a:schemeClr val="tx1"/>
                </a:solidFill>
              </a:rPr>
              <a:t> all </a:t>
            </a:r>
            <a:r>
              <a:rPr lang="da-DK" sz="1600" dirty="0" err="1">
                <a:solidFill>
                  <a:schemeClr val="tx1"/>
                </a:solidFill>
              </a:rPr>
              <a:t>are</a:t>
            </a:r>
            <a:r>
              <a:rPr lang="da-DK" sz="1600" dirty="0">
                <a:solidFill>
                  <a:schemeClr val="tx1"/>
                </a:solidFill>
              </a:rPr>
              <a:t> </a:t>
            </a:r>
            <a:r>
              <a:rPr lang="da-DK" sz="1600" dirty="0" err="1">
                <a:solidFill>
                  <a:schemeClr val="tx1"/>
                </a:solidFill>
              </a:rPr>
              <a:t>lite</a:t>
            </a:r>
            <a:r>
              <a:rPr lang="da-DK" sz="1600" dirty="0">
                <a:solidFill>
                  <a:schemeClr val="tx1"/>
                </a:solidFill>
              </a:rPr>
              <a:t> Vengeance </a:t>
            </a:r>
            <a:r>
              <a:rPr lang="da-DK" sz="1600" dirty="0" err="1">
                <a:solidFill>
                  <a:schemeClr val="tx1"/>
                </a:solidFill>
              </a:rPr>
              <a:t>Combo</a:t>
            </a:r>
            <a:r>
              <a:rPr lang="da-DK" sz="1600" dirty="0">
                <a:solidFill>
                  <a:schemeClr val="tx1"/>
                </a:solidFill>
              </a:rPr>
              <a:t> and has 30 </a:t>
            </a:r>
            <a:r>
              <a:rPr lang="da-DK" sz="1600" dirty="0" err="1">
                <a:solidFill>
                  <a:schemeClr val="tx1"/>
                </a:solidFill>
              </a:rPr>
              <a:t>seconds</a:t>
            </a:r>
            <a:r>
              <a:rPr lang="da-DK" sz="1600" dirty="0">
                <a:solidFill>
                  <a:schemeClr val="tx1"/>
                </a:solidFill>
              </a:rPr>
              <a:t> to hit all </a:t>
            </a:r>
            <a:r>
              <a:rPr lang="da-DK" sz="1600" dirty="0" err="1">
                <a:solidFill>
                  <a:schemeClr val="tx1"/>
                </a:solidFill>
              </a:rPr>
              <a:t>ramps</a:t>
            </a:r>
            <a:r>
              <a:rPr lang="da-DK" sz="1600" dirty="0">
                <a:solidFill>
                  <a:schemeClr val="tx1"/>
                </a:solidFill>
              </a:rPr>
              <a:t> </a:t>
            </a:r>
            <a:r>
              <a:rPr lang="da-DK" sz="1600" dirty="0" err="1">
                <a:solidFill>
                  <a:schemeClr val="tx1"/>
                </a:solidFill>
              </a:rPr>
              <a:t>again</a:t>
            </a:r>
            <a:r>
              <a:rPr lang="da-DK" sz="1600" dirty="0">
                <a:solidFill>
                  <a:schemeClr val="tx1"/>
                </a:solidFill>
              </a:rPr>
              <a:t>, </a:t>
            </a:r>
            <a:r>
              <a:rPr lang="da-DK" sz="1600" dirty="0" err="1">
                <a:solidFill>
                  <a:schemeClr val="tx1"/>
                </a:solidFill>
              </a:rPr>
              <a:t>two</a:t>
            </a:r>
            <a:r>
              <a:rPr lang="da-DK" sz="1600" dirty="0">
                <a:solidFill>
                  <a:schemeClr val="tx1"/>
                </a:solidFill>
              </a:rPr>
              <a:t> on </a:t>
            </a:r>
            <a:r>
              <a:rPr lang="da-DK" sz="1600" dirty="0" err="1">
                <a:solidFill>
                  <a:schemeClr val="tx1"/>
                </a:solidFill>
              </a:rPr>
              <a:t>each</a:t>
            </a:r>
            <a:r>
              <a:rPr lang="da-DK" sz="1600" dirty="0">
                <a:solidFill>
                  <a:schemeClr val="tx1"/>
                </a:solidFill>
              </a:rPr>
              <a:t> </a:t>
            </a:r>
            <a:r>
              <a:rPr lang="da-DK" sz="1600" dirty="0" err="1">
                <a:solidFill>
                  <a:schemeClr val="tx1"/>
                </a:solidFill>
              </a:rPr>
              <a:t>ramp</a:t>
            </a:r>
            <a:r>
              <a:rPr lang="da-DK" sz="1600" dirty="0">
                <a:solidFill>
                  <a:schemeClr val="tx1"/>
                </a:solidFill>
              </a:rPr>
              <a:t>.</a:t>
            </a:r>
          </a:p>
          <a:p>
            <a:endParaRPr lang="da-DK" sz="1600" dirty="0">
              <a:solidFill>
                <a:schemeClr val="tx1"/>
              </a:solidFill>
            </a:endParaRPr>
          </a:p>
          <a:p>
            <a:endParaRPr lang="da-DK" sz="1600" dirty="0">
              <a:solidFill>
                <a:schemeClr val="tx1"/>
              </a:solidFill>
            </a:endParaRPr>
          </a:p>
          <a:p>
            <a:endParaRPr lang="da-DK" sz="1600" dirty="0">
              <a:solidFill>
                <a:schemeClr val="tx1"/>
              </a:solidFill>
            </a:endParaRPr>
          </a:p>
          <a:p>
            <a:endParaRPr lang="en-US" sz="1600" dirty="0">
              <a:solidFill>
                <a:schemeClr val="tx1"/>
              </a:solidFill>
            </a:endParaRPr>
          </a:p>
        </p:txBody>
      </p:sp>
      <p:sp>
        <p:nvSpPr>
          <p:cNvPr id="15" name="Rectangle 24">
            <a:extLst>
              <a:ext uri="{FF2B5EF4-FFF2-40B4-BE49-F238E27FC236}">
                <a16:creationId xmlns:a16="http://schemas.microsoft.com/office/drawing/2014/main" id="{E6BA5679-BB02-4BE2-98C7-98AE790BFE31}"/>
              </a:ext>
            </a:extLst>
          </p:cNvPr>
          <p:cNvSpPr/>
          <p:nvPr/>
        </p:nvSpPr>
        <p:spPr>
          <a:xfrm rot="16200000">
            <a:off x="11745271" y="5441719"/>
            <a:ext cx="567753" cy="34437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DH</a:t>
            </a:r>
            <a:endParaRPr lang="da-DK" sz="2400" dirty="0">
              <a:solidFill>
                <a:schemeClr val="tx1"/>
              </a:solidFill>
            </a:endParaRPr>
          </a:p>
        </p:txBody>
      </p:sp>
      <p:sp>
        <p:nvSpPr>
          <p:cNvPr id="12" name="Rectangle 24">
            <a:extLst>
              <a:ext uri="{FF2B5EF4-FFF2-40B4-BE49-F238E27FC236}">
                <a16:creationId xmlns:a16="http://schemas.microsoft.com/office/drawing/2014/main" id="{39AB6045-75E6-48A5-80B0-BE6FC7F9ACE0}"/>
              </a:ext>
            </a:extLst>
          </p:cNvPr>
          <p:cNvSpPr/>
          <p:nvPr/>
        </p:nvSpPr>
        <p:spPr>
          <a:xfrm rot="16200000">
            <a:off x="11783254" y="4914454"/>
            <a:ext cx="494197" cy="3419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TS</a:t>
            </a:r>
            <a:endParaRPr lang="da-DK" sz="2400" dirty="0">
              <a:solidFill>
                <a:schemeClr val="tx1"/>
              </a:solidFill>
            </a:endParaRPr>
          </a:p>
        </p:txBody>
      </p:sp>
    </p:spTree>
    <p:extLst>
      <p:ext uri="{BB962C8B-B14F-4D97-AF65-F5344CB8AC3E}">
        <p14:creationId xmlns:p14="http://schemas.microsoft.com/office/powerpoint/2010/main" val="35563473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7751</TotalTime>
  <Words>12118</Words>
  <Application>Microsoft Office PowerPoint</Application>
  <PresentationFormat>Widescreen</PresentationFormat>
  <Paragraphs>1061</Paragraphs>
  <Slides>30</Slides>
  <Notes>0</Notes>
  <HiddenSlides>0</HiddenSlides>
  <MMClips>0</MMClips>
  <ScaleCrop>false</ScaleCrop>
  <HeadingPairs>
    <vt:vector size="6" baseType="variant">
      <vt:variant>
        <vt:lpstr>Benyttede skrifttyper</vt:lpstr>
      </vt:variant>
      <vt:variant>
        <vt:i4>3</vt:i4>
      </vt:variant>
      <vt:variant>
        <vt:lpstr>Tema</vt:lpstr>
      </vt:variant>
      <vt:variant>
        <vt:i4>1</vt:i4>
      </vt:variant>
      <vt:variant>
        <vt:lpstr>Slidetitler</vt:lpstr>
      </vt:variant>
      <vt:variant>
        <vt:i4>30</vt:i4>
      </vt:variant>
    </vt:vector>
  </HeadingPairs>
  <TitlesOfParts>
    <vt:vector size="34" baseType="lpstr">
      <vt:lpstr>Arial</vt:lpstr>
      <vt:lpstr>Calibri</vt:lpstr>
      <vt:lpstr>Calibri Light</vt:lpstr>
      <vt:lpstr>Office Theme</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kub</dc:creator>
  <cp:lastModifiedBy>Karsten Bølge</cp:lastModifiedBy>
  <cp:revision>158</cp:revision>
  <cp:lastPrinted>2022-02-09T16:30:46Z</cp:lastPrinted>
  <dcterms:created xsi:type="dcterms:W3CDTF">2019-12-30T12:57:31Z</dcterms:created>
  <dcterms:modified xsi:type="dcterms:W3CDTF">2022-09-06T10:34:36Z</dcterms:modified>
</cp:coreProperties>
</file>