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28-12-2021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16750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Ironman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S.H.I.E.L.D. Lanes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controllable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inlane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outlane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toplanes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Completing all I-R-O-N-M-A-N targets light up an insert on the mark ladder (middle).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MB: Hit 8 drone targets, then War Machine, in MB </a:t>
            </a:r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hit 4 drone jackpots, then 5 major shots are jackpots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en-US" sz="1600" dirty="0">
                <a:solidFill>
                  <a:schemeClr val="tx1"/>
                </a:solidFill>
              </a:rPr>
              <a:t> MB: Hit the targets 5 times, to start.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Got A Bogey: Ramps have progress meters labelled from 100K up to 400K, 5 times timed bogey start running.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Iron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MB: The 3 spinner-</a:t>
            </a:r>
            <a:r>
              <a:rPr lang="da-DK" sz="1600" dirty="0" err="1">
                <a:solidFill>
                  <a:schemeClr val="tx1"/>
                </a:solidFill>
              </a:rPr>
              <a:t>lanes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orbit</a:t>
            </a:r>
            <a:r>
              <a:rPr lang="da-DK" sz="1600" dirty="0">
                <a:solidFill>
                  <a:schemeClr val="tx1"/>
                </a:solidFill>
              </a:rPr>
              <a:t> and center gives Letters, </a:t>
            </a:r>
            <a:r>
              <a:rPr lang="da-DK" sz="1600" dirty="0" err="1">
                <a:solidFill>
                  <a:schemeClr val="tx1"/>
                </a:solidFill>
              </a:rPr>
              <a:t>once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raised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to bring </a:t>
            </a:r>
            <a:r>
              <a:rPr lang="da-DK" sz="1600" dirty="0" err="1">
                <a:solidFill>
                  <a:schemeClr val="tx1"/>
                </a:solidFill>
              </a:rPr>
              <a:t>him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 and start MB, in MB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six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orbits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6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hit,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Super Jackpot in </a:t>
            </a:r>
            <a:r>
              <a:rPr lang="da-DK" sz="1600" dirty="0" err="1">
                <a:solidFill>
                  <a:schemeClr val="tx1"/>
                </a:solidFill>
              </a:rPr>
              <a:t>centerlane</a:t>
            </a:r>
            <a:r>
              <a:rPr lang="da-DK" sz="1600" dirty="0">
                <a:solidFill>
                  <a:schemeClr val="tx1"/>
                </a:solidFill>
              </a:rPr>
              <a:t> for 3M.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5 </a:t>
            </a:r>
            <a:r>
              <a:rPr lang="da-DK" sz="1600" dirty="0" err="1">
                <a:solidFill>
                  <a:schemeClr val="tx1"/>
                </a:solidFill>
              </a:rPr>
              <a:t>ladder</a:t>
            </a:r>
            <a:r>
              <a:rPr lang="da-DK" sz="1600" dirty="0">
                <a:solidFill>
                  <a:schemeClr val="tx1"/>
                </a:solidFill>
              </a:rPr>
              <a:t> steps in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ball gives, Do or Die: Hit Center to start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up, hit center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to Mark 6 gives </a:t>
            </a:r>
            <a:r>
              <a:rPr lang="da-DK" sz="1600" dirty="0" err="1">
                <a:solidFill>
                  <a:schemeClr val="tx1"/>
                </a:solidFill>
              </a:rPr>
              <a:t>Jericho</a:t>
            </a:r>
            <a:r>
              <a:rPr lang="da-DK" sz="1600" dirty="0">
                <a:solidFill>
                  <a:schemeClr val="tx1"/>
                </a:solidFill>
              </a:rPr>
              <a:t>: In center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, single ball 2X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Stack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da-DK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Bogey). 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Aerosmith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short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</a:t>
            </a:r>
            <a:r>
              <a:rPr lang="da-DK" sz="1600" dirty="0" err="1">
                <a:solidFill>
                  <a:schemeClr val="tx1"/>
                </a:solidFill>
              </a:rPr>
              <a:t>flasing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smart </a:t>
            </a:r>
            <a:r>
              <a:rPr lang="da-DK" sz="1600" dirty="0" err="1">
                <a:solidFill>
                  <a:schemeClr val="tx1"/>
                </a:solidFill>
              </a:rPr>
              <a:t>missiles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 </a:t>
            </a:r>
            <a:r>
              <a:rPr lang="da-DK" sz="1600" dirty="0" err="1">
                <a:solidFill>
                  <a:schemeClr val="tx1"/>
                </a:solidFill>
              </a:rPr>
              <a:t>ballsave</a:t>
            </a:r>
            <a:r>
              <a:rPr lang="da-DK" sz="1600" dirty="0">
                <a:solidFill>
                  <a:schemeClr val="tx1"/>
                </a:solidFill>
              </a:rPr>
              <a:t> time, hit </a:t>
            </a:r>
            <a:r>
              <a:rPr lang="da-DK" sz="1600" dirty="0" err="1">
                <a:solidFill>
                  <a:schemeClr val="tx1"/>
                </a:solidFill>
              </a:rPr>
              <a:t>two</a:t>
            </a:r>
            <a:r>
              <a:rPr lang="da-DK" sz="1600" dirty="0">
                <a:solidFill>
                  <a:schemeClr val="tx1"/>
                </a:solidFill>
              </a:rPr>
              <a:t> standup on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site of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VIP-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, virtual right </a:t>
            </a:r>
            <a:r>
              <a:rPr lang="da-DK" sz="1600" dirty="0" err="1">
                <a:solidFill>
                  <a:schemeClr val="tx1"/>
                </a:solidFill>
              </a:rPr>
              <a:t>kickback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Sweet</a:t>
            </a:r>
            <a:r>
              <a:rPr lang="da-DK" sz="1600" dirty="0">
                <a:solidFill>
                  <a:schemeClr val="tx1"/>
                </a:solidFill>
              </a:rPr>
              <a:t> Emotion, hit crack it up at last of the 6 shots,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hit 6 of 8 new shorts,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give Superscoring.</a:t>
            </a:r>
          </a:p>
          <a:p>
            <a:r>
              <a:rPr lang="da-DK" sz="1600" dirty="0">
                <a:solidFill>
                  <a:schemeClr val="tx1"/>
                </a:solidFill>
              </a:rPr>
              <a:t>Hit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for light </a:t>
            </a:r>
            <a:r>
              <a:rPr lang="da-DK" sz="1600" dirty="0" err="1">
                <a:solidFill>
                  <a:schemeClr val="tx1"/>
                </a:solidFill>
              </a:rPr>
              <a:t>locks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Time </a:t>
            </a:r>
            <a:r>
              <a:rPr lang="da-DK" sz="1600" dirty="0" err="1">
                <a:solidFill>
                  <a:schemeClr val="tx1"/>
                </a:solidFill>
              </a:rPr>
              <a:t>completion</a:t>
            </a:r>
            <a:r>
              <a:rPr lang="da-DK" sz="1600" dirty="0">
                <a:solidFill>
                  <a:schemeClr val="tx1"/>
                </a:solidFill>
              </a:rPr>
              <a:t> with start of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in MB hit all short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finally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for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MB hit scoop to get Add-a-ball after all Aerosmith targets.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and right orbit to light elevator for lock, in Elevator MB hit, any shot then elevator for jackpots, all 8 shoots/floor for super 40M!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Place short multipliers on lock, elevator and center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all song for Medley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Wizzard</a:t>
            </a:r>
            <a:r>
              <a:rPr lang="en-US" sz="1600" dirty="0">
                <a:solidFill>
                  <a:schemeClr val="tx1"/>
                </a:solidFill>
              </a:rPr>
              <a:t> mode, finish unfinished song in order of starting them, use missile to complete as ending MB, end “mode”.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all song to get to Final Tour MB, hit 24? Shots them scoop for Super Jackpot 200M!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760429" y="2218219"/>
            <a:ext cx="528066" cy="33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da-DK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753781" y="1681945"/>
            <a:ext cx="54124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Demolition</a:t>
            </a:r>
            <a:r>
              <a:rPr lang="da-DK" sz="2000" u="sng" dirty="0">
                <a:solidFill>
                  <a:schemeClr val="tx1"/>
                </a:solidFill>
              </a:rPr>
              <a:t> 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Skillshot</a:t>
            </a:r>
            <a:r>
              <a:rPr lang="en-US" sz="1600" dirty="0">
                <a:solidFill>
                  <a:schemeClr val="tx1"/>
                </a:solidFill>
              </a:rPr>
              <a:t>, underground from upper flipper.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MLT rollovers completion gives claw access.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Freeze are lock, 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Fortress and Wasteland MB jackpot order are Center ramp, </a:t>
            </a:r>
            <a:r>
              <a:rPr lang="en-US" sz="1600" dirty="0" err="1">
                <a:solidFill>
                  <a:schemeClr val="tx1"/>
                </a:solidFill>
              </a:rPr>
              <a:t>Undergroud</a:t>
            </a:r>
            <a:r>
              <a:rPr lang="en-US" sz="1600" dirty="0">
                <a:solidFill>
                  <a:schemeClr val="tx1"/>
                </a:solidFill>
              </a:rPr>
              <a:t>, Left ramp, then right ramp for Super JP.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JP can be collected at gun-button!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starting all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, hit </a:t>
            </a:r>
            <a:r>
              <a:rPr lang="en-US" sz="1600" dirty="0" err="1">
                <a:solidFill>
                  <a:schemeClr val="tx1"/>
                </a:solidFill>
              </a:rPr>
              <a:t>Rigthramp</a:t>
            </a:r>
            <a:r>
              <a:rPr lang="en-US" sz="1600" dirty="0">
                <a:solidFill>
                  <a:schemeClr val="tx1"/>
                </a:solidFill>
              </a:rPr>
              <a:t> for Demolition Jackpot!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Don’t </a:t>
            </a:r>
            <a:r>
              <a:rPr lang="en-US" sz="1600" dirty="0">
                <a:solidFill>
                  <a:schemeClr val="tx1"/>
                </a:solidFill>
              </a:rPr>
              <a:t>shot for claw/right ramp after left ramp, it’s to fast.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</a:t>
            </a:r>
            <a:r>
              <a:rPr lang="en-US" sz="1600" dirty="0">
                <a:solidFill>
                  <a:schemeClr val="tx1"/>
                </a:solidFill>
              </a:rPr>
              <a:t> hit car-crash.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If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disabled</a:t>
            </a:r>
            <a:r>
              <a:rPr lang="da-DK" sz="1600" dirty="0">
                <a:solidFill>
                  <a:schemeClr val="tx1"/>
                </a:solidFill>
              </a:rPr>
              <a:t>, go for </a:t>
            </a:r>
            <a:r>
              <a:rPr lang="da-DK" sz="1600" dirty="0" err="1">
                <a:solidFill>
                  <a:schemeClr val="tx1"/>
                </a:solidFill>
              </a:rPr>
              <a:t>starting</a:t>
            </a:r>
            <a:r>
              <a:rPr lang="da-DK" sz="1600" dirty="0">
                <a:solidFill>
                  <a:schemeClr val="tx1"/>
                </a:solidFill>
              </a:rPr>
              <a:t> all 5 </a:t>
            </a:r>
            <a:r>
              <a:rPr lang="da-DK" sz="1600" dirty="0" err="1">
                <a:solidFill>
                  <a:schemeClr val="tx1"/>
                </a:solidFill>
              </a:rPr>
              <a:t>claw</a:t>
            </a:r>
            <a:r>
              <a:rPr lang="da-DK" sz="1600" dirty="0">
                <a:solidFill>
                  <a:schemeClr val="tx1"/>
                </a:solidFill>
              </a:rPr>
              <a:t> modes,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AcMag</a:t>
            </a:r>
            <a:r>
              <a:rPr lang="da-DK" sz="1600" dirty="0">
                <a:solidFill>
                  <a:schemeClr val="tx1"/>
                </a:solidFill>
              </a:rPr>
              <a:t> – hit center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count</a:t>
            </a:r>
            <a:r>
              <a:rPr lang="da-DK" sz="1600" dirty="0">
                <a:solidFill>
                  <a:schemeClr val="tx1"/>
                </a:solidFill>
              </a:rPr>
              <a:t>-up!</a:t>
            </a:r>
          </a:p>
          <a:p>
            <a:r>
              <a:rPr lang="da-DK" sz="1600" dirty="0">
                <a:solidFill>
                  <a:schemeClr val="tx1"/>
                </a:solidFill>
              </a:rPr>
              <a:t>Lock </a:t>
            </a:r>
            <a:r>
              <a:rPr lang="da-DK" sz="1600" dirty="0" err="1">
                <a:solidFill>
                  <a:schemeClr val="tx1"/>
                </a:solidFill>
              </a:rPr>
              <a:t>freeze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da-DK" sz="1600" dirty="0" err="1">
                <a:solidFill>
                  <a:schemeClr val="tx1"/>
                </a:solidFill>
              </a:rPr>
              <a:t>make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available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break – shot </a:t>
            </a:r>
            <a:r>
              <a:rPr lang="da-DK" sz="1600" dirty="0" err="1">
                <a:solidFill>
                  <a:schemeClr val="tx1"/>
                </a:solidFill>
              </a:rPr>
              <a:t>inot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underground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alternating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Super Jets – 25 bumper hits each 1 million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Capture Simon – hit 3 main shots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Then hit underground for Demolition Time, hit all yellow targets to add a ball!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8703" y="2765285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chemeClr val="tx1"/>
                </a:solidFill>
              </a:rPr>
              <a:t>JP</a:t>
            </a:r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06239" y="3365940"/>
            <a:ext cx="640592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35563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2742</Words>
  <Application>Microsoft Office PowerPoint</Application>
  <PresentationFormat>Widescreen</PresentationFormat>
  <Paragraphs>278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bolge</cp:lastModifiedBy>
  <cp:revision>62</cp:revision>
  <cp:lastPrinted>2021-10-25T14:19:33Z</cp:lastPrinted>
  <dcterms:created xsi:type="dcterms:W3CDTF">2019-12-30T12:57:31Z</dcterms:created>
  <dcterms:modified xsi:type="dcterms:W3CDTF">2021-12-28T16:26:29Z</dcterms:modified>
</cp:coreProperties>
</file>