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73" r:id="rId3"/>
    <p:sldId id="277" r:id="rId4"/>
    <p:sldId id="276" r:id="rId5"/>
    <p:sldId id="278" r:id="rId6"/>
    <p:sldId id="279" r:id="rId7"/>
    <p:sldId id="280" r:id="rId8"/>
    <p:sldId id="281" r:id="rId9"/>
    <p:sldId id="282" r:id="rId10"/>
    <p:sldId id="283" r:id="rId11"/>
    <p:sldId id="284" r:id="rId12"/>
    <p:sldId id="285" r:id="rId13"/>
    <p:sldId id="286" r:id="rId14"/>
    <p:sldId id="287" r:id="rId15"/>
    <p:sldId id="288" r:id="rId16"/>
    <p:sldId id="289" r:id="rId17"/>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20-02-2022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2910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20-02-2022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40206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20-02-2022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696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20-02-2022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110233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13E06-E79C-44C2-8419-39D0BFD03B99}" type="datetimeFigureOut">
              <a:rPr lang="da-DK" smtClean="0"/>
              <a:t>20-02-2022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2594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30E13E06-E79C-44C2-8419-39D0BFD03B99}" type="datetimeFigureOut">
              <a:rPr lang="da-DK" smtClean="0"/>
              <a:t>20-02-2022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77442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30E13E06-E79C-44C2-8419-39D0BFD03B99}" type="datetimeFigureOut">
              <a:rPr lang="da-DK" smtClean="0"/>
              <a:t>20-02-2022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40194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30E13E06-E79C-44C2-8419-39D0BFD03B99}" type="datetimeFigureOut">
              <a:rPr lang="da-DK" smtClean="0"/>
              <a:t>20-02-2022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6462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13E06-E79C-44C2-8419-39D0BFD03B99}" type="datetimeFigureOut">
              <a:rPr lang="da-DK" smtClean="0"/>
              <a:t>20-02-2022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6559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20-02-2022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8061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20-02-2022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8420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3E06-E79C-44C2-8419-39D0BFD03B99}" type="datetimeFigureOut">
              <a:rPr lang="da-DK" smtClean="0"/>
              <a:t>20-02-2022</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C74D-A879-430C-A5A9-D802F933ACFF}" type="slidenum">
              <a:rPr lang="da-DK" smtClean="0"/>
              <a:t>‹nr.›</a:t>
            </a:fld>
            <a:endParaRPr lang="da-DK"/>
          </a:p>
        </p:txBody>
      </p:sp>
    </p:spTree>
    <p:extLst>
      <p:ext uri="{BB962C8B-B14F-4D97-AF65-F5344CB8AC3E}">
        <p14:creationId xmlns:p14="http://schemas.microsoft.com/office/powerpoint/2010/main" val="374956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rot="16200000">
            <a:off x="11601421" y="996210"/>
            <a:ext cx="83800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TWD</a:t>
            </a:r>
          </a:p>
        </p:txBody>
      </p:sp>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Metalica</a:t>
            </a:r>
            <a:endParaRPr lang="en-US" sz="2000" u="sng" dirty="0">
              <a:solidFill>
                <a:schemeClr val="tx1"/>
              </a:solidFill>
            </a:endParaRPr>
          </a:p>
          <a:p>
            <a:r>
              <a:rPr lang="en-US" sz="1600" dirty="0">
                <a:solidFill>
                  <a:schemeClr val="tx1"/>
                </a:solidFill>
              </a:rPr>
              <a:t>Holding the left flipper activates the super skill; hit flashing insert to light hurry up</a:t>
            </a:r>
            <a:r>
              <a:rPr lang="da-DK" sz="1600" dirty="0">
                <a:solidFill>
                  <a:schemeClr val="tx1"/>
                </a:solidFill>
              </a:rPr>
              <a:t>, </a:t>
            </a:r>
            <a:r>
              <a:rPr lang="da-DK" sz="1600" dirty="0" err="1">
                <a:solidFill>
                  <a:schemeClr val="tx1"/>
                </a:solidFill>
              </a:rPr>
              <a:t>spider</a:t>
            </a:r>
            <a:r>
              <a:rPr lang="da-DK" sz="1600" dirty="0">
                <a:solidFill>
                  <a:schemeClr val="tx1"/>
                </a:solidFill>
              </a:rPr>
              <a:t> </a:t>
            </a:r>
            <a:r>
              <a:rPr lang="da-DK" sz="1600" dirty="0" err="1">
                <a:solidFill>
                  <a:schemeClr val="tx1"/>
                </a:solidFill>
              </a:rPr>
              <a:t>selects</a:t>
            </a:r>
            <a:r>
              <a:rPr lang="da-DK" sz="1600" dirty="0">
                <a:solidFill>
                  <a:schemeClr val="tx1"/>
                </a:solidFill>
              </a:rPr>
              <a:t> </a:t>
            </a:r>
            <a:r>
              <a:rPr lang="da-DK" sz="1600" dirty="0" err="1">
                <a:solidFill>
                  <a:schemeClr val="tx1"/>
                </a:solidFill>
              </a:rPr>
              <a:t>ramp</a:t>
            </a:r>
            <a:r>
              <a:rPr lang="da-DK" sz="1600" dirty="0">
                <a:solidFill>
                  <a:schemeClr val="tx1"/>
                </a:solidFill>
              </a:rPr>
              <a:t>/shot – hit </a:t>
            </a:r>
            <a:r>
              <a:rPr lang="da-DK" sz="1600" dirty="0" err="1">
                <a:solidFill>
                  <a:schemeClr val="tx1"/>
                </a:solidFill>
              </a:rPr>
              <a:t>each</a:t>
            </a:r>
            <a:r>
              <a:rPr lang="da-DK" sz="1600" dirty="0">
                <a:solidFill>
                  <a:schemeClr val="tx1"/>
                </a:solidFill>
              </a:rPr>
              <a:t> </a:t>
            </a:r>
            <a:r>
              <a:rPr lang="da-DK" sz="1600" dirty="0" err="1">
                <a:solidFill>
                  <a:schemeClr val="tx1"/>
                </a:solidFill>
              </a:rPr>
              <a:t>spacky</a:t>
            </a:r>
            <a:r>
              <a:rPr lang="da-DK" sz="1600" dirty="0">
                <a:solidFill>
                  <a:schemeClr val="tx1"/>
                </a:solidFill>
              </a:rPr>
              <a:t>, </a:t>
            </a:r>
            <a:r>
              <a:rPr lang="da-DK" sz="1600" dirty="0" err="1">
                <a:solidFill>
                  <a:schemeClr val="tx1"/>
                </a:solidFill>
              </a:rPr>
              <a:t>snake</a:t>
            </a:r>
            <a:r>
              <a:rPr lang="da-DK" sz="1600" dirty="0">
                <a:solidFill>
                  <a:schemeClr val="tx1"/>
                </a:solidFill>
              </a:rPr>
              <a:t> and grave, </a:t>
            </a:r>
            <a:r>
              <a:rPr lang="da-DK" sz="1600" dirty="0" err="1">
                <a:solidFill>
                  <a:schemeClr val="tx1"/>
                </a:solidFill>
              </a:rPr>
              <a:t>then</a:t>
            </a:r>
            <a:r>
              <a:rPr lang="da-DK" sz="1600" dirty="0">
                <a:solidFill>
                  <a:schemeClr val="tx1"/>
                </a:solidFill>
              </a:rPr>
              <a:t> </a:t>
            </a:r>
            <a:r>
              <a:rPr lang="da-DK" sz="1600" dirty="0" err="1">
                <a:solidFill>
                  <a:schemeClr val="tx1"/>
                </a:solidFill>
              </a:rPr>
              <a:t>lane</a:t>
            </a:r>
            <a:r>
              <a:rPr lang="da-DK" sz="1600" dirty="0">
                <a:solidFill>
                  <a:schemeClr val="tx1"/>
                </a:solidFill>
              </a:rPr>
              <a:t> to start </a:t>
            </a:r>
            <a:r>
              <a:rPr lang="da-DK" sz="1600" dirty="0" err="1">
                <a:solidFill>
                  <a:schemeClr val="tx1"/>
                </a:solidFill>
              </a:rPr>
              <a:t>strobing</a:t>
            </a:r>
            <a:r>
              <a:rPr lang="da-DK" sz="1600" dirty="0">
                <a:solidFill>
                  <a:schemeClr val="tx1"/>
                </a:solidFill>
              </a:rPr>
              <a:t> </a:t>
            </a:r>
            <a:r>
              <a:rPr lang="da-DK" sz="1600" dirty="0" err="1">
                <a:solidFill>
                  <a:schemeClr val="tx1"/>
                </a:solidFill>
              </a:rPr>
              <a:t>coffin</a:t>
            </a:r>
            <a:r>
              <a:rPr lang="da-DK" sz="1600" dirty="0">
                <a:solidFill>
                  <a:schemeClr val="tx1"/>
                </a:solidFill>
              </a:rPr>
              <a:t> </a:t>
            </a:r>
            <a:r>
              <a:rPr lang="da-DK" sz="1600" dirty="0" err="1">
                <a:solidFill>
                  <a:schemeClr val="tx1"/>
                </a:solidFill>
              </a:rPr>
              <a:t>hurry</a:t>
            </a:r>
            <a:r>
              <a:rPr lang="da-DK" sz="1600" dirty="0">
                <a:solidFill>
                  <a:schemeClr val="tx1"/>
                </a:solidFill>
              </a:rPr>
              <a:t> up to </a:t>
            </a:r>
            <a:r>
              <a:rPr lang="da-DK" sz="1600" dirty="0" err="1">
                <a:solidFill>
                  <a:schemeClr val="tx1"/>
                </a:solidFill>
              </a:rPr>
              <a:t>complete</a:t>
            </a:r>
            <a:r>
              <a:rPr lang="da-DK" sz="1600" dirty="0">
                <a:solidFill>
                  <a:schemeClr val="tx1"/>
                </a:solidFill>
              </a:rPr>
              <a:t> </a:t>
            </a:r>
            <a:r>
              <a:rPr lang="da-DK" sz="1600" dirty="0" err="1">
                <a:solidFill>
                  <a:schemeClr val="tx1"/>
                </a:solidFill>
              </a:rPr>
              <a:t>lane</a:t>
            </a:r>
            <a:r>
              <a:rPr lang="da-DK" sz="1600" dirty="0">
                <a:solidFill>
                  <a:schemeClr val="tx1"/>
                </a:solidFill>
              </a:rPr>
              <a:t>.</a:t>
            </a:r>
          </a:p>
          <a:p>
            <a:endParaRPr lang="en-US" sz="1600" dirty="0">
              <a:solidFill>
                <a:schemeClr val="tx1"/>
              </a:solidFill>
            </a:endParaRPr>
          </a:p>
          <a:p>
            <a:r>
              <a:rPr lang="da-DK" sz="1600" dirty="0">
                <a:solidFill>
                  <a:schemeClr val="tx1"/>
                </a:solidFill>
              </a:rPr>
              <a:t>Electric Chair </a:t>
            </a:r>
            <a:r>
              <a:rPr lang="da-DK" sz="1600" dirty="0" err="1">
                <a:solidFill>
                  <a:schemeClr val="tx1"/>
                </a:solidFill>
              </a:rPr>
              <a:t>Multiball</a:t>
            </a:r>
            <a:r>
              <a:rPr lang="da-DK" sz="1600" dirty="0">
                <a:solidFill>
                  <a:schemeClr val="tx1"/>
                </a:solidFill>
              </a:rPr>
              <a:t> - </a:t>
            </a:r>
            <a:r>
              <a:rPr lang="en-US" sz="1600" dirty="0">
                <a:solidFill>
                  <a:schemeClr val="tx1"/>
                </a:solidFill>
              </a:rPr>
              <a:t>During </a:t>
            </a:r>
            <a:r>
              <a:rPr lang="en-US" sz="1600" dirty="0" err="1">
                <a:solidFill>
                  <a:schemeClr val="tx1"/>
                </a:solidFill>
              </a:rPr>
              <a:t>Multiball</a:t>
            </a:r>
            <a:r>
              <a:rPr lang="en-US" sz="1600" dirty="0">
                <a:solidFill>
                  <a:schemeClr val="tx1"/>
                </a:solidFill>
              </a:rPr>
              <a:t> fill Sparky's power meter by hitting lit shots.</a:t>
            </a:r>
            <a:br>
              <a:rPr lang="en-US" sz="1600" dirty="0">
                <a:solidFill>
                  <a:schemeClr val="tx1"/>
                </a:solidFill>
              </a:rPr>
            </a:br>
            <a:r>
              <a:rPr lang="en-US" sz="1600" dirty="0">
                <a:solidFill>
                  <a:schemeClr val="tx1"/>
                </a:solidFill>
              </a:rPr>
              <a:t>Once filled hit to collect super jackpot.</a:t>
            </a:r>
          </a:p>
          <a:p>
            <a:endParaRPr lang="en-US" sz="1600" dirty="0">
              <a:solidFill>
                <a:schemeClr val="tx1"/>
              </a:solidFill>
            </a:endParaRPr>
          </a:p>
          <a:p>
            <a:r>
              <a:rPr lang="da-DK" sz="1600" dirty="0">
                <a:solidFill>
                  <a:schemeClr val="tx1"/>
                </a:solidFill>
              </a:rPr>
              <a:t>Grave Marker </a:t>
            </a:r>
            <a:r>
              <a:rPr lang="da-DK" sz="1600" dirty="0" err="1">
                <a:solidFill>
                  <a:schemeClr val="tx1"/>
                </a:solidFill>
              </a:rPr>
              <a:t>Multiball</a:t>
            </a:r>
            <a:r>
              <a:rPr lang="da-DK" sz="1600" dirty="0">
                <a:solidFill>
                  <a:schemeClr val="tx1"/>
                </a:solidFill>
              </a:rPr>
              <a:t>.</a:t>
            </a:r>
          </a:p>
          <a:p>
            <a:r>
              <a:rPr lang="da-DK" sz="1600" dirty="0">
                <a:solidFill>
                  <a:schemeClr val="tx1"/>
                </a:solidFill>
              </a:rPr>
              <a:t>If ball </a:t>
            </a:r>
            <a:r>
              <a:rPr lang="da-DK" sz="1600" dirty="0" err="1">
                <a:solidFill>
                  <a:schemeClr val="tx1"/>
                </a:solidFill>
              </a:rPr>
              <a:t>caught</a:t>
            </a:r>
            <a:r>
              <a:rPr lang="da-DK" sz="1600" dirty="0">
                <a:solidFill>
                  <a:schemeClr val="tx1"/>
                </a:solidFill>
              </a:rPr>
              <a:t> by magnet, hit it to </a:t>
            </a:r>
            <a:r>
              <a:rPr lang="da-DK" sz="1600" dirty="0" err="1">
                <a:solidFill>
                  <a:schemeClr val="tx1"/>
                </a:solidFill>
              </a:rPr>
              <a:t>get</a:t>
            </a:r>
            <a:r>
              <a:rPr lang="da-DK" sz="1600" dirty="0">
                <a:solidFill>
                  <a:schemeClr val="tx1"/>
                </a:solidFill>
              </a:rPr>
              <a:t> Super Jackpot.</a:t>
            </a:r>
          </a:p>
          <a:p>
            <a:endParaRPr lang="da-DK" sz="1600" dirty="0">
              <a:solidFill>
                <a:schemeClr val="tx1"/>
              </a:solidFill>
            </a:endParaRPr>
          </a:p>
          <a:p>
            <a:r>
              <a:rPr lang="da-DK" sz="1600" dirty="0">
                <a:solidFill>
                  <a:schemeClr val="tx1"/>
                </a:solidFill>
              </a:rPr>
              <a:t>Snake </a:t>
            </a:r>
            <a:r>
              <a:rPr lang="da-DK" sz="1600" dirty="0" err="1">
                <a:solidFill>
                  <a:schemeClr val="tx1"/>
                </a:solidFill>
              </a:rPr>
              <a:t>Multiball</a:t>
            </a:r>
            <a:r>
              <a:rPr lang="da-DK" sz="1600" dirty="0">
                <a:solidFill>
                  <a:schemeClr val="tx1"/>
                </a:solidFill>
              </a:rPr>
              <a:t>.</a:t>
            </a:r>
          </a:p>
          <a:p>
            <a:r>
              <a:rPr lang="en-US" sz="1600" dirty="0">
                <a:solidFill>
                  <a:schemeClr val="tx1"/>
                </a:solidFill>
              </a:rPr>
              <a:t>Score jackpots by shooting the snake or any lit snake insert.</a:t>
            </a:r>
            <a:endParaRPr lang="da-DK" sz="1600" dirty="0">
              <a:solidFill>
                <a:schemeClr val="tx1"/>
              </a:solidFill>
            </a:endParaRPr>
          </a:p>
          <a:p>
            <a:endParaRPr lang="en-US" sz="1600" dirty="0">
              <a:solidFill>
                <a:schemeClr val="tx1"/>
              </a:solidFill>
            </a:endParaRPr>
          </a:p>
          <a:p>
            <a:r>
              <a:rPr lang="en-US" sz="1600" dirty="0">
                <a:solidFill>
                  <a:schemeClr val="tx1"/>
                </a:solidFill>
              </a:rPr>
              <a:t>Complete FUEL standups lights inserts in playfield, then hit dead end shot 20 seconds double scoring.</a:t>
            </a:r>
          </a:p>
          <a:p>
            <a:endParaRPr lang="en-US" sz="1600" dirty="0">
              <a:solidFill>
                <a:schemeClr val="tx1"/>
              </a:solidFill>
            </a:endParaRPr>
          </a:p>
          <a:p>
            <a:r>
              <a:rPr lang="en-US" sz="1600" dirty="0">
                <a:solidFill>
                  <a:schemeClr val="tx1"/>
                </a:solidFill>
              </a:rPr>
              <a:t>In Multiball completing the guitar pick targets lights the snake for add-a-ball, and double scoring!</a:t>
            </a:r>
          </a:p>
          <a:p>
            <a:endParaRPr lang="en-US" sz="1600" dirty="0">
              <a:solidFill>
                <a:schemeClr val="tx1"/>
              </a:solidFill>
            </a:endParaRPr>
          </a:p>
          <a:p>
            <a:r>
              <a:rPr lang="en-US" sz="1600" dirty="0">
                <a:solidFill>
                  <a:schemeClr val="tx1"/>
                </a:solidFill>
              </a:rPr>
              <a:t>Crank-it-up.</a:t>
            </a:r>
          </a:p>
          <a:p>
            <a:r>
              <a:rPr lang="en-US" sz="1600" i="1" dirty="0">
                <a:solidFill>
                  <a:schemeClr val="tx1"/>
                </a:solidFill>
              </a:rPr>
              <a:t>- Battery</a:t>
            </a:r>
            <a:r>
              <a:rPr lang="en-US" sz="1600" dirty="0">
                <a:solidFill>
                  <a:schemeClr val="tx1"/>
                </a:solidFill>
              </a:rPr>
              <a:t>: Bash sparky</a:t>
            </a:r>
          </a:p>
          <a:p>
            <a:r>
              <a:rPr lang="en-US" sz="1600" i="1" dirty="0">
                <a:solidFill>
                  <a:schemeClr val="tx1"/>
                </a:solidFill>
              </a:rPr>
              <a:t>- For Whom The Bell Tolls</a:t>
            </a:r>
            <a:r>
              <a:rPr lang="en-US" sz="1600" dirty="0">
                <a:solidFill>
                  <a:schemeClr val="tx1"/>
                </a:solidFill>
              </a:rPr>
              <a:t>: </a:t>
            </a:r>
          </a:p>
          <a:p>
            <a:r>
              <a:rPr lang="en-US" sz="1600" dirty="0">
                <a:solidFill>
                  <a:schemeClr val="tx1"/>
                </a:solidFill>
              </a:rPr>
              <a:t>Shoot each of the 5 shot 3 times for 15M Jackpot.</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649194" y="205978"/>
            <a:ext cx="7424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MET</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AC/DC</a:t>
            </a:r>
            <a:endParaRPr lang="en-US" sz="2000" u="sng" dirty="0">
              <a:solidFill>
                <a:schemeClr val="tx1"/>
              </a:solidFill>
            </a:endParaRPr>
          </a:p>
          <a:p>
            <a:r>
              <a:rPr lang="da-DK" sz="1600" dirty="0">
                <a:solidFill>
                  <a:schemeClr val="tx1"/>
                </a:solidFill>
              </a:rPr>
              <a:t>Start </a:t>
            </a:r>
            <a:r>
              <a:rPr lang="da-DK" sz="1600" dirty="0" err="1">
                <a:solidFill>
                  <a:schemeClr val="tx1"/>
                </a:solidFill>
              </a:rPr>
              <a:t>song</a:t>
            </a:r>
            <a:r>
              <a:rPr lang="da-DK" sz="1600" dirty="0">
                <a:solidFill>
                  <a:schemeClr val="tx1"/>
                </a:solidFill>
              </a:rPr>
              <a:t> ”Hells Bells”</a:t>
            </a:r>
          </a:p>
          <a:p>
            <a:r>
              <a:rPr lang="da-DK" sz="1600" dirty="0">
                <a:solidFill>
                  <a:schemeClr val="tx1"/>
                </a:solidFill>
              </a:rPr>
              <a:t>- </a:t>
            </a:r>
            <a:r>
              <a:rPr lang="da-DK" sz="1600" dirty="0" err="1">
                <a:solidFill>
                  <a:schemeClr val="tx1"/>
                </a:solidFill>
              </a:rPr>
              <a:t>Opening</a:t>
            </a:r>
            <a:r>
              <a:rPr lang="da-DK" sz="1600" dirty="0">
                <a:solidFill>
                  <a:schemeClr val="tx1"/>
                </a:solidFill>
              </a:rPr>
              <a:t> task; hit the </a:t>
            </a:r>
            <a:r>
              <a:rPr lang="da-DK" sz="1600" dirty="0" err="1">
                <a:solidFill>
                  <a:schemeClr val="tx1"/>
                </a:solidFill>
              </a:rPr>
              <a:t>bell</a:t>
            </a:r>
            <a:r>
              <a:rPr lang="da-DK" sz="1600" dirty="0">
                <a:solidFill>
                  <a:schemeClr val="tx1"/>
                </a:solidFill>
              </a:rPr>
              <a:t>.</a:t>
            </a:r>
          </a:p>
          <a:p>
            <a:pPr marL="285750" indent="-285750">
              <a:buFontTx/>
              <a:buChar char="-"/>
            </a:pPr>
            <a:endParaRPr lang="da-DK" sz="1600" dirty="0">
              <a:solidFill>
                <a:schemeClr val="tx1"/>
              </a:solidFill>
            </a:endParaRPr>
          </a:p>
          <a:p>
            <a:r>
              <a:rPr lang="da-DK" sz="1600" dirty="0" err="1">
                <a:solidFill>
                  <a:schemeClr val="tx1"/>
                </a:solidFill>
              </a:rPr>
              <a:t>Skillshot</a:t>
            </a:r>
            <a:r>
              <a:rPr lang="da-DK" sz="1600" dirty="0">
                <a:solidFill>
                  <a:schemeClr val="tx1"/>
                </a:solidFill>
              </a:rPr>
              <a:t> gives VIP </a:t>
            </a:r>
            <a:r>
              <a:rPr lang="da-DK" sz="1600" dirty="0" err="1">
                <a:solidFill>
                  <a:schemeClr val="tx1"/>
                </a:solidFill>
              </a:rPr>
              <a:t>pass</a:t>
            </a:r>
            <a:r>
              <a:rPr lang="da-DK" sz="1600" dirty="0">
                <a:solidFill>
                  <a:schemeClr val="tx1"/>
                </a:solidFill>
              </a:rPr>
              <a:t>!</a:t>
            </a:r>
          </a:p>
          <a:p>
            <a:endParaRPr lang="da-DK" sz="1600" dirty="0">
              <a:solidFill>
                <a:schemeClr val="tx1"/>
              </a:solidFill>
            </a:endParaRPr>
          </a:p>
          <a:p>
            <a:pPr marL="285750" indent="-285750">
              <a:buFont typeface="Arial" panose="020B0604020202020204" pitchFamily="34" charset="0"/>
              <a:buChar char="•"/>
            </a:pPr>
            <a:r>
              <a:rPr lang="da-DK" sz="1600" dirty="0">
                <a:solidFill>
                  <a:schemeClr val="tx1"/>
                </a:solidFill>
              </a:rPr>
              <a:t>Jam </a:t>
            </a:r>
            <a:r>
              <a:rPr lang="da-DK" sz="1600" dirty="0" err="1">
                <a:solidFill>
                  <a:schemeClr val="tx1"/>
                </a:solidFill>
              </a:rPr>
              <a:t>Multiball</a:t>
            </a:r>
            <a:r>
              <a:rPr lang="da-DK" sz="1600" dirty="0">
                <a:solidFill>
                  <a:schemeClr val="tx1"/>
                </a:solidFill>
              </a:rPr>
              <a:t> (6)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 Jackpots </a:t>
            </a:r>
            <a:r>
              <a:rPr lang="da-DK" sz="1600" dirty="0" err="1">
                <a:solidFill>
                  <a:schemeClr val="tx1"/>
                </a:solidFill>
              </a:rPr>
              <a:t>are</a:t>
            </a:r>
            <a:r>
              <a:rPr lang="da-DK" sz="1600" dirty="0">
                <a:solidFill>
                  <a:schemeClr val="tx1"/>
                </a:solidFill>
              </a:rPr>
              <a:t>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Tour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(8) loops, </a:t>
            </a:r>
          </a:p>
          <a:p>
            <a:pPr marL="285750" indent="-285750">
              <a:buFont typeface="Arial" panose="020B0604020202020204" pitchFamily="34" charset="0"/>
              <a:buChar char="•"/>
            </a:pPr>
            <a:r>
              <a:rPr lang="da-DK" sz="1600" dirty="0">
                <a:solidFill>
                  <a:schemeClr val="tx1"/>
                </a:solidFill>
              </a:rPr>
              <a:t>- loops </a:t>
            </a:r>
            <a:r>
              <a:rPr lang="da-DK" sz="1600" dirty="0" err="1">
                <a:solidFill>
                  <a:schemeClr val="tx1"/>
                </a:solidFill>
              </a:rPr>
              <a:t>are</a:t>
            </a:r>
            <a:r>
              <a:rPr lang="da-DK" sz="1600" dirty="0">
                <a:solidFill>
                  <a:schemeClr val="tx1"/>
                </a:solidFill>
              </a:rPr>
              <a:t> Jackpots</a:t>
            </a:r>
          </a:p>
          <a:p>
            <a:pPr marL="285750" indent="-285750">
              <a:buFont typeface="Arial" panose="020B0604020202020204" pitchFamily="34" charset="0"/>
              <a:buChar char="•"/>
            </a:pPr>
            <a:r>
              <a:rPr lang="da-DK" sz="1600" dirty="0">
                <a:solidFill>
                  <a:schemeClr val="tx1"/>
                </a:solidFill>
              </a:rPr>
              <a:t>Album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 </a:t>
            </a:r>
          </a:p>
          <a:p>
            <a:pPr marL="285750" indent="-285750">
              <a:buFont typeface="Arial" panose="020B0604020202020204" pitchFamily="34" charset="0"/>
              <a:buChar char="•"/>
            </a:pPr>
            <a:r>
              <a:rPr lang="da-DK" sz="1600" dirty="0">
                <a:solidFill>
                  <a:schemeClr val="tx1"/>
                </a:solidFill>
              </a:rPr>
              <a:t>- Jackpots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a:t>
            </a:r>
          </a:p>
          <a:p>
            <a:endParaRPr lang="da-DK" sz="1600" dirty="0">
              <a:solidFill>
                <a:schemeClr val="tx1"/>
              </a:solidFill>
            </a:endParaRPr>
          </a:p>
          <a:p>
            <a:r>
              <a:rPr lang="da-DK" sz="1600" dirty="0" err="1">
                <a:solidFill>
                  <a:schemeClr val="tx1"/>
                </a:solidFill>
              </a:rPr>
              <a:t>Add</a:t>
            </a:r>
            <a:r>
              <a:rPr lang="da-DK" sz="1600" dirty="0">
                <a:solidFill>
                  <a:schemeClr val="tx1"/>
                </a:solidFill>
              </a:rPr>
              <a:t> a ball, by </a:t>
            </a:r>
            <a:r>
              <a:rPr lang="da-DK" sz="1600" dirty="0" err="1">
                <a:solidFill>
                  <a:schemeClr val="tx1"/>
                </a:solidFill>
              </a:rPr>
              <a:t>completing</a:t>
            </a:r>
            <a:r>
              <a:rPr lang="da-DK" sz="1600" dirty="0">
                <a:solidFill>
                  <a:schemeClr val="tx1"/>
                </a:solidFill>
              </a:rPr>
              <a:t> all 5</a:t>
            </a:r>
          </a:p>
          <a:p>
            <a:r>
              <a:rPr lang="da-DK" sz="1600" dirty="0">
                <a:solidFill>
                  <a:schemeClr val="tx1"/>
                </a:solidFill>
              </a:rPr>
              <a:t>Musical Notes, </a:t>
            </a:r>
            <a:r>
              <a:rPr lang="da-DK" sz="1600" dirty="0" err="1">
                <a:solidFill>
                  <a:schemeClr val="tx1"/>
                </a:solidFill>
              </a:rPr>
              <a:t>use</a:t>
            </a:r>
            <a:r>
              <a:rPr lang="da-DK" sz="1600" dirty="0">
                <a:solidFill>
                  <a:schemeClr val="tx1"/>
                </a:solidFill>
              </a:rPr>
              <a:t> VIP </a:t>
            </a:r>
            <a:r>
              <a:rPr lang="da-DK" sz="1600" dirty="0" err="1">
                <a:solidFill>
                  <a:schemeClr val="tx1"/>
                </a:solidFill>
              </a:rPr>
              <a:t>got</a:t>
            </a:r>
            <a:r>
              <a:rPr lang="da-DK" sz="1600" dirty="0">
                <a:solidFill>
                  <a:schemeClr val="tx1"/>
                </a:solidFill>
              </a:rPr>
              <a:t> </a:t>
            </a:r>
            <a:r>
              <a:rPr lang="da-DK" sz="1600" dirty="0" err="1">
                <a:solidFill>
                  <a:schemeClr val="tx1"/>
                </a:solidFill>
              </a:rPr>
              <a:t>get</a:t>
            </a:r>
            <a:r>
              <a:rPr lang="da-DK" sz="1600" dirty="0">
                <a:solidFill>
                  <a:schemeClr val="tx1"/>
                </a:solidFill>
              </a:rPr>
              <a:t> the last, restart </a:t>
            </a:r>
            <a:r>
              <a:rPr lang="da-DK" sz="1600" dirty="0" err="1">
                <a:solidFill>
                  <a:schemeClr val="tx1"/>
                </a:solidFill>
              </a:rPr>
              <a:t>ballsaver</a:t>
            </a:r>
            <a:r>
              <a:rPr lang="da-DK" sz="1600" dirty="0">
                <a:solidFill>
                  <a:schemeClr val="tx1"/>
                </a:solidFill>
              </a:rPr>
              <a:t>!</a:t>
            </a:r>
          </a:p>
          <a:p>
            <a:endParaRPr lang="da-DK" sz="1600" dirty="0">
              <a:solidFill>
                <a:schemeClr val="tx1"/>
              </a:solidFill>
            </a:endParaRPr>
          </a:p>
          <a:p>
            <a:r>
              <a:rPr lang="da-DK" sz="1600" dirty="0">
                <a:solidFill>
                  <a:schemeClr val="tx1"/>
                </a:solidFill>
              </a:rPr>
              <a:t>Canon </a:t>
            </a:r>
            <a:r>
              <a:rPr lang="da-DK" sz="1600" dirty="0" err="1">
                <a:solidFill>
                  <a:schemeClr val="tx1"/>
                </a:solidFill>
              </a:rPr>
              <a:t>shoot</a:t>
            </a:r>
            <a:r>
              <a:rPr lang="da-DK" sz="1600" dirty="0">
                <a:solidFill>
                  <a:schemeClr val="tx1"/>
                </a:solidFill>
              </a:rPr>
              <a:t> Bell as </a:t>
            </a:r>
            <a:r>
              <a:rPr lang="da-DK" sz="1600" dirty="0" err="1">
                <a:solidFill>
                  <a:schemeClr val="tx1"/>
                </a:solidFill>
              </a:rPr>
              <a:t>Safe</a:t>
            </a:r>
            <a:r>
              <a:rPr lang="da-DK" sz="1600" dirty="0">
                <a:solidFill>
                  <a:schemeClr val="tx1"/>
                </a:solidFill>
              </a:rPr>
              <a:t>, </a:t>
            </a:r>
          </a:p>
          <a:p>
            <a:r>
              <a:rPr lang="da-DK" sz="1600" dirty="0">
                <a:solidFill>
                  <a:schemeClr val="tx1"/>
                </a:solidFill>
              </a:rPr>
              <a:t>to </a:t>
            </a:r>
            <a:r>
              <a:rPr lang="da-DK" sz="1600" dirty="0" err="1">
                <a:solidFill>
                  <a:schemeClr val="tx1"/>
                </a:solidFill>
              </a:rPr>
              <a:t>get</a:t>
            </a:r>
            <a:r>
              <a:rPr lang="da-DK" sz="1600" dirty="0">
                <a:solidFill>
                  <a:schemeClr val="tx1"/>
                </a:solidFill>
              </a:rPr>
              <a:t> double </a:t>
            </a:r>
            <a:r>
              <a:rPr lang="da-DK" sz="1600" dirty="0" err="1">
                <a:solidFill>
                  <a:schemeClr val="tx1"/>
                </a:solidFill>
              </a:rPr>
              <a:t>playfield</a:t>
            </a:r>
            <a:r>
              <a:rPr lang="da-DK" sz="1600" dirty="0">
                <a:solidFill>
                  <a:schemeClr val="tx1"/>
                </a:solidFill>
              </a:rPr>
              <a:t> scoring.</a:t>
            </a:r>
          </a:p>
          <a:p>
            <a:r>
              <a:rPr lang="da-DK" sz="1600" dirty="0" err="1">
                <a:solidFill>
                  <a:schemeClr val="tx1"/>
                </a:solidFill>
              </a:rPr>
              <a:t>Trible</a:t>
            </a:r>
            <a:r>
              <a:rPr lang="da-DK" sz="1600" dirty="0">
                <a:solidFill>
                  <a:schemeClr val="tx1"/>
                </a:solidFill>
              </a:rPr>
              <a:t> not </a:t>
            </a:r>
            <a:r>
              <a:rPr lang="da-DK" sz="1600" dirty="0" err="1">
                <a:solidFill>
                  <a:schemeClr val="tx1"/>
                </a:solidFill>
              </a:rPr>
              <a:t>worth</a:t>
            </a:r>
            <a:r>
              <a:rPr lang="da-DK" sz="1600" dirty="0">
                <a:solidFill>
                  <a:schemeClr val="tx1"/>
                </a:solidFill>
              </a:rPr>
              <a:t> it.</a:t>
            </a:r>
          </a:p>
          <a:p>
            <a:endParaRPr lang="en-US" sz="1600" dirty="0">
              <a:solidFill>
                <a:schemeClr val="tx1"/>
              </a:solidFill>
            </a:endParaRPr>
          </a:p>
          <a:p>
            <a:r>
              <a:rPr lang="en-US" sz="1600" dirty="0">
                <a:solidFill>
                  <a:schemeClr val="tx1"/>
                </a:solidFill>
              </a:rPr>
              <a:t>After a set number of jackpots, the Super Jackpot is lit: collect it by loading the Cannon and firing it into the Bell.</a:t>
            </a:r>
          </a:p>
          <a:p>
            <a:endParaRPr lang="en-US" sz="1600" dirty="0">
              <a:solidFill>
                <a:schemeClr val="tx1"/>
              </a:solidFill>
            </a:endParaRPr>
          </a:p>
          <a:p>
            <a:r>
              <a:rPr lang="da-DK" sz="1600" dirty="0">
                <a:solidFill>
                  <a:schemeClr val="tx1"/>
                </a:solidFill>
              </a:rPr>
              <a:t>Song ”Rock N Roll Train”</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left ramp, then right ramp </a:t>
            </a:r>
            <a:r>
              <a:rPr lang="da-DK" sz="1600" dirty="0">
                <a:solidFill>
                  <a:schemeClr val="tx1"/>
                </a:solidFill>
              </a:rPr>
              <a:t>/ right loop</a:t>
            </a:r>
          </a:p>
          <a:p>
            <a:r>
              <a:rPr lang="da-DK" sz="1600" dirty="0">
                <a:solidFill>
                  <a:schemeClr val="tx1"/>
                </a:solidFill>
              </a:rPr>
              <a:t>Song ”</a:t>
            </a:r>
            <a:r>
              <a:rPr lang="en-US" sz="1600" dirty="0">
                <a:solidFill>
                  <a:schemeClr val="tx1"/>
                </a:solidFill>
              </a:rPr>
              <a:t> For Those About To Rock”</a:t>
            </a:r>
          </a:p>
          <a:p>
            <a:r>
              <a:rPr lang="en-US" sz="1600" dirty="0">
                <a:solidFill>
                  <a:schemeClr val="tx1"/>
                </a:solidFill>
              </a:rPr>
              <a:t>- Opening task; Fire the Cannon to complete all lit AC/DC targets</a:t>
            </a:r>
          </a:p>
          <a:p>
            <a:endParaRPr lang="da-DK" sz="1600" dirty="0">
              <a:solidFill>
                <a:schemeClr val="tx1"/>
              </a:solidFill>
            </a:endParaRPr>
          </a:p>
        </p:txBody>
      </p:sp>
    </p:spTree>
    <p:extLst>
      <p:ext uri="{BB962C8B-B14F-4D97-AF65-F5344CB8AC3E}">
        <p14:creationId xmlns:p14="http://schemas.microsoft.com/office/powerpoint/2010/main" val="4609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err="1">
                <a:solidFill>
                  <a:schemeClr val="tx1"/>
                </a:solidFill>
              </a:rPr>
              <a:t>Gardians</a:t>
            </a:r>
            <a:r>
              <a:rPr lang="en-US" sz="1600" u="sng" dirty="0">
                <a:solidFill>
                  <a:schemeClr val="tx1"/>
                </a:solidFill>
              </a:rPr>
              <a:t> of the Galaxy</a:t>
            </a:r>
          </a:p>
          <a:p>
            <a:r>
              <a:rPr lang="en-US" sz="1400" dirty="0">
                <a:solidFill>
                  <a:schemeClr val="tx1"/>
                </a:solidFill>
              </a:rPr>
              <a:t>Quill’s Quest; 2 ball </a:t>
            </a:r>
            <a:r>
              <a:rPr lang="en-US" sz="1400" dirty="0" err="1">
                <a:solidFill>
                  <a:schemeClr val="tx1"/>
                </a:solidFill>
              </a:rPr>
              <a:t>multiball</a:t>
            </a:r>
            <a:r>
              <a:rPr lang="en-US" sz="1400" dirty="0">
                <a:solidFill>
                  <a:schemeClr val="tx1"/>
                </a:solidFill>
              </a:rPr>
              <a:t> mode, first to get feel.</a:t>
            </a:r>
          </a:p>
          <a:p>
            <a:endParaRPr lang="en-US" sz="1400" dirty="0">
              <a:solidFill>
                <a:srgbClr val="1D2228"/>
              </a:solidFill>
            </a:endParaRPr>
          </a:p>
          <a:p>
            <a:r>
              <a:rPr lang="en-US" sz="1400" dirty="0">
                <a:solidFill>
                  <a:srgbClr val="1D2228"/>
                </a:solidFill>
              </a:rPr>
              <a:t>In Ball Save: Hit the two stand up targets to the left and right of Groot.</a:t>
            </a:r>
          </a:p>
          <a:p>
            <a:endParaRPr lang="en-US" sz="1400" dirty="0">
              <a:solidFill>
                <a:srgbClr val="1D2228"/>
              </a:solidFill>
            </a:endParaRPr>
          </a:p>
          <a:p>
            <a:r>
              <a:rPr lang="en-US" sz="1600" dirty="0">
                <a:solidFill>
                  <a:schemeClr val="tx1"/>
                </a:solidFill>
              </a:rPr>
              <a:t>Groot </a:t>
            </a:r>
            <a:r>
              <a:rPr lang="en-US" sz="1600" dirty="0" err="1">
                <a:solidFill>
                  <a:schemeClr val="tx1"/>
                </a:solidFill>
              </a:rPr>
              <a:t>Multiball</a:t>
            </a:r>
            <a:r>
              <a:rPr lang="en-US" sz="1600" dirty="0">
                <a:solidFill>
                  <a:schemeClr val="tx1"/>
                </a:solidFill>
              </a:rPr>
              <a:t>, Hit Groot enough times. RE-lock a ball during </a:t>
            </a:r>
            <a:r>
              <a:rPr lang="en-US" sz="1600" dirty="0" err="1">
                <a:solidFill>
                  <a:schemeClr val="tx1"/>
                </a:solidFill>
              </a:rPr>
              <a:t>Multiball</a:t>
            </a:r>
            <a:r>
              <a:rPr lang="en-US" sz="1600" dirty="0">
                <a:solidFill>
                  <a:schemeClr val="tx1"/>
                </a:solidFill>
              </a:rPr>
              <a:t> to get 2x playfield, Groot can be brought into a mode.</a:t>
            </a:r>
          </a:p>
          <a:p>
            <a:r>
              <a:rPr lang="en-US" sz="1600" dirty="0">
                <a:solidFill>
                  <a:schemeClr val="tx1"/>
                </a:solidFill>
              </a:rPr>
              <a:t>Orb </a:t>
            </a:r>
            <a:r>
              <a:rPr lang="en-US" sz="1600" dirty="0" err="1">
                <a:solidFill>
                  <a:schemeClr val="tx1"/>
                </a:solidFill>
              </a:rPr>
              <a:t>Multiball</a:t>
            </a:r>
            <a:r>
              <a:rPr lang="en-US" sz="1600" dirty="0">
                <a:solidFill>
                  <a:schemeClr val="tx1"/>
                </a:solidFill>
              </a:rPr>
              <a:t>; Hit Or, for Jackpots, and Supers, use Hardon Enforces, Action!</a:t>
            </a:r>
          </a:p>
          <a:p>
            <a:r>
              <a:rPr lang="en-US" sz="1600" dirty="0">
                <a:solidFill>
                  <a:schemeClr val="tx1"/>
                </a:solidFill>
              </a:rPr>
              <a:t>Add-A-Ball; during </a:t>
            </a:r>
            <a:r>
              <a:rPr lang="en-US" sz="1600" dirty="0" err="1">
                <a:solidFill>
                  <a:schemeClr val="tx1"/>
                </a:solidFill>
              </a:rPr>
              <a:t>multiball</a:t>
            </a:r>
            <a:r>
              <a:rPr lang="en-US" sz="1600" dirty="0">
                <a:solidFill>
                  <a:schemeClr val="tx1"/>
                </a:solidFill>
              </a:rPr>
              <a:t> collecting a Mystery will always award Add-A-Ball. To light Mystery, hit the Guardians of the Galaxy standup several times.</a:t>
            </a:r>
          </a:p>
          <a:p>
            <a:endParaRPr lang="en-US" sz="1600" dirty="0">
              <a:solidFill>
                <a:schemeClr val="tx1"/>
              </a:solidFill>
            </a:endParaRPr>
          </a:p>
          <a:p>
            <a:r>
              <a:rPr lang="en-US" sz="1600" dirty="0">
                <a:solidFill>
                  <a:schemeClr val="tx1"/>
                </a:solidFill>
              </a:rPr>
              <a:t>Hit scoop to start a mode, halfway blinking, hit the scoop to upgrade a mode!</a:t>
            </a:r>
          </a:p>
          <a:p>
            <a:endParaRPr lang="en-US" sz="1600" dirty="0">
              <a:solidFill>
                <a:schemeClr val="tx1"/>
              </a:solidFill>
            </a:endParaRPr>
          </a:p>
          <a:p>
            <a:r>
              <a:rPr lang="en-US" sz="1600" dirty="0">
                <a:solidFill>
                  <a:schemeClr val="tx1"/>
                </a:solidFill>
              </a:rPr>
              <a:t>Cherry Bomb </a:t>
            </a:r>
            <a:r>
              <a:rPr lang="en-US" sz="1600" dirty="0" err="1">
                <a:solidFill>
                  <a:schemeClr val="tx1"/>
                </a:solidFill>
              </a:rPr>
              <a:t>Multiball</a:t>
            </a:r>
            <a:r>
              <a:rPr lang="en-US" sz="1600" dirty="0">
                <a:solidFill>
                  <a:schemeClr val="tx1"/>
                </a:solidFill>
              </a:rPr>
              <a:t>; Complete 4 modes to light the right scoop for Cherry Bomb </a:t>
            </a:r>
            <a:r>
              <a:rPr lang="en-US" sz="1600" dirty="0" err="1">
                <a:solidFill>
                  <a:schemeClr val="tx1"/>
                </a:solidFill>
              </a:rPr>
              <a:t>Multiball</a:t>
            </a:r>
            <a:r>
              <a:rPr lang="en-US" sz="1600" dirty="0">
                <a:solidFill>
                  <a:schemeClr val="tx1"/>
                </a:solidFill>
              </a:rPr>
              <a:t>, a 6-ball, 60 second unlimited ball-save </a:t>
            </a:r>
            <a:r>
              <a:rPr lang="en-US" sz="1600" dirty="0" err="1">
                <a:solidFill>
                  <a:schemeClr val="tx1"/>
                </a:solidFill>
              </a:rPr>
              <a:t>Multiball</a:t>
            </a:r>
            <a:r>
              <a:rPr lang="en-US" sz="1600" dirty="0">
                <a:solidFill>
                  <a:schemeClr val="tx1"/>
                </a:solidFill>
              </a:rPr>
              <a:t>.</a:t>
            </a:r>
          </a:p>
          <a:p>
            <a:r>
              <a:rPr lang="en-US" sz="1600" dirty="0">
                <a:solidFill>
                  <a:schemeClr val="tx1"/>
                </a:solidFill>
              </a:rPr>
              <a:t>8 Modes; all time based.</a:t>
            </a:r>
          </a:p>
          <a:p>
            <a:r>
              <a:rPr lang="en-US" sz="1600" dirty="0">
                <a:solidFill>
                  <a:schemeClr val="tx1"/>
                </a:solidFill>
              </a:rPr>
              <a:t>Sanctuary, Complete all 5 of the Hadron Enforcer targets, use </a:t>
            </a:r>
            <a:r>
              <a:rPr lang="en-US" sz="1600" dirty="0" err="1">
                <a:solidFill>
                  <a:schemeClr val="tx1"/>
                </a:solidFill>
              </a:rPr>
              <a:t>Multiball</a:t>
            </a:r>
            <a:r>
              <a:rPr lang="en-US" sz="1600" dirty="0">
                <a:solidFill>
                  <a:schemeClr val="tx1"/>
                </a:solidFill>
              </a:rPr>
              <a:t>.</a:t>
            </a:r>
          </a:p>
          <a:p>
            <a:r>
              <a:rPr lang="en-US" sz="1600" dirty="0">
                <a:solidFill>
                  <a:schemeClr val="tx1"/>
                </a:solidFill>
              </a:rPr>
              <a:t>Escape </a:t>
            </a:r>
            <a:r>
              <a:rPr lang="en-US" sz="1600" dirty="0" err="1">
                <a:solidFill>
                  <a:schemeClr val="tx1"/>
                </a:solidFill>
              </a:rPr>
              <a:t>Kyln</a:t>
            </a:r>
            <a:r>
              <a:rPr lang="en-US" sz="1600" dirty="0">
                <a:solidFill>
                  <a:schemeClr val="tx1"/>
                </a:solidFill>
              </a:rPr>
              <a:t>; with </a:t>
            </a:r>
            <a:r>
              <a:rPr lang="en-US" sz="1600" dirty="0" err="1">
                <a:solidFill>
                  <a:schemeClr val="tx1"/>
                </a:solidFill>
              </a:rPr>
              <a:t>Multiball</a:t>
            </a:r>
            <a:r>
              <a:rPr lang="en-US" sz="1600" dirty="0">
                <a:solidFill>
                  <a:schemeClr val="tx1"/>
                </a:solidFill>
              </a:rPr>
              <a:t>.</a:t>
            </a:r>
          </a:p>
          <a:p>
            <a:r>
              <a:rPr lang="en-US" sz="1600" dirty="0">
                <a:solidFill>
                  <a:schemeClr val="tx1"/>
                </a:solidFill>
              </a:rPr>
              <a:t>Pod Chase, longest mode.</a:t>
            </a:r>
          </a:p>
          <a:p>
            <a:endParaRPr lang="en-US" sz="1600" dirty="0">
              <a:solidFill>
                <a:schemeClr val="tx1"/>
              </a:solidFill>
            </a:endParaRPr>
          </a:p>
          <a:p>
            <a:r>
              <a:rPr lang="en-US" sz="1600" dirty="0">
                <a:solidFill>
                  <a:schemeClr val="tx1"/>
                </a:solidFill>
              </a:rPr>
              <a:t>Hadron Enforcer! Action button spot shoot in modes.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Jurassic Park</a:t>
            </a:r>
            <a:endParaRPr lang="en-US" sz="2000" u="sng" dirty="0">
              <a:solidFill>
                <a:schemeClr val="tx1"/>
              </a:solidFill>
            </a:endParaRPr>
          </a:p>
          <a:p>
            <a:r>
              <a:rPr lang="en-US" sz="1600" dirty="0">
                <a:solidFill>
                  <a:schemeClr val="tx1"/>
                </a:solidFill>
              </a:rPr>
              <a:t>Skill shot is a combo sequence: full plunge, the left then the right ramp, then the side ramp, then the right orbit. </a:t>
            </a:r>
            <a:endParaRPr lang="da-DK" sz="1600" dirty="0">
              <a:solidFill>
                <a:schemeClr val="tx1"/>
              </a:solidFill>
            </a:endParaRPr>
          </a:p>
          <a:p>
            <a:r>
              <a:rPr lang="da-DK" sz="1600" dirty="0" err="1">
                <a:solidFill>
                  <a:schemeClr val="tx1"/>
                </a:solidFill>
              </a:rPr>
              <a:t>Secret</a:t>
            </a:r>
            <a:r>
              <a:rPr lang="da-DK" sz="1600" dirty="0">
                <a:solidFill>
                  <a:schemeClr val="tx1"/>
                </a:solidFill>
              </a:rPr>
              <a:t> </a:t>
            </a:r>
            <a:r>
              <a:rPr lang="da-DK" sz="1600" dirty="0" err="1">
                <a:solidFill>
                  <a:schemeClr val="tx1"/>
                </a:solidFill>
              </a:rPr>
              <a:t>Skill</a:t>
            </a:r>
            <a:r>
              <a:rPr lang="da-DK" sz="1600" dirty="0">
                <a:solidFill>
                  <a:schemeClr val="tx1"/>
                </a:solidFill>
              </a:rPr>
              <a:t> Shots: short </a:t>
            </a:r>
            <a:r>
              <a:rPr lang="da-DK" sz="1600" dirty="0" err="1">
                <a:solidFill>
                  <a:schemeClr val="tx1"/>
                </a:solidFill>
              </a:rPr>
              <a:t>plunge</a:t>
            </a:r>
            <a:r>
              <a:rPr lang="da-DK" sz="1600" dirty="0">
                <a:solidFill>
                  <a:schemeClr val="tx1"/>
                </a:solidFill>
              </a:rPr>
              <a:t> </a:t>
            </a:r>
            <a:r>
              <a:rPr lang="da-DK" sz="1600" dirty="0" err="1">
                <a:solidFill>
                  <a:schemeClr val="tx1"/>
                </a:solidFill>
              </a:rPr>
              <a:t>then</a:t>
            </a:r>
            <a:r>
              <a:rPr lang="da-DK" sz="1600" dirty="0">
                <a:solidFill>
                  <a:schemeClr val="tx1"/>
                </a:solidFill>
              </a:rPr>
              <a:t> ”C” </a:t>
            </a:r>
            <a:r>
              <a:rPr lang="da-DK" sz="1600" dirty="0" err="1">
                <a:solidFill>
                  <a:schemeClr val="tx1"/>
                </a:solidFill>
              </a:rPr>
              <a:t>lane</a:t>
            </a:r>
            <a:r>
              <a:rPr lang="da-DK" sz="1600" dirty="0">
                <a:solidFill>
                  <a:schemeClr val="tx1"/>
                </a:solidFill>
              </a:rPr>
              <a:t>.</a:t>
            </a:r>
          </a:p>
          <a:p>
            <a:r>
              <a:rPr lang="en-US" sz="1600" dirty="0">
                <a:solidFill>
                  <a:schemeClr val="tx1"/>
                </a:solidFill>
              </a:rPr>
              <a:t>Spell M-A-P by hitting white arrows, then T-Rex ramp to start Paddock Modes, in Modes</a:t>
            </a:r>
          </a:p>
          <a:p>
            <a:r>
              <a:rPr lang="en-US" sz="1600" dirty="0">
                <a:solidFill>
                  <a:schemeClr val="tx1"/>
                </a:solidFill>
              </a:rPr>
              <a:t>“Rescue” a certain number of staff</a:t>
            </a:r>
          </a:p>
          <a:p>
            <a:r>
              <a:rPr lang="da-DK" sz="1600" dirty="0">
                <a:solidFill>
                  <a:schemeClr val="tx1"/>
                </a:solidFill>
              </a:rPr>
              <a:t>Set the trap, Yellow </a:t>
            </a:r>
            <a:r>
              <a:rPr lang="da-DK" sz="1600" dirty="0" err="1">
                <a:solidFill>
                  <a:schemeClr val="tx1"/>
                </a:solidFill>
              </a:rPr>
              <a:t>targets</a:t>
            </a:r>
            <a:r>
              <a:rPr lang="da-DK" sz="1600" dirty="0">
                <a:solidFill>
                  <a:schemeClr val="tx1"/>
                </a:solidFill>
              </a:rPr>
              <a:t>, </a:t>
            </a:r>
            <a:r>
              <a:rPr lang="en-US" sz="1600" dirty="0">
                <a:solidFill>
                  <a:schemeClr val="tx1"/>
                </a:solidFill>
              </a:rPr>
              <a:t>for orange and red Visit the Helipad.</a:t>
            </a:r>
          </a:p>
          <a:p>
            <a:r>
              <a:rPr lang="en-US" sz="1600" dirty="0">
                <a:solidFill>
                  <a:schemeClr val="tx1"/>
                </a:solidFill>
              </a:rPr>
              <a:t>Shoot the Yellow capture arrow within timer or hit Helipad again</a:t>
            </a:r>
          </a:p>
          <a:p>
            <a:r>
              <a:rPr lang="en-US" sz="1600" dirty="0">
                <a:solidFill>
                  <a:schemeClr val="tx1"/>
                </a:solidFill>
              </a:rPr>
              <a:t>Hitting the Truck awards letters in “T-REX”, first T-Rex event is Feed T-Rex, Hit Orange shots  to increase Hurry-up value, then hit T-Rex ramp for 2-ball </a:t>
            </a:r>
            <a:r>
              <a:rPr lang="en-US" sz="1600" dirty="0" err="1">
                <a:solidFill>
                  <a:schemeClr val="tx1"/>
                </a:solidFill>
              </a:rPr>
              <a:t>multiball</a:t>
            </a:r>
            <a:r>
              <a:rPr lang="en-US" sz="1600" dirty="0">
                <a:solidFill>
                  <a:schemeClr val="tx1"/>
                </a:solidFill>
              </a:rPr>
              <a:t>, 5 CHAOS shots are lit for jackpot, then super on the T-Rex Ramp.</a:t>
            </a:r>
          </a:p>
          <a:p>
            <a:r>
              <a:rPr lang="da-DK" sz="1600" dirty="0">
                <a:solidFill>
                  <a:schemeClr val="tx1"/>
                </a:solidFill>
              </a:rPr>
              <a:t>Spelling CHAOS, </a:t>
            </a:r>
            <a:r>
              <a:rPr lang="da-DK" sz="1600" dirty="0" err="1">
                <a:solidFill>
                  <a:schemeClr val="tx1"/>
                </a:solidFill>
              </a:rPr>
              <a:t>will</a:t>
            </a:r>
            <a:r>
              <a:rPr lang="da-DK" sz="1600" dirty="0">
                <a:solidFill>
                  <a:schemeClr val="tx1"/>
                </a:solidFill>
              </a:rPr>
              <a:t> light the Chaos MB </a:t>
            </a:r>
            <a:r>
              <a:rPr lang="da-DK" sz="1600" dirty="0" err="1">
                <a:solidFill>
                  <a:schemeClr val="tx1"/>
                </a:solidFill>
              </a:rPr>
              <a:t>target</a:t>
            </a:r>
            <a:r>
              <a:rPr lang="da-DK" sz="1600" dirty="0">
                <a:solidFill>
                  <a:schemeClr val="tx1"/>
                </a:solidFill>
              </a:rPr>
              <a:t> </a:t>
            </a:r>
            <a:r>
              <a:rPr lang="da-DK" sz="1600" dirty="0" err="1">
                <a:solidFill>
                  <a:schemeClr val="tx1"/>
                </a:solidFill>
              </a:rPr>
              <a:t>between</a:t>
            </a:r>
            <a:r>
              <a:rPr lang="da-DK" sz="1600" dirty="0">
                <a:solidFill>
                  <a:schemeClr val="tx1"/>
                </a:solidFill>
              </a:rPr>
              <a:t> </a:t>
            </a:r>
            <a:r>
              <a:rPr lang="da-DK" sz="1600" dirty="0" err="1">
                <a:solidFill>
                  <a:schemeClr val="tx1"/>
                </a:solidFill>
              </a:rPr>
              <a:t>bumpers</a:t>
            </a:r>
            <a:r>
              <a:rPr lang="da-DK" sz="1600" dirty="0">
                <a:solidFill>
                  <a:schemeClr val="tx1"/>
                </a:solidFill>
              </a:rPr>
              <a:t>, in MB, Jackpot </a:t>
            </a:r>
            <a:r>
              <a:rPr lang="da-DK" sz="1600" dirty="0" err="1">
                <a:solidFill>
                  <a:schemeClr val="tx1"/>
                </a:solidFill>
              </a:rPr>
              <a:t>only</a:t>
            </a:r>
            <a:r>
              <a:rPr lang="da-DK" sz="1600" dirty="0">
                <a:solidFill>
                  <a:schemeClr val="tx1"/>
                </a:solidFill>
              </a:rPr>
              <a:t> in the side the truck i </a:t>
            </a:r>
            <a:r>
              <a:rPr lang="da-DK" sz="1600" dirty="0" err="1">
                <a:solidFill>
                  <a:schemeClr val="tx1"/>
                </a:solidFill>
              </a:rPr>
              <a:t>facing</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Jackpot </a:t>
            </a:r>
            <a:r>
              <a:rPr lang="da-DK" sz="1600" dirty="0" err="1">
                <a:solidFill>
                  <a:schemeClr val="tx1"/>
                </a:solidFill>
              </a:rPr>
              <a:t>then</a:t>
            </a:r>
            <a:r>
              <a:rPr lang="da-DK" sz="1600" dirty="0">
                <a:solidFill>
                  <a:schemeClr val="tx1"/>
                </a:solidFill>
              </a:rPr>
              <a:t> Super at the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two</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the </a:t>
            </a:r>
            <a:r>
              <a:rPr lang="da-DK" sz="1600" dirty="0" err="1">
                <a:solidFill>
                  <a:schemeClr val="tx1"/>
                </a:solidFill>
              </a:rPr>
              <a:t>three</a:t>
            </a:r>
            <a:r>
              <a:rPr lang="da-DK" sz="1600" dirty="0">
                <a:solidFill>
                  <a:schemeClr val="tx1"/>
                </a:solidFill>
              </a:rPr>
              <a:t> Jackpots (max) </a:t>
            </a:r>
            <a:r>
              <a:rPr lang="da-DK" sz="1600" dirty="0" err="1">
                <a:solidFill>
                  <a:schemeClr val="tx1"/>
                </a:solidFill>
              </a:rPr>
              <a:t>then</a:t>
            </a:r>
            <a:r>
              <a:rPr lang="da-DK" sz="1600" dirty="0">
                <a:solidFill>
                  <a:schemeClr val="tx1"/>
                </a:solidFill>
              </a:rPr>
              <a:t> Super,… </a:t>
            </a:r>
            <a:r>
              <a:rPr lang="da-DK" sz="1600" dirty="0" err="1">
                <a:solidFill>
                  <a:schemeClr val="tx1"/>
                </a:solidFill>
              </a:rPr>
              <a:t>Once</a:t>
            </a:r>
            <a:r>
              <a:rPr lang="da-DK" sz="1600" dirty="0">
                <a:solidFill>
                  <a:schemeClr val="tx1"/>
                </a:solidFill>
              </a:rPr>
              <a:t> 5 is </a:t>
            </a:r>
            <a:r>
              <a:rPr lang="da-DK" sz="1600" dirty="0" err="1">
                <a:solidFill>
                  <a:schemeClr val="tx1"/>
                </a:solidFill>
              </a:rPr>
              <a:t>collected</a:t>
            </a:r>
            <a:r>
              <a:rPr lang="da-DK" sz="1600" dirty="0">
                <a:solidFill>
                  <a:schemeClr val="tx1"/>
                </a:solidFill>
              </a:rPr>
              <a:t> all the CHAOS letters </a:t>
            </a:r>
            <a:r>
              <a:rPr lang="da-DK" sz="1600" dirty="0" err="1">
                <a:solidFill>
                  <a:schemeClr val="tx1"/>
                </a:solidFill>
              </a:rPr>
              <a:t>are</a:t>
            </a:r>
            <a:r>
              <a:rPr lang="da-DK" sz="1600" dirty="0">
                <a:solidFill>
                  <a:schemeClr val="tx1"/>
                </a:solidFill>
              </a:rPr>
              <a:t> lit, </a:t>
            </a:r>
            <a:r>
              <a:rPr lang="da-DK" sz="1600" dirty="0" err="1">
                <a:solidFill>
                  <a:schemeClr val="tx1"/>
                </a:solidFill>
              </a:rPr>
              <a:t>then</a:t>
            </a:r>
            <a:r>
              <a:rPr lang="da-DK" sz="1600" dirty="0">
                <a:solidFill>
                  <a:schemeClr val="tx1"/>
                </a:solidFill>
              </a:rPr>
              <a:t> hit CHAOS </a:t>
            </a:r>
            <a:r>
              <a:rPr lang="da-DK" sz="1600" dirty="0" err="1">
                <a:solidFill>
                  <a:schemeClr val="tx1"/>
                </a:solidFill>
              </a:rPr>
              <a:t>lanes</a:t>
            </a:r>
            <a:r>
              <a:rPr lang="da-DK" sz="1600" dirty="0">
                <a:solidFill>
                  <a:schemeClr val="tx1"/>
                </a:solidFill>
              </a:rPr>
              <a:t> and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full</a:t>
            </a:r>
            <a:r>
              <a:rPr lang="da-DK" sz="1600" dirty="0">
                <a:solidFill>
                  <a:schemeClr val="tx1"/>
                </a:solidFill>
              </a:rPr>
              <a:t> Super Jackpot. 10 </a:t>
            </a:r>
            <a:r>
              <a:rPr lang="da-DK" sz="1600" dirty="0" err="1">
                <a:solidFill>
                  <a:schemeClr val="tx1"/>
                </a:solidFill>
              </a:rPr>
              <a:t>Bumpers</a:t>
            </a:r>
            <a:r>
              <a:rPr lang="da-DK" sz="1600" dirty="0">
                <a:solidFill>
                  <a:schemeClr val="tx1"/>
                </a:solidFill>
              </a:rPr>
              <a:t> hit for </a:t>
            </a:r>
            <a:r>
              <a:rPr lang="da-DK" sz="1600" dirty="0" err="1">
                <a:solidFill>
                  <a:schemeClr val="tx1"/>
                </a:solidFill>
              </a:rPr>
              <a:t>add</a:t>
            </a:r>
            <a:r>
              <a:rPr lang="da-DK" sz="1600" dirty="0">
                <a:solidFill>
                  <a:schemeClr val="tx1"/>
                </a:solidFill>
              </a:rPr>
              <a:t> a ball.</a:t>
            </a:r>
          </a:p>
          <a:p>
            <a:r>
              <a:rPr lang="da-DK" sz="1600" dirty="0">
                <a:solidFill>
                  <a:schemeClr val="tx1"/>
                </a:solidFill>
              </a:rPr>
              <a:t>Control Room, </a:t>
            </a:r>
            <a:r>
              <a:rPr lang="da-DK" sz="1600" dirty="0" err="1">
                <a:solidFill>
                  <a:schemeClr val="tx1"/>
                </a:solidFill>
              </a:rPr>
              <a:t>choose</a:t>
            </a:r>
            <a:r>
              <a:rPr lang="da-DK" sz="1600" dirty="0">
                <a:solidFill>
                  <a:schemeClr val="tx1"/>
                </a:solidFill>
              </a:rPr>
              <a:t>, </a:t>
            </a:r>
            <a:r>
              <a:rPr lang="da-DK" sz="1600" dirty="0" err="1">
                <a:solidFill>
                  <a:schemeClr val="tx1"/>
                </a:solidFill>
              </a:rPr>
              <a:t>rigtht</a:t>
            </a:r>
            <a:r>
              <a:rPr lang="da-DK" sz="1600" dirty="0">
                <a:solidFill>
                  <a:schemeClr val="tx1"/>
                </a:solidFill>
              </a:rPr>
              <a:t> to </a:t>
            </a:r>
            <a:r>
              <a:rPr lang="da-DK" sz="1600" dirty="0" err="1">
                <a:solidFill>
                  <a:schemeClr val="tx1"/>
                </a:solidFill>
              </a:rPr>
              <a:t>left</a:t>
            </a:r>
            <a:r>
              <a:rPr lang="da-DK" sz="1600" dirty="0">
                <a:solidFill>
                  <a:schemeClr val="tx1"/>
                </a:solidFill>
              </a:rPr>
              <a:t> </a:t>
            </a:r>
            <a:r>
              <a:rPr lang="da-DK" sz="1600" dirty="0" err="1">
                <a:solidFill>
                  <a:schemeClr val="tx1"/>
                </a:solidFill>
              </a:rPr>
              <a:t>e.i</a:t>
            </a:r>
            <a:r>
              <a:rPr lang="da-DK" sz="1600" dirty="0">
                <a:solidFill>
                  <a:schemeClr val="tx1"/>
                </a:solidFill>
              </a:rPr>
              <a:t>. System Boot, </a:t>
            </a:r>
            <a:r>
              <a:rPr lang="da-DK" sz="1600" dirty="0" err="1">
                <a:solidFill>
                  <a:schemeClr val="tx1"/>
                </a:solidFill>
              </a:rPr>
              <a:t>Restore</a:t>
            </a:r>
            <a:r>
              <a:rPr lang="da-DK" sz="1600" dirty="0">
                <a:solidFill>
                  <a:schemeClr val="tx1"/>
                </a:solidFill>
              </a:rPr>
              <a:t> Power, Virus Attack.</a:t>
            </a:r>
          </a:p>
          <a:p>
            <a:r>
              <a:rPr lang="en-US" sz="1600" dirty="0">
                <a:solidFill>
                  <a:schemeClr val="tx1"/>
                </a:solidFill>
              </a:rPr>
              <a:t>Navigate to the Spinosaurus Paddock and capture the Spinosaurus to qualify King of the Island MB at the left ramp. </a:t>
            </a:r>
          </a:p>
          <a:p>
            <a:r>
              <a:rPr lang="en-US" sz="1600" dirty="0">
                <a:solidFill>
                  <a:schemeClr val="tx1"/>
                </a:solidFill>
              </a:rPr>
              <a:t>The far left Escape standup is lit via the rollover at the top entrance to the pop bumper area. With default settings, this is initially lit for 20 seconds, to Lite Escape.</a:t>
            </a:r>
          </a:p>
          <a:p>
            <a:r>
              <a:rPr lang="en-US" sz="1600" dirty="0">
                <a:solidFill>
                  <a:schemeClr val="tx1"/>
                </a:solidFill>
              </a:rPr>
              <a:t>Choose Smart missile by action button, then </a:t>
            </a:r>
            <a:r>
              <a:rPr lang="en-US" sz="1600">
                <a:solidFill>
                  <a:schemeClr val="tx1"/>
                </a:solidFill>
              </a:rPr>
              <a:t>hit Chaos </a:t>
            </a:r>
            <a:r>
              <a:rPr lang="en-US" sz="1600" dirty="0">
                <a:solidFill>
                  <a:schemeClr val="tx1"/>
                </a:solidFill>
              </a:rPr>
              <a:t>Target.</a:t>
            </a:r>
            <a:endParaRPr lang="da-DK"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35863" y="319329"/>
            <a:ext cx="97240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GOTG</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761971" y="1065626"/>
            <a:ext cx="5201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TS</a:t>
            </a:r>
          </a:p>
        </p:txBody>
      </p:sp>
    </p:spTree>
    <p:extLst>
      <p:ext uri="{BB962C8B-B14F-4D97-AF65-F5344CB8AC3E}">
        <p14:creationId xmlns:p14="http://schemas.microsoft.com/office/powerpoint/2010/main" val="167505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Spider-Man</a:t>
            </a:r>
          </a:p>
          <a:p>
            <a:r>
              <a:rPr lang="en-US" sz="1600" dirty="0">
                <a:solidFill>
                  <a:schemeClr val="tx1"/>
                </a:solidFill>
              </a:rPr>
              <a:t>Skill Shot - Plunging the ball into the flashing WEB.</a:t>
            </a:r>
          </a:p>
          <a:p>
            <a:r>
              <a:rPr lang="en-US" sz="1600" dirty="0">
                <a:solidFill>
                  <a:schemeClr val="tx1"/>
                </a:solidFill>
              </a:rPr>
              <a:t> </a:t>
            </a:r>
          </a:p>
          <a:p>
            <a:r>
              <a:rPr lang="en-US" sz="1600" dirty="0">
                <a:solidFill>
                  <a:schemeClr val="tx1"/>
                </a:solidFill>
              </a:rPr>
              <a:t>Timed Modes: Shot all the white arrows to start a mode on the any orbit.</a:t>
            </a:r>
          </a:p>
          <a:p>
            <a:pPr marL="285750" indent="-285750">
              <a:buFont typeface="Arial" panose="020B0604020202020204" pitchFamily="34" charset="0"/>
              <a:buChar char="•"/>
            </a:pPr>
            <a:r>
              <a:rPr lang="en-US" sz="1600" dirty="0">
                <a:solidFill>
                  <a:schemeClr val="tx1"/>
                </a:solidFill>
              </a:rPr>
              <a:t>New Goblin: Shot six ramps.</a:t>
            </a:r>
          </a:p>
          <a:p>
            <a:pPr marL="285750" indent="-285750">
              <a:buFont typeface="Arial" panose="020B0604020202020204" pitchFamily="34" charset="0"/>
              <a:buChar char="•"/>
            </a:pPr>
            <a:r>
              <a:rPr lang="en-US" sz="1600" dirty="0">
                <a:solidFill>
                  <a:schemeClr val="tx1"/>
                </a:solidFill>
              </a:rPr>
              <a:t>Daily Bugle: Alternate shots between the Spider Sense targets and any of the six major shots </a:t>
            </a:r>
          </a:p>
          <a:p>
            <a:pPr marL="285750" indent="-285750">
              <a:buFont typeface="Arial" panose="020B0604020202020204" pitchFamily="34" charset="0"/>
              <a:buChar char="•"/>
            </a:pPr>
            <a:r>
              <a:rPr lang="en-US" sz="1600" dirty="0">
                <a:solidFill>
                  <a:schemeClr val="tx1"/>
                </a:solidFill>
              </a:rPr>
              <a:t>The Amazing Spider-Man: Complete all six major shots</a:t>
            </a:r>
          </a:p>
          <a:p>
            <a:pPr marL="285750" indent="-285750">
              <a:buFont typeface="Arial" panose="020B0604020202020204" pitchFamily="34" charset="0"/>
              <a:buChar char="•"/>
            </a:pPr>
            <a:r>
              <a:rPr lang="en-US" sz="1600" dirty="0" err="1">
                <a:solidFill>
                  <a:schemeClr val="tx1"/>
                </a:solidFill>
              </a:rPr>
              <a:t>Bonesaw</a:t>
            </a:r>
            <a:r>
              <a:rPr lang="en-US" sz="1600" dirty="0">
                <a:solidFill>
                  <a:schemeClr val="tx1"/>
                </a:solidFill>
              </a:rPr>
              <a:t>: Make 100 switch hits</a:t>
            </a:r>
          </a:p>
          <a:p>
            <a:pPr marL="285750" indent="-285750">
              <a:buFont typeface="Arial" panose="020B0604020202020204" pitchFamily="34" charset="0"/>
              <a:buChar char="•"/>
            </a:pPr>
            <a:r>
              <a:rPr lang="en-US" sz="1600" dirty="0">
                <a:solidFill>
                  <a:schemeClr val="tx1"/>
                </a:solidFill>
              </a:rPr>
              <a:t>Rescue MJ: Make eight lit shots</a:t>
            </a:r>
          </a:p>
          <a:p>
            <a:endParaRPr lang="en-US" sz="1600" dirty="0">
              <a:solidFill>
                <a:schemeClr val="tx1"/>
              </a:solidFill>
            </a:endParaRPr>
          </a:p>
          <a:p>
            <a:r>
              <a:rPr lang="en-US" sz="1600" dirty="0">
                <a:solidFill>
                  <a:schemeClr val="tx1"/>
                </a:solidFill>
              </a:rPr>
              <a:t>Black Suit </a:t>
            </a:r>
            <a:r>
              <a:rPr lang="en-US" sz="1600" dirty="0" err="1">
                <a:solidFill>
                  <a:schemeClr val="tx1"/>
                </a:solidFill>
              </a:rPr>
              <a:t>Multiball</a:t>
            </a:r>
            <a:r>
              <a:rPr lang="en-US" sz="1600" dirty="0">
                <a:solidFill>
                  <a:schemeClr val="tx1"/>
                </a:solidFill>
              </a:rPr>
              <a:t>: Virtually lock 3 balls by hitting the Lite Lock target until locks are lit at either green-lit orbits</a:t>
            </a:r>
          </a:p>
          <a:p>
            <a:r>
              <a:rPr lang="en-US" sz="1600" dirty="0">
                <a:solidFill>
                  <a:schemeClr val="tx1"/>
                </a:solidFill>
              </a:rPr>
              <a:t>Doc </a:t>
            </a:r>
            <a:r>
              <a:rPr lang="en-US" sz="1600" dirty="0" err="1">
                <a:solidFill>
                  <a:schemeClr val="tx1"/>
                </a:solidFill>
              </a:rPr>
              <a:t>Ock</a:t>
            </a:r>
            <a:r>
              <a:rPr lang="en-US" sz="1600" dirty="0">
                <a:solidFill>
                  <a:schemeClr val="tx1"/>
                </a:solidFill>
              </a:rPr>
              <a:t> </a:t>
            </a:r>
            <a:r>
              <a:rPr lang="en-US" sz="1600" dirty="0" err="1">
                <a:solidFill>
                  <a:schemeClr val="tx1"/>
                </a:solidFill>
              </a:rPr>
              <a:t>Multiball</a:t>
            </a:r>
            <a:r>
              <a:rPr lang="en-US" sz="1600" dirty="0">
                <a:solidFill>
                  <a:schemeClr val="tx1"/>
                </a:solidFill>
              </a:rPr>
              <a:t>: Shots to the saucer on the right side of the playfield will count down towards lowering the Doc </a:t>
            </a:r>
            <a:r>
              <a:rPr lang="en-US" sz="1600" dirty="0" err="1">
                <a:solidFill>
                  <a:schemeClr val="tx1"/>
                </a:solidFill>
              </a:rPr>
              <a:t>Ock</a:t>
            </a:r>
            <a:r>
              <a:rPr lang="en-US" sz="1600" dirty="0">
                <a:solidFill>
                  <a:schemeClr val="tx1"/>
                </a:solidFill>
              </a:rPr>
              <a:t> figure, which acts as a target and has a magnet in front of it. </a:t>
            </a:r>
          </a:p>
          <a:p>
            <a:endParaRPr lang="en-US" sz="1600" dirty="0">
              <a:solidFill>
                <a:schemeClr val="tx1"/>
              </a:solidFill>
            </a:endParaRPr>
          </a:p>
          <a:p>
            <a:r>
              <a:rPr lang="en-US" sz="1600" dirty="0">
                <a:solidFill>
                  <a:schemeClr val="tx1"/>
                </a:solidFill>
              </a:rPr>
              <a:t>Start with Doc </a:t>
            </a:r>
            <a:r>
              <a:rPr lang="en-US" sz="1600" dirty="0" err="1">
                <a:solidFill>
                  <a:schemeClr val="tx1"/>
                </a:solidFill>
              </a:rPr>
              <a:t>Ock</a:t>
            </a:r>
            <a:r>
              <a:rPr lang="en-US" sz="1600" dirty="0">
                <a:solidFill>
                  <a:schemeClr val="tx1"/>
                </a:solidFill>
              </a:rPr>
              <a:t>, can be back-handed MB, get lock(s) for BSMB, and Sandman target (wiser in the middle).</a:t>
            </a:r>
          </a:p>
          <a:p>
            <a:endParaRPr lang="en-US" sz="1600" dirty="0">
              <a:solidFill>
                <a:schemeClr val="tx1"/>
              </a:solidFill>
            </a:endParaRPr>
          </a:p>
          <a:p>
            <a:r>
              <a:rPr lang="en-US" sz="1600" dirty="0">
                <a:solidFill>
                  <a:schemeClr val="tx1"/>
                </a:solidFill>
              </a:rPr>
              <a:t>BSMB left orbit can be backhanded, for locks, and starting modes.</a:t>
            </a:r>
          </a:p>
          <a:p>
            <a:r>
              <a:rPr lang="en-US" sz="1600" dirty="0">
                <a:solidFill>
                  <a:schemeClr val="tx1"/>
                </a:solidFill>
              </a:rPr>
              <a:t>Just work between MB, and start Modes.</a:t>
            </a:r>
          </a:p>
          <a:p>
            <a:endParaRPr lang="en-US" sz="1600" dirty="0">
              <a:solidFill>
                <a:schemeClr val="tx1"/>
              </a:solidFill>
            </a:endParaRPr>
          </a:p>
          <a:p>
            <a:r>
              <a:rPr lang="en-US" sz="1600" dirty="0">
                <a:solidFill>
                  <a:schemeClr val="tx1"/>
                </a:solidFill>
              </a:rPr>
              <a:t>Then BSMB, in that get Doc </a:t>
            </a:r>
            <a:r>
              <a:rPr lang="en-US" sz="1600" dirty="0" err="1">
                <a:solidFill>
                  <a:schemeClr val="tx1"/>
                </a:solidFill>
              </a:rPr>
              <a:t>Ock</a:t>
            </a:r>
            <a:r>
              <a:rPr lang="en-US" sz="1600" dirty="0">
                <a:solidFill>
                  <a:schemeClr val="tx1"/>
                </a:solidFill>
              </a:rPr>
              <a:t> hit, to next MB, and target(s).</a:t>
            </a:r>
          </a:p>
          <a:p>
            <a:r>
              <a:rPr lang="en-US" sz="1600" dirty="0">
                <a:solidFill>
                  <a:schemeClr val="tx1"/>
                </a:solidFill>
              </a:rPr>
              <a:t>Cradle-separation for Green-goblin target(s).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World Cup Soccer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Shot into a flashing one, first time scores 5M second score 10M last one you spot a city for 30M!</a:t>
            </a:r>
          </a:p>
          <a:p>
            <a:endParaRPr lang="en-US" sz="1600" dirty="0">
              <a:solidFill>
                <a:schemeClr val="tx1"/>
              </a:solidFill>
            </a:endParaRPr>
          </a:p>
          <a:p>
            <a:r>
              <a:rPr lang="en-US" sz="1600" dirty="0">
                <a:solidFill>
                  <a:schemeClr val="tx1"/>
                </a:solidFill>
              </a:rPr>
              <a:t>MB : shot one of the 4 flashing BUILD arrow, l</a:t>
            </a:r>
            <a:r>
              <a:rPr lang="en-US" sz="1600" b="0" i="0" dirty="0">
                <a:solidFill>
                  <a:srgbClr val="000000"/>
                </a:solidFill>
                <a:effectLst/>
                <a:latin typeface="Arial" panose="020B0604020202020204" pitchFamily="34" charset="0"/>
              </a:rPr>
              <a:t>eft spiral, left ramp, right ramp and Striker scoop</a:t>
            </a:r>
            <a:r>
              <a:rPr lang="en-US" sz="1600" dirty="0">
                <a:solidFill>
                  <a:schemeClr val="tx1"/>
                </a:solidFill>
              </a:rPr>
              <a:t>, 5 times. Shoot a ramp to lock the ball, shoot the Final Draw scoop to start MB.</a:t>
            </a:r>
          </a:p>
          <a:p>
            <a:endParaRPr lang="en-US" sz="1600" dirty="0">
              <a:solidFill>
                <a:schemeClr val="tx1"/>
              </a:solidFill>
            </a:endParaRPr>
          </a:p>
          <a:p>
            <a:r>
              <a:rPr lang="en-US" sz="1600" dirty="0">
                <a:solidFill>
                  <a:schemeClr val="tx1"/>
                </a:solidFill>
              </a:rPr>
              <a:t>In MB, the goal, Jackpot and the left ramp to re-light Jackpot, one re-light can be done by the buy-in button per MB!</a:t>
            </a:r>
          </a:p>
          <a:p>
            <a:r>
              <a:rPr lang="en-US" sz="1600" dirty="0">
                <a:solidFill>
                  <a:schemeClr val="tx1"/>
                </a:solidFill>
              </a:rPr>
              <a:t>If you drain before hitting a jackpot, shooting a ramp or the Final Draw scoop will restart MB.</a:t>
            </a:r>
          </a:p>
          <a:p>
            <a:endParaRPr lang="en-US" sz="1600" dirty="0">
              <a:solidFill>
                <a:schemeClr val="tx1"/>
              </a:solidFill>
            </a:endParaRPr>
          </a:p>
          <a:p>
            <a:r>
              <a:rPr lang="en-US" sz="1600" dirty="0">
                <a:solidFill>
                  <a:schemeClr val="tx1"/>
                </a:solidFill>
              </a:rPr>
              <a:t>For your match against #1 ranked Germany, the Special is lit on the right </a:t>
            </a:r>
            <a:r>
              <a:rPr lang="en-US" sz="1600" dirty="0" err="1">
                <a:solidFill>
                  <a:schemeClr val="tx1"/>
                </a:solidFill>
              </a:rPr>
              <a:t>outlane</a:t>
            </a:r>
            <a:r>
              <a:rPr lang="en-US" sz="1600" dirty="0">
                <a:solidFill>
                  <a:schemeClr val="tx1"/>
                </a:solidFill>
              </a:rPr>
              <a:t>, the Jackpot is worth 250M and after you hit it, the ramps and goal are lit as Victory Laps worth 50M a piece! After five laps, the Victory Laps switch off between left ramp and goal. One more thing, the Assist saucer works during </a:t>
            </a:r>
            <a:r>
              <a:rPr lang="en-US" sz="1600" dirty="0" err="1">
                <a:solidFill>
                  <a:schemeClr val="tx1"/>
                </a:solidFill>
              </a:rPr>
              <a:t>multiball</a:t>
            </a:r>
            <a:r>
              <a:rPr lang="en-US" sz="1600" dirty="0">
                <a:solidFill>
                  <a:schemeClr val="tx1"/>
                </a:solidFill>
              </a:rPr>
              <a:t>, but best of all, its programmed not to miss.</a:t>
            </a:r>
            <a:endParaRPr lang="da-DK" sz="1600" dirty="0">
              <a:solidFill>
                <a:schemeClr val="tx1"/>
              </a:solidFill>
            </a:endParaRPr>
          </a:p>
          <a:p>
            <a:endParaRPr lang="en-US" sz="1600" dirty="0">
              <a:solidFill>
                <a:schemeClr val="tx1"/>
              </a:solidFill>
            </a:endParaRPr>
          </a:p>
          <a:p>
            <a:r>
              <a:rPr lang="en-US" sz="1600" dirty="0">
                <a:solidFill>
                  <a:schemeClr val="tx1"/>
                </a:solidFill>
              </a:rPr>
              <a:t>CITIES : If in L.A. - World Cup Final – then timed </a:t>
            </a:r>
            <a:r>
              <a:rPr lang="en-US" sz="1600" dirty="0" err="1">
                <a:solidFill>
                  <a:schemeClr val="tx1"/>
                </a:solidFill>
              </a:rPr>
              <a:t>multiball</a:t>
            </a:r>
            <a:r>
              <a:rPr lang="en-US" sz="1600" dirty="0">
                <a:solidFill>
                  <a:schemeClr val="tx1"/>
                </a:solidFill>
              </a:rPr>
              <a:t> against Germany for 45 seconds. You plunge the balls yourself and goals are worth 75M -  bonus of 500M!</a:t>
            </a:r>
          </a:p>
          <a:p>
            <a:endParaRPr lang="en-US"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 Has a kickback - this is lit by rolling through the right </a:t>
            </a:r>
            <a:r>
              <a:rPr lang="en-US" sz="1600" dirty="0" err="1">
                <a:solidFill>
                  <a:schemeClr val="tx1"/>
                </a:solidFill>
              </a:rPr>
              <a:t>inlane</a:t>
            </a:r>
            <a:r>
              <a:rPr lang="en-US" sz="1600" dirty="0">
                <a:solidFill>
                  <a:schemeClr val="tx1"/>
                </a:solidFill>
              </a:rPr>
              <a:t>. Hitting it lights the kickback.</a:t>
            </a: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21955" y="1633337"/>
            <a:ext cx="60382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SM</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47853" y="2309460"/>
            <a:ext cx="748419"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a:t>
            </a:r>
          </a:p>
        </p:txBody>
      </p:sp>
    </p:spTree>
    <p:extLst>
      <p:ext uri="{BB962C8B-B14F-4D97-AF65-F5344CB8AC3E}">
        <p14:creationId xmlns:p14="http://schemas.microsoft.com/office/powerpoint/2010/main" val="337964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AVENGERS: INFINITY QUEST</a:t>
            </a:r>
          </a:p>
          <a:p>
            <a:r>
              <a:rPr lang="en-GB" sz="1400" dirty="0" err="1">
                <a:solidFill>
                  <a:srgbClr val="1D2228"/>
                </a:solidFill>
              </a:rPr>
              <a:t>Skillshot</a:t>
            </a:r>
            <a:r>
              <a:rPr lang="en-GB" sz="1400" dirty="0">
                <a:solidFill>
                  <a:srgbClr val="1D2228"/>
                </a:solidFill>
              </a:rPr>
              <a:t>, full plunger, and high tower.</a:t>
            </a:r>
          </a:p>
          <a:p>
            <a:endParaRPr lang="en-GB" sz="1400" dirty="0">
              <a:solidFill>
                <a:srgbClr val="1D2228"/>
              </a:solidFill>
            </a:endParaRPr>
          </a:p>
          <a:p>
            <a:r>
              <a:rPr lang="en-GB" sz="1400" dirty="0">
                <a:solidFill>
                  <a:srgbClr val="1D2228"/>
                </a:solidFill>
              </a:rPr>
              <a:t>Spinning </a:t>
            </a:r>
            <a:r>
              <a:rPr lang="en-GB" sz="1400" dirty="0" err="1">
                <a:solidFill>
                  <a:srgbClr val="1D2228"/>
                </a:solidFill>
              </a:rPr>
              <a:t>Dr.</a:t>
            </a:r>
            <a:r>
              <a:rPr lang="en-GB" sz="1400" dirty="0">
                <a:solidFill>
                  <a:srgbClr val="1D2228"/>
                </a:solidFill>
              </a:rPr>
              <a:t> Strange disc works towards letters in S-T-R-A-N-G-E, a right </a:t>
            </a:r>
            <a:r>
              <a:rPr lang="en-GB" sz="1400" dirty="0" err="1">
                <a:solidFill>
                  <a:srgbClr val="1D2228"/>
                </a:solidFill>
              </a:rPr>
              <a:t>inlane</a:t>
            </a:r>
            <a:r>
              <a:rPr lang="en-GB" sz="1400" dirty="0">
                <a:solidFill>
                  <a:srgbClr val="1D2228"/>
                </a:solidFill>
              </a:rPr>
              <a:t> spinning the disc will advance twice as fast, shooting right ramp will start a Quest.</a:t>
            </a:r>
            <a:endParaRPr lang="en-US" sz="1400" dirty="0">
              <a:solidFill>
                <a:srgbClr val="1D2228"/>
              </a:solidFill>
            </a:endParaRPr>
          </a:p>
          <a:p>
            <a:endParaRPr lang="en-US" sz="1400" dirty="0">
              <a:solidFill>
                <a:srgbClr val="1D2228"/>
              </a:solidFill>
            </a:endParaRPr>
          </a:p>
          <a:p>
            <a:r>
              <a:rPr lang="en-US" sz="1400" dirty="0">
                <a:solidFill>
                  <a:srgbClr val="1D2228"/>
                </a:solidFill>
              </a:rPr>
              <a:t>Once </a:t>
            </a:r>
            <a:r>
              <a:rPr lang="en-US" sz="1400" dirty="0" err="1">
                <a:solidFill>
                  <a:srgbClr val="1D2228"/>
                </a:solidFill>
              </a:rPr>
              <a:t>paramters</a:t>
            </a:r>
            <a:r>
              <a:rPr lang="en-US" sz="1400" dirty="0">
                <a:solidFill>
                  <a:srgbClr val="1D2228"/>
                </a:solidFill>
              </a:rPr>
              <a:t> to </a:t>
            </a:r>
            <a:r>
              <a:rPr lang="en-US" sz="1400" dirty="0" err="1">
                <a:solidFill>
                  <a:srgbClr val="1D2228"/>
                </a:solidFill>
              </a:rPr>
              <a:t>cellecct</a:t>
            </a:r>
            <a:r>
              <a:rPr lang="en-US" sz="1400" dirty="0">
                <a:solidFill>
                  <a:srgbClr val="1D2228"/>
                </a:solidFill>
              </a:rPr>
              <a:t> gem has been made, collect is lit on right ramp, place the gem by shooting a not gem shot, to re-spin disc.</a:t>
            </a:r>
          </a:p>
          <a:p>
            <a:endParaRPr lang="en-US" sz="1400" dirty="0">
              <a:solidFill>
                <a:srgbClr val="1D2228"/>
              </a:solidFill>
            </a:endParaRPr>
          </a:p>
          <a:p>
            <a:r>
              <a:rPr lang="en-US" sz="1400" dirty="0">
                <a:solidFill>
                  <a:srgbClr val="1D2228"/>
                </a:solidFill>
              </a:rPr>
              <a:t>Portal locks – combos or bingo top row, makes next quest into </a:t>
            </a:r>
            <a:r>
              <a:rPr lang="en-US" sz="1400" dirty="0" err="1">
                <a:solidFill>
                  <a:srgbClr val="1D2228"/>
                </a:solidFill>
              </a:rPr>
              <a:t>multiball</a:t>
            </a:r>
            <a:r>
              <a:rPr lang="en-US" sz="1400" dirty="0">
                <a:solidFill>
                  <a:srgbClr val="1D2228"/>
                </a:solidFill>
              </a:rPr>
              <a:t>.</a:t>
            </a:r>
          </a:p>
          <a:p>
            <a:r>
              <a:rPr lang="en-US" sz="1400" dirty="0">
                <a:solidFill>
                  <a:srgbClr val="1D2228"/>
                </a:solidFill>
              </a:rPr>
              <a:t> </a:t>
            </a:r>
          </a:p>
          <a:p>
            <a:r>
              <a:rPr lang="en-US" sz="1400" b="1" dirty="0">
                <a:solidFill>
                  <a:srgbClr val="1D2228"/>
                </a:solidFill>
              </a:rPr>
              <a:t>Mind Gem</a:t>
            </a:r>
            <a:r>
              <a:rPr lang="en-US" sz="1400" dirty="0">
                <a:solidFill>
                  <a:srgbClr val="1D2228"/>
                </a:solidFill>
              </a:rPr>
              <a:t> : (shoot blue shorts the spin disc) x 3, value of Gem : collect one shot in every battle by smart button.</a:t>
            </a:r>
          </a:p>
          <a:p>
            <a:r>
              <a:rPr lang="en-US" sz="1400" b="1" dirty="0">
                <a:solidFill>
                  <a:srgbClr val="1D2228"/>
                </a:solidFill>
              </a:rPr>
              <a:t>Reality Gem</a:t>
            </a:r>
            <a:r>
              <a:rPr lang="en-US" sz="1400" dirty="0">
                <a:solidFill>
                  <a:srgbClr val="1D2228"/>
                </a:solidFill>
              </a:rPr>
              <a:t> : Shoot disc, then 8 yellow shots any, value of Gem : short multiplier</a:t>
            </a:r>
          </a:p>
          <a:p>
            <a:r>
              <a:rPr lang="en-US" sz="1400" b="1" dirty="0">
                <a:solidFill>
                  <a:srgbClr val="1D2228"/>
                </a:solidFill>
              </a:rPr>
              <a:t>Power Gem</a:t>
            </a:r>
            <a:r>
              <a:rPr lang="en-US" sz="1400" dirty="0">
                <a:solidFill>
                  <a:srgbClr val="1D2228"/>
                </a:solidFill>
              </a:rPr>
              <a:t> : Spinner and Disc builds value, then red shorts, collect 2 shot instead of one where placed.</a:t>
            </a:r>
          </a:p>
          <a:p>
            <a:r>
              <a:rPr lang="en-US" sz="1400" b="1" dirty="0">
                <a:solidFill>
                  <a:srgbClr val="1D2228"/>
                </a:solidFill>
              </a:rPr>
              <a:t>Time Gem</a:t>
            </a:r>
            <a:r>
              <a:rPr lang="en-US" sz="1400" dirty="0">
                <a:solidFill>
                  <a:srgbClr val="1D2228"/>
                </a:solidFill>
              </a:rPr>
              <a:t> : (Shot both right and left ramp amber color, then drop targets) x 3, value all timers increase in size, place on center ramp.</a:t>
            </a:r>
          </a:p>
          <a:p>
            <a:r>
              <a:rPr lang="en-US" sz="1400" b="1" dirty="0">
                <a:solidFill>
                  <a:srgbClr val="1D2228"/>
                </a:solidFill>
              </a:rPr>
              <a:t>Space Gem</a:t>
            </a:r>
            <a:r>
              <a:rPr lang="en-US" sz="1400" dirty="0">
                <a:solidFill>
                  <a:srgbClr val="1D2228"/>
                </a:solidFill>
              </a:rPr>
              <a:t> : purple either </a:t>
            </a:r>
            <a:r>
              <a:rPr lang="en-GB" sz="1400" dirty="0">
                <a:solidFill>
                  <a:srgbClr val="1D2228"/>
                </a:solidFill>
              </a:rPr>
              <a:t>Left ramp, right orbit, left orbit or left </a:t>
            </a:r>
            <a:r>
              <a:rPr lang="en-GB" sz="1400" dirty="0" err="1">
                <a:solidFill>
                  <a:srgbClr val="1D2228"/>
                </a:solidFill>
              </a:rPr>
              <a:t>ramp,Right</a:t>
            </a:r>
            <a:r>
              <a:rPr lang="en-GB" sz="1400" dirty="0">
                <a:solidFill>
                  <a:srgbClr val="1D2228"/>
                </a:solidFill>
              </a:rPr>
              <a:t> Ramp, Mini loop, value move Gems?</a:t>
            </a:r>
            <a:endParaRPr lang="en-US" sz="1400" dirty="0">
              <a:solidFill>
                <a:srgbClr val="1D2228"/>
              </a:solidFill>
            </a:endParaRPr>
          </a:p>
          <a:p>
            <a:endParaRPr lang="en-US" sz="1400" b="1" dirty="0">
              <a:solidFill>
                <a:srgbClr val="1D2228"/>
              </a:solidFill>
            </a:endParaRPr>
          </a:p>
          <a:p>
            <a:r>
              <a:rPr lang="en-US" sz="1400" b="1" dirty="0">
                <a:solidFill>
                  <a:srgbClr val="1D2228"/>
                </a:solidFill>
              </a:rPr>
              <a:t>Soul Gem</a:t>
            </a:r>
            <a:r>
              <a:rPr lang="en-US" sz="1400" dirty="0">
                <a:solidFill>
                  <a:srgbClr val="1D2228"/>
                </a:solidFill>
              </a:rPr>
              <a:t> : flip counter, 8 green shots, </a:t>
            </a:r>
            <a:r>
              <a:rPr lang="en-GB" sz="1400" dirty="0">
                <a:solidFill>
                  <a:srgbClr val="1D2228"/>
                </a:solidFill>
              </a:rPr>
              <a:t>Right orbit, Left ramp, Right ramp,  Left Orbit, Captive Ball, Drop targets, Loop Ramp, Tower High, value re-collect Gem value at Soul Gem.</a:t>
            </a:r>
          </a:p>
          <a:p>
            <a:endParaRPr lang="en-US" sz="1400" dirty="0">
              <a:solidFill>
                <a:srgbClr val="1D2228"/>
              </a:solidFill>
            </a:endParaRPr>
          </a:p>
          <a:p>
            <a:r>
              <a:rPr lang="en-US" sz="1400" dirty="0">
                <a:solidFill>
                  <a:srgbClr val="1D2228"/>
                </a:solidFill>
              </a:rPr>
              <a:t>Iron man MB : roll over controlled by disc, so take the </a:t>
            </a:r>
            <a:r>
              <a:rPr lang="en-US" sz="1400" dirty="0" err="1">
                <a:solidFill>
                  <a:srgbClr val="1D2228"/>
                </a:solidFill>
              </a:rPr>
              <a:t>inlane</a:t>
            </a:r>
            <a:r>
              <a:rPr lang="en-US" sz="1400" dirty="0">
                <a:solidFill>
                  <a:srgbClr val="1D2228"/>
                </a:solidFill>
              </a:rPr>
              <a:t> when ready, hit tower to lock balls.</a:t>
            </a:r>
          </a:p>
          <a:p>
            <a:r>
              <a:rPr lang="en-US" sz="1400" dirty="0">
                <a:solidFill>
                  <a:srgbClr val="1D2228"/>
                </a:solidFill>
              </a:rPr>
              <a:t>Thor MB : hit captive ball, use in Quest.</a:t>
            </a:r>
          </a:p>
          <a:p>
            <a:r>
              <a:rPr lang="en-US" sz="1400" dirty="0">
                <a:solidFill>
                  <a:srgbClr val="1D2228"/>
                </a:solidFill>
              </a:rPr>
              <a:t>Always ignore Hulk</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Game of Thrones Pinball</a:t>
            </a:r>
            <a:endParaRPr lang="en-US" sz="2000" u="sng" dirty="0">
              <a:solidFill>
                <a:schemeClr val="tx1"/>
              </a:solidFill>
            </a:endParaRPr>
          </a:p>
          <a:p>
            <a:r>
              <a:rPr lang="da-DK" sz="1600" dirty="0">
                <a:solidFill>
                  <a:schemeClr val="tx1"/>
                </a:solidFill>
              </a:rPr>
              <a:t>1 house : </a:t>
            </a:r>
            <a:r>
              <a:rPr lang="da-DK" sz="1600" dirty="0" err="1">
                <a:solidFill>
                  <a:schemeClr val="tx1"/>
                </a:solidFill>
              </a:rPr>
              <a:t>Martell</a:t>
            </a:r>
            <a:r>
              <a:rPr lang="da-DK" sz="1600" dirty="0">
                <a:solidFill>
                  <a:schemeClr val="tx1"/>
                </a:solidFill>
              </a:rPr>
              <a:t> (</a:t>
            </a:r>
            <a:r>
              <a:rPr lang="da-DK" sz="1600" dirty="0" err="1">
                <a:solidFill>
                  <a:schemeClr val="tx1"/>
                </a:solidFill>
              </a:rPr>
              <a:t>buttom</a:t>
            </a:r>
            <a:r>
              <a:rPr lang="da-DK" sz="1600" dirty="0">
                <a:solidFill>
                  <a:schemeClr val="tx1"/>
                </a:solidFill>
              </a:rPr>
              <a:t>, </a:t>
            </a:r>
            <a:r>
              <a:rPr lang="da-DK" sz="1600" dirty="0" err="1">
                <a:solidFill>
                  <a:schemeClr val="tx1"/>
                </a:solidFill>
              </a:rPr>
              <a:t>will</a:t>
            </a:r>
            <a:r>
              <a:rPr lang="da-DK" sz="1600" dirty="0">
                <a:solidFill>
                  <a:schemeClr val="tx1"/>
                </a:solidFill>
              </a:rPr>
              <a:t> give </a:t>
            </a:r>
            <a:r>
              <a:rPr lang="da-DK" sz="1600" dirty="0" err="1">
                <a:solidFill>
                  <a:schemeClr val="tx1"/>
                </a:solidFill>
              </a:rPr>
              <a:t>one</a:t>
            </a:r>
            <a:r>
              <a:rPr lang="da-DK" sz="1600" dirty="0">
                <a:solidFill>
                  <a:schemeClr val="tx1"/>
                </a:solidFill>
              </a:rPr>
              <a:t> </a:t>
            </a:r>
            <a:r>
              <a:rPr lang="da-DK" sz="1600" dirty="0" err="1">
                <a:solidFill>
                  <a:schemeClr val="tx1"/>
                </a:solidFill>
              </a:rPr>
              <a:t>added</a:t>
            </a:r>
            <a:r>
              <a:rPr lang="da-DK" sz="1600" dirty="0">
                <a:solidFill>
                  <a:schemeClr val="tx1"/>
                </a:solidFill>
              </a:rPr>
              <a:t> ball per ball by action </a:t>
            </a:r>
            <a:r>
              <a:rPr lang="da-DK" sz="1600" dirty="0" err="1">
                <a:solidFill>
                  <a:schemeClr val="tx1"/>
                </a:solidFill>
              </a:rPr>
              <a:t>button</a:t>
            </a:r>
            <a:r>
              <a:rPr lang="da-DK" sz="1600" dirty="0">
                <a:solidFill>
                  <a:schemeClr val="tx1"/>
                </a:solidFill>
              </a:rPr>
              <a:t>.</a:t>
            </a:r>
          </a:p>
          <a:p>
            <a:r>
              <a:rPr lang="da-DK" sz="1600" dirty="0">
                <a:solidFill>
                  <a:schemeClr val="tx1"/>
                </a:solidFill>
              </a:rPr>
              <a:t>Make house </a:t>
            </a:r>
            <a:r>
              <a:rPr lang="da-DK" sz="1600" dirty="0" err="1">
                <a:solidFill>
                  <a:schemeClr val="tx1"/>
                </a:solidFill>
              </a:rPr>
              <a:t>ready</a:t>
            </a:r>
            <a:r>
              <a:rPr lang="da-DK" sz="1600" dirty="0">
                <a:solidFill>
                  <a:schemeClr val="tx1"/>
                </a:solidFill>
              </a:rPr>
              <a:t> by </a:t>
            </a:r>
            <a:r>
              <a:rPr lang="da-DK" sz="1600" dirty="0" err="1">
                <a:solidFill>
                  <a:schemeClr val="tx1"/>
                </a:solidFill>
              </a:rPr>
              <a:t>hitting</a:t>
            </a:r>
            <a:r>
              <a:rPr lang="da-DK" sz="1600" dirty="0">
                <a:solidFill>
                  <a:schemeClr val="tx1"/>
                </a:solidFill>
              </a:rPr>
              <a:t> the shot 3 times, </a:t>
            </a:r>
            <a:r>
              <a:rPr lang="da-DK" sz="1600" dirty="0" err="1">
                <a:solidFill>
                  <a:schemeClr val="tx1"/>
                </a:solidFill>
              </a:rPr>
              <a:t>f.i</a:t>
            </a:r>
            <a:r>
              <a:rPr lang="da-DK" sz="1600" dirty="0">
                <a:solidFill>
                  <a:schemeClr val="tx1"/>
                </a:solidFill>
              </a:rPr>
              <a:t>. </a:t>
            </a:r>
          </a:p>
          <a:p>
            <a:r>
              <a:rPr lang="da-DK" sz="1600" dirty="0" err="1">
                <a:solidFill>
                  <a:schemeClr val="tx1"/>
                </a:solidFill>
              </a:rPr>
              <a:t>Left</a:t>
            </a:r>
            <a:r>
              <a:rPr lang="da-DK" sz="1600" dirty="0">
                <a:solidFill>
                  <a:schemeClr val="tx1"/>
                </a:solidFill>
              </a:rPr>
              <a:t> Drop Target 3 </a:t>
            </a:r>
            <a:r>
              <a:rPr lang="da-DK" sz="1600" dirty="0" err="1">
                <a:solidFill>
                  <a:schemeClr val="tx1"/>
                </a:solidFill>
              </a:rPr>
              <a:t>completion</a:t>
            </a:r>
            <a:r>
              <a:rPr lang="da-DK" sz="1600" dirty="0">
                <a:solidFill>
                  <a:schemeClr val="tx1"/>
                </a:solidFill>
              </a:rPr>
              <a:t> :  </a:t>
            </a:r>
            <a:r>
              <a:rPr lang="da-DK" sz="1600" dirty="0" err="1">
                <a:solidFill>
                  <a:schemeClr val="tx1"/>
                </a:solidFill>
              </a:rPr>
              <a:t>Qualifies</a:t>
            </a:r>
            <a:r>
              <a:rPr lang="da-DK" sz="1600" dirty="0">
                <a:solidFill>
                  <a:schemeClr val="tx1"/>
                </a:solidFill>
              </a:rPr>
              <a:t> </a:t>
            </a:r>
            <a:r>
              <a:rPr lang="da-DK" sz="1600" dirty="0" err="1">
                <a:solidFill>
                  <a:schemeClr val="tx1"/>
                </a:solidFill>
              </a:rPr>
              <a:t>Baratheon</a:t>
            </a:r>
            <a:endParaRPr lang="da-DK" sz="1600" dirty="0">
              <a:solidFill>
                <a:schemeClr val="tx1"/>
              </a:solidFill>
            </a:endParaRPr>
          </a:p>
          <a:p>
            <a:r>
              <a:rPr lang="en-GB" sz="1600" dirty="0">
                <a:solidFill>
                  <a:schemeClr val="tx1"/>
                </a:solidFill>
              </a:rPr>
              <a:t>Left Loop: backhanded : Qualifies Greyjoy</a:t>
            </a:r>
          </a:p>
          <a:p>
            <a:r>
              <a:rPr lang="en-GB" sz="1600" dirty="0">
                <a:solidFill>
                  <a:schemeClr val="tx1"/>
                </a:solidFill>
              </a:rPr>
              <a:t>Dragon: a kicker target : Qualifies Targaryen </a:t>
            </a:r>
          </a:p>
          <a:p>
            <a:r>
              <a:rPr lang="en-GB" sz="1600" dirty="0">
                <a:solidFill>
                  <a:schemeClr val="tx1"/>
                </a:solidFill>
              </a:rPr>
              <a:t>Left Ramp: both flippers : </a:t>
            </a:r>
            <a:r>
              <a:rPr lang="en-GB" sz="1600">
                <a:solidFill>
                  <a:schemeClr val="tx1"/>
                </a:solidFill>
              </a:rPr>
              <a:t>Qualifies Lannister</a:t>
            </a:r>
            <a:endParaRPr lang="en-GB" sz="1600" dirty="0">
              <a:solidFill>
                <a:schemeClr val="tx1"/>
              </a:solidFill>
            </a:endParaRPr>
          </a:p>
          <a:p>
            <a:r>
              <a:rPr lang="en-GB" sz="1600" dirty="0">
                <a:solidFill>
                  <a:schemeClr val="tx1"/>
                </a:solidFill>
              </a:rPr>
              <a:t>Right Ramp: backhanded : Qualifies Stark</a:t>
            </a:r>
          </a:p>
          <a:p>
            <a:r>
              <a:rPr lang="en-GB" sz="1600" dirty="0">
                <a:solidFill>
                  <a:schemeClr val="tx1"/>
                </a:solidFill>
              </a:rPr>
              <a:t>Right Loop : Qualifies Martell</a:t>
            </a:r>
          </a:p>
          <a:p>
            <a:r>
              <a:rPr lang="en-GB" sz="1600" dirty="0">
                <a:solidFill>
                  <a:schemeClr val="tx1"/>
                </a:solidFill>
              </a:rPr>
              <a:t>Right Target 2-Bank: Qualifies Tyrell</a:t>
            </a:r>
          </a:p>
          <a:p>
            <a:endParaRPr lang="da-DK" sz="1600" dirty="0">
              <a:solidFill>
                <a:schemeClr val="tx1"/>
              </a:solidFill>
            </a:endParaRPr>
          </a:p>
          <a:p>
            <a:r>
              <a:rPr lang="da-DK" sz="1600" dirty="0" err="1">
                <a:solidFill>
                  <a:schemeClr val="tx1"/>
                </a:solidFill>
              </a:rPr>
              <a:t>Blackwater</a:t>
            </a:r>
            <a:r>
              <a:rPr lang="da-DK" sz="1600" dirty="0">
                <a:solidFill>
                  <a:schemeClr val="tx1"/>
                </a:solidFill>
              </a:rPr>
              <a:t> MB : Lock </a:t>
            </a:r>
            <a:r>
              <a:rPr lang="da-DK" sz="1600" dirty="0" err="1">
                <a:solidFill>
                  <a:schemeClr val="tx1"/>
                </a:solidFill>
              </a:rPr>
              <a:t>target</a:t>
            </a:r>
            <a:r>
              <a:rPr lang="da-DK" sz="1600" dirty="0">
                <a:solidFill>
                  <a:schemeClr val="tx1"/>
                </a:solidFill>
              </a:rPr>
              <a:t> to the </a:t>
            </a:r>
            <a:r>
              <a:rPr lang="da-DK" sz="1600" dirty="0" err="1">
                <a:solidFill>
                  <a:schemeClr val="tx1"/>
                </a:solidFill>
              </a:rPr>
              <a:t>rigth</a:t>
            </a:r>
            <a:r>
              <a:rPr lang="da-DK" sz="1600" dirty="0">
                <a:solidFill>
                  <a:schemeClr val="tx1"/>
                </a:solidFill>
              </a:rPr>
              <a:t>, and center </a:t>
            </a:r>
            <a:r>
              <a:rPr lang="da-DK" sz="1600" dirty="0" err="1">
                <a:solidFill>
                  <a:schemeClr val="tx1"/>
                </a:solidFill>
              </a:rPr>
              <a:t>Ramp</a:t>
            </a:r>
            <a:r>
              <a:rPr lang="da-DK" sz="1600" dirty="0">
                <a:solidFill>
                  <a:schemeClr val="tx1"/>
                </a:solidFill>
              </a:rPr>
              <a:t> for </a:t>
            </a:r>
            <a:r>
              <a:rPr lang="da-DK" sz="1600" dirty="0" err="1">
                <a:solidFill>
                  <a:schemeClr val="tx1"/>
                </a:solidFill>
              </a:rPr>
              <a:t>lock</a:t>
            </a:r>
            <a:r>
              <a:rPr lang="da-DK" sz="1600" dirty="0">
                <a:solidFill>
                  <a:schemeClr val="tx1"/>
                </a:solidFill>
              </a:rPr>
              <a:t>.</a:t>
            </a:r>
          </a:p>
          <a:p>
            <a:r>
              <a:rPr lang="da-DK" sz="1600" dirty="0">
                <a:solidFill>
                  <a:schemeClr val="tx1"/>
                </a:solidFill>
              </a:rPr>
              <a:t>Center </a:t>
            </a:r>
            <a:r>
              <a:rPr lang="da-DK" sz="1600" dirty="0" err="1">
                <a:solidFill>
                  <a:schemeClr val="tx1"/>
                </a:solidFill>
              </a:rPr>
              <a:t>Ramp</a:t>
            </a:r>
            <a:r>
              <a:rPr lang="da-DK" sz="1600" dirty="0">
                <a:solidFill>
                  <a:schemeClr val="tx1"/>
                </a:solidFill>
              </a:rPr>
              <a:t> to start mode, </a:t>
            </a:r>
            <a:r>
              <a:rPr lang="da-DK" sz="1600" dirty="0" err="1">
                <a:solidFill>
                  <a:schemeClr val="tx1"/>
                </a:solidFill>
              </a:rPr>
              <a:t>Pass</a:t>
            </a:r>
            <a:r>
              <a:rPr lang="da-DK" sz="1600" dirty="0">
                <a:solidFill>
                  <a:schemeClr val="tx1"/>
                </a:solidFill>
              </a:rPr>
              <a:t> </a:t>
            </a:r>
            <a:r>
              <a:rPr lang="da-DK" sz="1600" dirty="0" err="1">
                <a:solidFill>
                  <a:schemeClr val="tx1"/>
                </a:solidFill>
              </a:rPr>
              <a:t>first</a:t>
            </a:r>
            <a:r>
              <a:rPr lang="da-DK" sz="1600" dirty="0">
                <a:solidFill>
                  <a:schemeClr val="tx1"/>
                </a:solidFill>
              </a:rPr>
              <a:t> mode.</a:t>
            </a:r>
          </a:p>
          <a:p>
            <a:endParaRPr lang="da-DK" sz="1600" dirty="0">
              <a:solidFill>
                <a:schemeClr val="tx1"/>
              </a:solidFill>
            </a:endParaRPr>
          </a:p>
          <a:p>
            <a:r>
              <a:rPr lang="da-DK" sz="1600" dirty="0" err="1">
                <a:solidFill>
                  <a:schemeClr val="tx1"/>
                </a:solidFill>
              </a:rPr>
              <a:t>Lannister</a:t>
            </a:r>
            <a:r>
              <a:rPr lang="da-DK" sz="1600" dirty="0">
                <a:solidFill>
                  <a:schemeClr val="tx1"/>
                </a:solidFill>
              </a:rPr>
              <a:t> and </a:t>
            </a:r>
            <a:r>
              <a:rPr lang="da-DK" sz="1600" dirty="0" err="1">
                <a:solidFill>
                  <a:schemeClr val="tx1"/>
                </a:solidFill>
              </a:rPr>
              <a:t>Greyjoy</a:t>
            </a:r>
            <a:r>
              <a:rPr lang="da-DK" sz="1600" dirty="0">
                <a:solidFill>
                  <a:schemeClr val="tx1"/>
                </a:solidFill>
              </a:rPr>
              <a:t> in </a:t>
            </a:r>
            <a:r>
              <a:rPr lang="da-DK" sz="1600" dirty="0" err="1">
                <a:solidFill>
                  <a:schemeClr val="tx1"/>
                </a:solidFill>
              </a:rPr>
              <a:t>first</a:t>
            </a:r>
            <a:r>
              <a:rPr lang="da-DK" sz="1600" dirty="0">
                <a:solidFill>
                  <a:schemeClr val="tx1"/>
                </a:solidFill>
              </a:rPr>
              <a:t> MB, </a:t>
            </a:r>
            <a:r>
              <a:rPr lang="da-DK" sz="1600" dirty="0" err="1">
                <a:solidFill>
                  <a:schemeClr val="tx1"/>
                </a:solidFill>
              </a:rPr>
              <a:t>shoot</a:t>
            </a:r>
            <a:r>
              <a:rPr lang="da-DK" sz="1600" dirty="0">
                <a:solidFill>
                  <a:schemeClr val="tx1"/>
                </a:solidFill>
              </a:rPr>
              <a:t> 5 </a:t>
            </a:r>
            <a:r>
              <a:rPr lang="da-DK" sz="1600" dirty="0" err="1">
                <a:solidFill>
                  <a:schemeClr val="tx1"/>
                </a:solidFill>
              </a:rPr>
              <a:t>main</a:t>
            </a:r>
            <a:r>
              <a:rPr lang="da-DK" sz="1600" dirty="0">
                <a:solidFill>
                  <a:schemeClr val="tx1"/>
                </a:solidFill>
              </a:rPr>
              <a:t> shots.</a:t>
            </a:r>
          </a:p>
          <a:p>
            <a:r>
              <a:rPr lang="da-DK" sz="1600" dirty="0" err="1">
                <a:solidFill>
                  <a:schemeClr val="tx1"/>
                </a:solidFill>
              </a:rPr>
              <a:t>Targaryen</a:t>
            </a:r>
            <a:r>
              <a:rPr lang="da-DK" sz="1600" dirty="0">
                <a:solidFill>
                  <a:schemeClr val="tx1"/>
                </a:solidFill>
              </a:rPr>
              <a:t> and </a:t>
            </a:r>
            <a:r>
              <a:rPr lang="da-DK" sz="1600" dirty="0" err="1">
                <a:solidFill>
                  <a:schemeClr val="tx1"/>
                </a:solidFill>
              </a:rPr>
              <a:t>Tyrell</a:t>
            </a:r>
            <a:r>
              <a:rPr lang="da-DK" sz="1600" dirty="0">
                <a:solidFill>
                  <a:schemeClr val="tx1"/>
                </a:solidFill>
              </a:rPr>
              <a:t> as </a:t>
            </a:r>
            <a:r>
              <a:rPr lang="da-DK" sz="1600" dirty="0" err="1">
                <a:solidFill>
                  <a:schemeClr val="tx1"/>
                </a:solidFill>
              </a:rPr>
              <a:t>second</a:t>
            </a:r>
            <a:r>
              <a:rPr lang="da-DK" sz="1600" dirty="0">
                <a:solidFill>
                  <a:schemeClr val="tx1"/>
                </a:solidFill>
              </a:rPr>
              <a:t> MB, </a:t>
            </a:r>
            <a:r>
              <a:rPr lang="da-DK" sz="1600" dirty="0" err="1">
                <a:solidFill>
                  <a:schemeClr val="tx1"/>
                </a:solidFill>
              </a:rPr>
              <a:t>shoot</a:t>
            </a:r>
            <a:r>
              <a:rPr lang="da-DK" sz="1600" dirty="0">
                <a:solidFill>
                  <a:schemeClr val="tx1"/>
                </a:solidFill>
              </a:rPr>
              <a:t> </a:t>
            </a:r>
            <a:r>
              <a:rPr lang="da-DK" sz="1600" dirty="0" err="1">
                <a:solidFill>
                  <a:schemeClr val="tx1"/>
                </a:solidFill>
              </a:rPr>
              <a:t>Targaruen</a:t>
            </a:r>
            <a:r>
              <a:rPr lang="da-DK" sz="1600" dirty="0">
                <a:solidFill>
                  <a:schemeClr val="tx1"/>
                </a:solidFill>
              </a:rPr>
              <a:t> and center shot.</a:t>
            </a:r>
          </a:p>
          <a:p>
            <a:endParaRPr lang="da-DK" sz="1600" dirty="0">
              <a:solidFill>
                <a:schemeClr val="tx1"/>
              </a:solidFill>
            </a:endParaRPr>
          </a:p>
          <a:p>
            <a:r>
              <a:rPr lang="en-GB" sz="1600" dirty="0">
                <a:solidFill>
                  <a:schemeClr val="tx1"/>
                </a:solidFill>
              </a:rPr>
              <a:t>Completing four houses while not currently challenging a house will light HOTK MB, where add a ball is valuable!</a:t>
            </a:r>
            <a:endParaRPr lang="da-DK" sz="1600" dirty="0">
              <a:solidFill>
                <a:schemeClr val="tx1"/>
              </a:solidFill>
            </a:endParaRPr>
          </a:p>
          <a:p>
            <a:endParaRPr lang="da-DK" sz="1600" dirty="0">
              <a:solidFill>
                <a:schemeClr val="tx1"/>
              </a:solidFill>
            </a:endParaRPr>
          </a:p>
          <a:p>
            <a:r>
              <a:rPr lang="da-DK" sz="1600" dirty="0">
                <a:solidFill>
                  <a:schemeClr val="tx1"/>
                </a:solidFill>
              </a:rPr>
              <a:t>Light </a:t>
            </a:r>
            <a:r>
              <a:rPr lang="da-DK" sz="1600" dirty="0" err="1">
                <a:solidFill>
                  <a:schemeClr val="tx1"/>
                </a:solidFill>
              </a:rPr>
              <a:t>left</a:t>
            </a:r>
            <a:r>
              <a:rPr lang="da-DK" sz="1600" dirty="0">
                <a:solidFill>
                  <a:schemeClr val="tx1"/>
                </a:solidFill>
              </a:rPr>
              <a:t> virtual kick-back by </a:t>
            </a:r>
            <a:r>
              <a:rPr lang="da-DK" sz="1600" dirty="0" err="1">
                <a:solidFill>
                  <a:schemeClr val="tx1"/>
                </a:solidFill>
              </a:rPr>
              <a:t>targets</a:t>
            </a:r>
            <a:r>
              <a:rPr lang="da-DK" sz="1600" dirty="0">
                <a:solidFill>
                  <a:schemeClr val="tx1"/>
                </a:solidFill>
              </a:rPr>
              <a:t> to the </a:t>
            </a:r>
            <a:r>
              <a:rPr lang="da-DK" sz="1600" dirty="0" err="1">
                <a:solidFill>
                  <a:schemeClr val="tx1"/>
                </a:solidFill>
              </a:rPr>
              <a:t>left</a:t>
            </a:r>
            <a:r>
              <a:rPr lang="da-DK" sz="1600" dirty="0">
                <a:solidFill>
                  <a:schemeClr val="tx1"/>
                </a:solidFill>
              </a:rPr>
              <a:t> </a:t>
            </a:r>
            <a:r>
              <a:rPr lang="da-DK" sz="1600" dirty="0" err="1">
                <a:solidFill>
                  <a:schemeClr val="tx1"/>
                </a:solidFill>
              </a:rPr>
              <a:t>first</a:t>
            </a:r>
            <a:r>
              <a:rPr lang="da-DK" sz="1600" dirty="0">
                <a:solidFill>
                  <a:schemeClr val="tx1"/>
                </a:solidFill>
              </a:rPr>
              <a:t> </a:t>
            </a:r>
            <a:r>
              <a:rPr lang="da-DK" sz="1600" dirty="0" err="1">
                <a:solidFill>
                  <a:schemeClr val="tx1"/>
                </a:solidFill>
              </a:rPr>
              <a:t>completion</a:t>
            </a:r>
            <a:r>
              <a:rPr lang="da-DK" sz="1600" dirty="0">
                <a:solidFill>
                  <a:schemeClr val="tx1"/>
                </a:solidFill>
              </a:rPr>
              <a:t>, </a:t>
            </a:r>
            <a:r>
              <a:rPr lang="da-DK" sz="1600" dirty="0" err="1">
                <a:solidFill>
                  <a:schemeClr val="tx1"/>
                </a:solidFill>
              </a:rPr>
              <a:t>there</a:t>
            </a:r>
            <a:r>
              <a:rPr lang="da-DK" sz="1600" dirty="0">
                <a:solidFill>
                  <a:schemeClr val="tx1"/>
                </a:solidFill>
              </a:rPr>
              <a:t> </a:t>
            </a:r>
            <a:r>
              <a:rPr lang="da-DK" sz="1600" dirty="0" err="1">
                <a:solidFill>
                  <a:schemeClr val="tx1"/>
                </a:solidFill>
              </a:rPr>
              <a:t>after</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third</a:t>
            </a:r>
            <a:r>
              <a:rPr lang="da-DK" sz="1600" dirty="0">
                <a:solidFill>
                  <a:schemeClr val="tx1"/>
                </a:solidFill>
              </a:rPr>
              <a:t>.</a:t>
            </a:r>
          </a:p>
          <a:p>
            <a:endParaRPr lang="da-DK" sz="1600" dirty="0">
              <a:solidFill>
                <a:schemeClr val="tx1"/>
              </a:solidFill>
            </a:endParaRPr>
          </a:p>
          <a:p>
            <a:r>
              <a:rPr lang="da-DK" sz="1600" dirty="0">
                <a:solidFill>
                  <a:schemeClr val="tx1"/>
                </a:solidFill>
              </a:rPr>
              <a:t>Wall </a:t>
            </a:r>
            <a:r>
              <a:rPr lang="da-DK" sz="1600" dirty="0" err="1">
                <a:solidFill>
                  <a:schemeClr val="tx1"/>
                </a:solidFill>
              </a:rPr>
              <a:t>Multiball</a:t>
            </a:r>
            <a:r>
              <a:rPr lang="da-DK" sz="1600" dirty="0">
                <a:solidFill>
                  <a:schemeClr val="tx1"/>
                </a:solidFill>
              </a:rPr>
              <a:t>: </a:t>
            </a:r>
            <a:r>
              <a:rPr lang="en-GB" sz="1600" dirty="0">
                <a:solidFill>
                  <a:schemeClr val="tx1"/>
                </a:solidFill>
              </a:rPr>
              <a:t>Completing top lanes 6 then shoot the dragon.</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94399" y="3040001"/>
            <a:ext cx="65893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AIQ</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36830" y="3754702"/>
            <a:ext cx="77046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WCS</a:t>
            </a:r>
          </a:p>
        </p:txBody>
      </p:sp>
    </p:spTree>
    <p:extLst>
      <p:ext uri="{BB962C8B-B14F-4D97-AF65-F5344CB8AC3E}">
        <p14:creationId xmlns:p14="http://schemas.microsoft.com/office/powerpoint/2010/main" val="405090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Congo</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 Hit lit "kickback" targets left, either when all three are lit, or the travelling for bigger points.</a:t>
            </a:r>
          </a:p>
          <a:p>
            <a:endParaRPr lang="en-US" sz="1600" dirty="0">
              <a:solidFill>
                <a:schemeClr val="tx1"/>
              </a:solidFill>
            </a:endParaRPr>
          </a:p>
          <a:p>
            <a:r>
              <a:rPr lang="en-US" sz="1600" dirty="0">
                <a:solidFill>
                  <a:schemeClr val="tx1"/>
                </a:solidFill>
              </a:rPr>
              <a:t>Kickback targets to the left relights the "kickback“</a:t>
            </a:r>
          </a:p>
          <a:p>
            <a:endParaRPr lang="en-US" sz="1600" dirty="0">
              <a:solidFill>
                <a:schemeClr val="tx1"/>
              </a:solidFill>
            </a:endParaRPr>
          </a:p>
          <a:p>
            <a:r>
              <a:rPr lang="en-US" sz="1600" dirty="0">
                <a:solidFill>
                  <a:schemeClr val="tx1"/>
                </a:solidFill>
              </a:rPr>
              <a:t>Diamonds give lock - so collect them, when all collected they relight.</a:t>
            </a:r>
          </a:p>
          <a:p>
            <a:r>
              <a:rPr lang="en-US" sz="1600" dirty="0">
                <a:solidFill>
                  <a:schemeClr val="tx1"/>
                </a:solidFill>
              </a:rPr>
              <a:t>Spell map on left lane, to get map awards good.</a:t>
            </a:r>
          </a:p>
          <a:p>
            <a:r>
              <a:rPr lang="en-US" sz="1600" dirty="0">
                <a:solidFill>
                  <a:schemeClr val="tx1"/>
                </a:solidFill>
              </a:rPr>
              <a:t>Collect controlled in-lane, for </a:t>
            </a:r>
            <a:r>
              <a:rPr lang="en-US" sz="1600" dirty="0" err="1">
                <a:solidFill>
                  <a:schemeClr val="tx1"/>
                </a:solidFill>
              </a:rPr>
              <a:t>mystori</a:t>
            </a:r>
            <a:r>
              <a:rPr lang="en-US" sz="1600" dirty="0">
                <a:solidFill>
                  <a:schemeClr val="tx1"/>
                </a:solidFill>
              </a:rPr>
              <a:t> (Z-I-N-J) which is the best.</a:t>
            </a:r>
          </a:p>
          <a:p>
            <a:endParaRPr lang="en-US" sz="1600" dirty="0">
              <a:solidFill>
                <a:schemeClr val="tx1"/>
              </a:solidFill>
            </a:endParaRPr>
          </a:p>
          <a:p>
            <a:r>
              <a:rPr lang="en-US" sz="1600" dirty="0">
                <a:solidFill>
                  <a:schemeClr val="tx1"/>
                </a:solidFill>
              </a:rPr>
              <a:t>In small playfield, just tap a lot to finish the letters CONGO</a:t>
            </a:r>
          </a:p>
          <a:p>
            <a:endParaRPr lang="en-US" sz="1600" dirty="0">
              <a:solidFill>
                <a:schemeClr val="tx1"/>
              </a:solidFill>
            </a:endParaRPr>
          </a:p>
          <a:p>
            <a:r>
              <a:rPr lang="en-US" sz="1600" dirty="0">
                <a:solidFill>
                  <a:schemeClr val="tx1"/>
                </a:solidFill>
              </a:rPr>
              <a:t>Skill fire, 25 seconds unlimited plunging for skill shots.</a:t>
            </a:r>
          </a:p>
          <a:p>
            <a:endParaRPr lang="en-US" sz="1600" dirty="0">
              <a:solidFill>
                <a:schemeClr val="tx1"/>
              </a:solidFill>
            </a:endParaRPr>
          </a:p>
          <a:p>
            <a:r>
              <a:rPr lang="en-US" sz="1600" dirty="0">
                <a:solidFill>
                  <a:schemeClr val="tx1"/>
                </a:solidFill>
              </a:rPr>
              <a:t>Jungle Jackpot, hurry up in map hole, holes are jackpots.</a:t>
            </a:r>
          </a:p>
          <a:p>
            <a:endParaRPr lang="en-US" sz="1600" dirty="0">
              <a:solidFill>
                <a:schemeClr val="tx1"/>
              </a:solidFill>
            </a:endParaRPr>
          </a:p>
          <a:p>
            <a:r>
              <a:rPr lang="en-US" sz="1600" dirty="0">
                <a:solidFill>
                  <a:schemeClr val="tx1"/>
                </a:solidFill>
              </a:rPr>
              <a:t>Always lock a ball on left orbit when lit/possible</a:t>
            </a:r>
          </a:p>
          <a:p>
            <a:r>
              <a:rPr lang="en-US" sz="1600" dirty="0">
                <a:solidFill>
                  <a:schemeClr val="tx1"/>
                </a:solidFill>
              </a:rPr>
              <a:t>In MB, ramps are Jackpots based on diamonds.</a:t>
            </a:r>
          </a:p>
          <a:p>
            <a:endParaRPr lang="en-US" sz="1600" dirty="0">
              <a:solidFill>
                <a:schemeClr val="tx1"/>
              </a:solidFill>
            </a:endParaRPr>
          </a:p>
          <a:p>
            <a:r>
              <a:rPr lang="en-US" sz="1600" dirty="0">
                <a:solidFill>
                  <a:schemeClr val="tx1"/>
                </a:solidFill>
              </a:rPr>
              <a:t>100 diamonds, super MB - hit stuff, and extra flip </a:t>
            </a:r>
            <a:r>
              <a:rPr lang="en-US" sz="1600">
                <a:solidFill>
                  <a:schemeClr val="tx1"/>
                </a:solidFill>
              </a:rPr>
              <a:t>for CONGO.</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Munsters</a:t>
            </a:r>
            <a:endParaRPr lang="en-US" sz="2000" u="sng" dirty="0">
              <a:solidFill>
                <a:schemeClr val="tx1"/>
              </a:solidFill>
            </a:endParaRPr>
          </a:p>
          <a:p>
            <a:r>
              <a:rPr lang="da-DK" sz="1600" dirty="0">
                <a:solidFill>
                  <a:schemeClr val="tx1"/>
                </a:solidFill>
              </a:rPr>
              <a:t>Soft </a:t>
            </a:r>
            <a:r>
              <a:rPr lang="da-DK" sz="1600" dirty="0" err="1">
                <a:solidFill>
                  <a:schemeClr val="tx1"/>
                </a:solidFill>
              </a:rPr>
              <a:t>plunge</a:t>
            </a:r>
            <a:r>
              <a:rPr lang="da-DK" sz="1600" dirty="0">
                <a:solidFill>
                  <a:schemeClr val="tx1"/>
                </a:solidFill>
              </a:rPr>
              <a:t>, hit 1) Herman </a:t>
            </a:r>
            <a:r>
              <a:rPr lang="da-DK" sz="1600" dirty="0" err="1">
                <a:solidFill>
                  <a:schemeClr val="tx1"/>
                </a:solidFill>
              </a:rPr>
              <a:t>until</a:t>
            </a:r>
            <a:r>
              <a:rPr lang="da-DK" sz="1600" dirty="0">
                <a:solidFill>
                  <a:schemeClr val="tx1"/>
                </a:solidFill>
              </a:rPr>
              <a:t> </a:t>
            </a:r>
            <a:r>
              <a:rPr lang="da-DK" sz="1600" dirty="0" err="1">
                <a:solidFill>
                  <a:schemeClr val="tx1"/>
                </a:solidFill>
              </a:rPr>
              <a:t>hurry</a:t>
            </a:r>
            <a:r>
              <a:rPr lang="da-DK" sz="1600" dirty="0">
                <a:solidFill>
                  <a:schemeClr val="tx1"/>
                </a:solidFill>
              </a:rPr>
              <a:t>-up starts, </a:t>
            </a:r>
            <a:r>
              <a:rPr lang="da-DK" sz="1600" dirty="0" err="1">
                <a:solidFill>
                  <a:schemeClr val="tx1"/>
                </a:solidFill>
              </a:rPr>
              <a:t>complete</a:t>
            </a:r>
            <a:r>
              <a:rPr lang="da-DK" sz="1600" dirty="0">
                <a:solidFill>
                  <a:schemeClr val="tx1"/>
                </a:solidFill>
              </a:rPr>
              <a:t> </a:t>
            </a:r>
            <a:r>
              <a:rPr lang="da-DK" sz="1600" dirty="0" err="1">
                <a:solidFill>
                  <a:schemeClr val="tx1"/>
                </a:solidFill>
              </a:rPr>
              <a:t>hurry</a:t>
            </a:r>
            <a:r>
              <a:rPr lang="da-DK" sz="1600" dirty="0">
                <a:solidFill>
                  <a:schemeClr val="tx1"/>
                </a:solidFill>
              </a:rPr>
              <a:t> up and ball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caught</a:t>
            </a:r>
            <a:r>
              <a:rPr lang="da-DK" sz="1600" dirty="0">
                <a:solidFill>
                  <a:schemeClr val="tx1"/>
                </a:solidFill>
              </a:rPr>
              <a:t> by magnet, shot ball to </a:t>
            </a:r>
            <a:r>
              <a:rPr lang="da-DK" sz="1600" dirty="0" err="1">
                <a:solidFill>
                  <a:schemeClr val="tx1"/>
                </a:solidFill>
              </a:rPr>
              <a:t>get</a:t>
            </a:r>
            <a:r>
              <a:rPr lang="da-DK" sz="1600" dirty="0">
                <a:solidFill>
                  <a:schemeClr val="tx1"/>
                </a:solidFill>
              </a:rPr>
              <a:t> MB.</a:t>
            </a:r>
          </a:p>
          <a:p>
            <a:r>
              <a:rPr lang="da-DK" sz="1600" dirty="0" err="1">
                <a:solidFill>
                  <a:schemeClr val="tx1"/>
                </a:solidFill>
              </a:rPr>
              <a:t>Only</a:t>
            </a:r>
            <a:r>
              <a:rPr lang="da-DK" sz="1600" dirty="0">
                <a:solidFill>
                  <a:schemeClr val="tx1"/>
                </a:solidFill>
              </a:rPr>
              <a:t> </a:t>
            </a:r>
            <a:r>
              <a:rPr lang="da-DK" sz="1600" dirty="0" err="1">
                <a:solidFill>
                  <a:schemeClr val="tx1"/>
                </a:solidFill>
              </a:rPr>
              <a:t>one</a:t>
            </a:r>
            <a:r>
              <a:rPr lang="da-DK" sz="1600" dirty="0">
                <a:solidFill>
                  <a:schemeClr val="tx1"/>
                </a:solidFill>
              </a:rPr>
              <a:t> Herman MB </a:t>
            </a:r>
            <a:r>
              <a:rPr lang="da-DK" sz="1600" dirty="0" err="1">
                <a:solidFill>
                  <a:schemeClr val="tx1"/>
                </a:solidFill>
              </a:rPr>
              <a:t>before</a:t>
            </a:r>
            <a:r>
              <a:rPr lang="da-DK" sz="1600" dirty="0">
                <a:solidFill>
                  <a:schemeClr val="tx1"/>
                </a:solidFill>
              </a:rPr>
              <a:t> </a:t>
            </a:r>
            <a:r>
              <a:rPr lang="da-DK" sz="1600" dirty="0" err="1">
                <a:solidFill>
                  <a:schemeClr val="tx1"/>
                </a:solidFill>
              </a:rPr>
              <a:t>each</a:t>
            </a:r>
            <a:r>
              <a:rPr lang="da-DK" sz="1600" dirty="0">
                <a:solidFill>
                  <a:schemeClr val="tx1"/>
                </a:solidFill>
              </a:rPr>
              <a:t> </a:t>
            </a:r>
            <a:r>
              <a:rPr lang="da-DK" sz="1600" dirty="0" err="1">
                <a:solidFill>
                  <a:schemeClr val="tx1"/>
                </a:solidFill>
              </a:rPr>
              <a:t>Munster</a:t>
            </a:r>
            <a:r>
              <a:rPr lang="da-DK" sz="1600" dirty="0">
                <a:solidFill>
                  <a:schemeClr val="tx1"/>
                </a:solidFill>
              </a:rPr>
              <a:t> Madness.</a:t>
            </a:r>
          </a:p>
          <a:p>
            <a:r>
              <a:rPr lang="da-DK" sz="1600" dirty="0">
                <a:solidFill>
                  <a:schemeClr val="tx1"/>
                </a:solidFill>
              </a:rPr>
              <a:t>In MB – </a:t>
            </a:r>
            <a:r>
              <a:rPr lang="da-DK" sz="1600" dirty="0" err="1">
                <a:solidFill>
                  <a:schemeClr val="tx1"/>
                </a:solidFill>
              </a:rPr>
              <a:t>focus</a:t>
            </a:r>
            <a:r>
              <a:rPr lang="da-DK" sz="1600" dirty="0">
                <a:solidFill>
                  <a:schemeClr val="tx1"/>
                </a:solidFill>
              </a:rPr>
              <a:t> on 2) LILY </a:t>
            </a:r>
            <a:r>
              <a:rPr lang="da-DK" sz="1600" dirty="0" err="1">
                <a:solidFill>
                  <a:schemeClr val="tx1"/>
                </a:solidFill>
              </a:rPr>
              <a:t>targets</a:t>
            </a:r>
            <a:r>
              <a:rPr lang="da-DK" sz="1600" dirty="0">
                <a:solidFill>
                  <a:schemeClr val="tx1"/>
                </a:solidFill>
              </a:rPr>
              <a:t> on the </a:t>
            </a:r>
            <a:r>
              <a:rPr lang="da-DK" sz="1600" dirty="0" err="1">
                <a:solidFill>
                  <a:schemeClr val="tx1"/>
                </a:solidFill>
              </a:rPr>
              <a:t>rigth</a:t>
            </a:r>
            <a:r>
              <a:rPr lang="da-DK" sz="1600" dirty="0">
                <a:solidFill>
                  <a:schemeClr val="tx1"/>
                </a:solidFill>
              </a:rPr>
              <a:t> </a:t>
            </a:r>
            <a:r>
              <a:rPr lang="da-DK" sz="1600" dirty="0" err="1">
                <a:solidFill>
                  <a:schemeClr val="tx1"/>
                </a:solidFill>
              </a:rPr>
              <a:t>any</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will</a:t>
            </a:r>
            <a:r>
              <a:rPr lang="da-DK" sz="1600" dirty="0">
                <a:solidFill>
                  <a:schemeClr val="tx1"/>
                </a:solidFill>
              </a:rPr>
              <a:t> do!</a:t>
            </a:r>
          </a:p>
          <a:p>
            <a:endParaRPr lang="da-DK" sz="1600" dirty="0">
              <a:solidFill>
                <a:schemeClr val="tx1"/>
              </a:solidFill>
            </a:endParaRPr>
          </a:p>
          <a:p>
            <a:r>
              <a:rPr lang="da-DK" sz="1600" dirty="0">
                <a:solidFill>
                  <a:schemeClr val="tx1"/>
                </a:solidFill>
              </a:rPr>
              <a:t>3) RAVEN is a MB – </a:t>
            </a:r>
            <a:r>
              <a:rPr lang="da-DK" sz="1600" dirty="0" err="1">
                <a:solidFill>
                  <a:schemeClr val="tx1"/>
                </a:solidFill>
              </a:rPr>
              <a:t>completing</a:t>
            </a:r>
            <a:r>
              <a:rPr lang="da-DK" sz="1600" dirty="0">
                <a:solidFill>
                  <a:schemeClr val="tx1"/>
                </a:solidFill>
              </a:rPr>
              <a:t> </a:t>
            </a:r>
            <a:r>
              <a:rPr lang="da-DK" sz="1600" dirty="0" err="1">
                <a:solidFill>
                  <a:schemeClr val="tx1"/>
                </a:solidFill>
              </a:rPr>
              <a:t>LILY’s</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lite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for a Raven, </a:t>
            </a:r>
            <a:r>
              <a:rPr lang="da-DK" sz="1600" dirty="0" err="1">
                <a:solidFill>
                  <a:schemeClr val="tx1"/>
                </a:solidFill>
              </a:rPr>
              <a:t>stackable</a:t>
            </a:r>
            <a:r>
              <a:rPr lang="da-DK" sz="1600" dirty="0">
                <a:solidFill>
                  <a:schemeClr val="tx1"/>
                </a:solidFill>
              </a:rPr>
              <a:t>.</a:t>
            </a:r>
          </a:p>
          <a:p>
            <a:r>
              <a:rPr lang="da-DK" sz="1600" dirty="0">
                <a:solidFill>
                  <a:schemeClr val="tx1"/>
                </a:solidFill>
              </a:rPr>
              <a:t>4) </a:t>
            </a:r>
            <a:r>
              <a:rPr lang="da-DK" sz="1600" dirty="0" err="1">
                <a:solidFill>
                  <a:schemeClr val="tx1"/>
                </a:solidFill>
              </a:rPr>
              <a:t>Grandpa</a:t>
            </a:r>
            <a:r>
              <a:rPr lang="da-DK" sz="1600" dirty="0">
                <a:solidFill>
                  <a:schemeClr val="tx1"/>
                </a:solidFill>
              </a:rPr>
              <a:t> - hit </a:t>
            </a:r>
            <a:r>
              <a:rPr lang="da-DK" sz="1600" dirty="0" err="1">
                <a:solidFill>
                  <a:schemeClr val="tx1"/>
                </a:solidFill>
              </a:rPr>
              <a:t>purple</a:t>
            </a:r>
            <a:r>
              <a:rPr lang="da-DK" sz="1600" dirty="0">
                <a:solidFill>
                  <a:schemeClr val="tx1"/>
                </a:solidFill>
              </a:rPr>
              <a:t> </a:t>
            </a:r>
            <a:r>
              <a:rPr lang="da-DK" sz="1600" dirty="0" err="1">
                <a:solidFill>
                  <a:schemeClr val="tx1"/>
                </a:solidFill>
              </a:rPr>
              <a:t>targets</a:t>
            </a:r>
            <a:r>
              <a:rPr lang="da-DK" sz="1600" dirty="0">
                <a:solidFill>
                  <a:schemeClr val="tx1"/>
                </a:solidFill>
              </a:rPr>
              <a:t>, </a:t>
            </a:r>
            <a:r>
              <a:rPr lang="da-DK" sz="1600" dirty="0" err="1">
                <a:solidFill>
                  <a:schemeClr val="tx1"/>
                </a:solidFill>
              </a:rPr>
              <a:t>until</a:t>
            </a:r>
            <a:r>
              <a:rPr lang="da-DK" sz="1600" dirty="0">
                <a:solidFill>
                  <a:schemeClr val="tx1"/>
                </a:solidFill>
              </a:rPr>
              <a:t> </a:t>
            </a:r>
            <a:r>
              <a:rPr lang="da-DK" sz="1600" dirty="0" err="1">
                <a:solidFill>
                  <a:schemeClr val="tx1"/>
                </a:solidFill>
              </a:rPr>
              <a:t>Grandpa</a:t>
            </a:r>
            <a:r>
              <a:rPr lang="da-DK" sz="1600" dirty="0">
                <a:solidFill>
                  <a:schemeClr val="tx1"/>
                </a:solidFill>
              </a:rPr>
              <a:t> hole is </a:t>
            </a:r>
            <a:r>
              <a:rPr lang="da-DK" sz="1600" dirty="0" err="1">
                <a:solidFill>
                  <a:schemeClr val="tx1"/>
                </a:solidFill>
              </a:rPr>
              <a:t>blinking</a:t>
            </a:r>
            <a:r>
              <a:rPr lang="da-DK" sz="1600" dirty="0">
                <a:solidFill>
                  <a:schemeClr val="tx1"/>
                </a:solidFill>
              </a:rPr>
              <a:t>, </a:t>
            </a:r>
            <a:r>
              <a:rPr lang="da-DK" sz="1600" dirty="0" err="1">
                <a:solidFill>
                  <a:schemeClr val="tx1"/>
                </a:solidFill>
              </a:rPr>
              <a:t>play</a:t>
            </a:r>
            <a:r>
              <a:rPr lang="da-DK" sz="1600" dirty="0">
                <a:solidFill>
                  <a:schemeClr val="tx1"/>
                </a:solidFill>
              </a:rPr>
              <a:t> mini </a:t>
            </a:r>
            <a:r>
              <a:rPr lang="da-DK" sz="1600" dirty="0" err="1">
                <a:solidFill>
                  <a:schemeClr val="tx1"/>
                </a:solidFill>
              </a:rPr>
              <a:t>playfield</a:t>
            </a:r>
            <a:r>
              <a:rPr lang="da-DK" sz="1600" dirty="0">
                <a:solidFill>
                  <a:schemeClr val="tx1"/>
                </a:solidFill>
              </a:rPr>
              <a:t>, </a:t>
            </a:r>
            <a:r>
              <a:rPr lang="da-DK" sz="1600" dirty="0" err="1">
                <a:solidFill>
                  <a:schemeClr val="tx1"/>
                </a:solidFill>
              </a:rPr>
              <a:t>each</a:t>
            </a:r>
            <a:r>
              <a:rPr lang="da-DK" sz="1600" dirty="0">
                <a:solidFill>
                  <a:schemeClr val="tx1"/>
                </a:solidFill>
              </a:rPr>
              <a:t> time hit a </a:t>
            </a:r>
            <a:r>
              <a:rPr lang="da-DK" sz="1600" dirty="0" err="1">
                <a:solidFill>
                  <a:schemeClr val="tx1"/>
                </a:solidFill>
              </a:rPr>
              <a:t>target</a:t>
            </a:r>
            <a:r>
              <a:rPr lang="da-DK" sz="1600" dirty="0">
                <a:solidFill>
                  <a:schemeClr val="tx1"/>
                </a:solidFill>
              </a:rPr>
              <a:t>, ZAP Button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blinking</a:t>
            </a:r>
            <a:r>
              <a:rPr lang="da-DK" sz="1600" dirty="0">
                <a:solidFill>
                  <a:schemeClr val="tx1"/>
                </a:solidFill>
              </a:rPr>
              <a:t> hit it.</a:t>
            </a:r>
          </a:p>
          <a:p>
            <a:r>
              <a:rPr lang="da-DK" sz="1600" dirty="0">
                <a:solidFill>
                  <a:schemeClr val="tx1"/>
                </a:solidFill>
              </a:rPr>
              <a:t>5) Spot – hit the </a:t>
            </a:r>
            <a:r>
              <a:rPr lang="da-DK" sz="1600" dirty="0" err="1">
                <a:solidFill>
                  <a:schemeClr val="tx1"/>
                </a:solidFill>
              </a:rPr>
              <a:t>ramps</a:t>
            </a:r>
            <a:r>
              <a:rPr lang="da-DK" sz="1600" dirty="0">
                <a:solidFill>
                  <a:schemeClr val="tx1"/>
                </a:solidFill>
              </a:rPr>
              <a:t> to </a:t>
            </a:r>
            <a:r>
              <a:rPr lang="da-DK" sz="1600" dirty="0" err="1">
                <a:solidFill>
                  <a:schemeClr val="tx1"/>
                </a:solidFill>
              </a:rPr>
              <a:t>get</a:t>
            </a:r>
            <a:r>
              <a:rPr lang="da-DK" sz="1600" dirty="0">
                <a:solidFill>
                  <a:schemeClr val="tx1"/>
                </a:solidFill>
              </a:rPr>
              <a:t> STOP up, time mode, </a:t>
            </a:r>
            <a:r>
              <a:rPr lang="da-DK" sz="1600" dirty="0" err="1">
                <a:solidFill>
                  <a:schemeClr val="tx1"/>
                </a:solidFill>
              </a:rPr>
              <a:t>don’t</a:t>
            </a:r>
            <a:r>
              <a:rPr lang="da-DK" sz="1600" dirty="0">
                <a:solidFill>
                  <a:schemeClr val="tx1"/>
                </a:solidFill>
              </a:rPr>
              <a:t> </a:t>
            </a:r>
            <a:r>
              <a:rPr lang="da-DK" sz="1600" dirty="0" err="1">
                <a:solidFill>
                  <a:schemeClr val="tx1"/>
                </a:solidFill>
              </a:rPr>
              <a:t>try</a:t>
            </a:r>
            <a:r>
              <a:rPr lang="da-DK" sz="1600" dirty="0">
                <a:solidFill>
                  <a:schemeClr val="tx1"/>
                </a:solidFill>
              </a:rPr>
              <a:t> hit </a:t>
            </a:r>
            <a:r>
              <a:rPr lang="da-DK" sz="1600" dirty="0" err="1">
                <a:solidFill>
                  <a:schemeClr val="tx1"/>
                </a:solidFill>
              </a:rPr>
              <a:t>him</a:t>
            </a:r>
            <a:r>
              <a:rPr lang="da-DK" sz="1600" dirty="0">
                <a:solidFill>
                  <a:schemeClr val="tx1"/>
                </a:solidFill>
              </a:rPr>
              <a:t>.</a:t>
            </a:r>
          </a:p>
          <a:p>
            <a:endParaRPr lang="da-DK" sz="1600" dirty="0">
              <a:solidFill>
                <a:schemeClr val="tx1"/>
              </a:solidFill>
            </a:endParaRPr>
          </a:p>
          <a:p>
            <a:r>
              <a:rPr lang="da-DK" sz="1600" dirty="0" err="1">
                <a:solidFill>
                  <a:schemeClr val="tx1"/>
                </a:solidFill>
              </a:rPr>
              <a:t>When</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are</a:t>
            </a:r>
            <a:r>
              <a:rPr lang="da-DK" sz="1600" dirty="0">
                <a:solidFill>
                  <a:schemeClr val="tx1"/>
                </a:solidFill>
              </a:rPr>
              <a:t> done, </a:t>
            </a:r>
            <a:r>
              <a:rPr lang="da-DK" sz="1600" dirty="0" err="1">
                <a:solidFill>
                  <a:schemeClr val="tx1"/>
                </a:solidFill>
              </a:rPr>
              <a:t>Munster</a:t>
            </a:r>
            <a:r>
              <a:rPr lang="da-DK" sz="1600" dirty="0">
                <a:solidFill>
                  <a:schemeClr val="tx1"/>
                </a:solidFill>
              </a:rPr>
              <a:t> Madness is lit in scoop.</a:t>
            </a:r>
          </a:p>
          <a:p>
            <a:endParaRPr lang="da-DK" sz="1600" dirty="0">
              <a:solidFill>
                <a:schemeClr val="tx1"/>
              </a:solidFill>
            </a:endParaRPr>
          </a:p>
          <a:p>
            <a:r>
              <a:rPr lang="en-US" sz="1600" dirty="0">
                <a:solidFill>
                  <a:schemeClr val="tx1"/>
                </a:solidFill>
              </a:rPr>
              <a:t>In all MB’s completing D-R-A-G-U-L-A during will lite ADD A BALL, in the DRAGULA lane behind targets.</a:t>
            </a:r>
          </a:p>
          <a:p>
            <a:endParaRPr lang="da-DK" sz="1600" dirty="0">
              <a:solidFill>
                <a:schemeClr val="tx1"/>
              </a:solidFill>
            </a:endParaRPr>
          </a:p>
          <a:p>
            <a:r>
              <a:rPr lang="en-US" sz="1600" dirty="0">
                <a:solidFill>
                  <a:schemeClr val="tx1"/>
                </a:solidFill>
              </a:rPr>
              <a:t>Completing any major area will light KITTY, when a lit KITTY is collected the Playfield Multiplier will go up (timed), white insert at button of playfield.</a:t>
            </a:r>
          </a:p>
          <a:p>
            <a:endParaRPr lang="en-US" sz="1600" dirty="0">
              <a:solidFill>
                <a:schemeClr val="tx1"/>
              </a:solidFill>
            </a:endParaRPr>
          </a:p>
          <a:p>
            <a:r>
              <a:rPr lang="en-US" sz="1600" dirty="0">
                <a:solidFill>
                  <a:schemeClr val="tx1"/>
                </a:solidFill>
              </a:rPr>
              <a:t>Each time the ball hits one of the 4 mini-targets the ZAP BUTTON will blink for a few seconds, Hit the ZAP BUTTON while it’s blinking electric blue to charge your zap meter. 4 ZP Jackpots for Super in the Dracula lane.</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441125" y="4731564"/>
            <a:ext cx="11654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CONGO</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475448" y="5860922"/>
            <a:ext cx="109323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EATPM</a:t>
            </a:r>
          </a:p>
        </p:txBody>
      </p:sp>
    </p:spTree>
    <p:extLst>
      <p:ext uri="{BB962C8B-B14F-4D97-AF65-F5344CB8AC3E}">
        <p14:creationId xmlns:p14="http://schemas.microsoft.com/office/powerpoint/2010/main" val="216303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KISS</a:t>
            </a:r>
            <a:endParaRPr lang="en-US" sz="2000" u="sng" dirty="0">
              <a:solidFill>
                <a:schemeClr val="tx1"/>
              </a:solidFill>
            </a:endParaRPr>
          </a:p>
          <a:p>
            <a:r>
              <a:rPr lang="da-DK" sz="1600" dirty="0">
                <a:solidFill>
                  <a:schemeClr val="tx1"/>
                </a:solidFill>
              </a:rPr>
              <a:t>No </a:t>
            </a:r>
            <a:r>
              <a:rPr lang="da-DK" sz="1600" dirty="0" err="1">
                <a:solidFill>
                  <a:schemeClr val="tx1"/>
                </a:solidFill>
              </a:rPr>
              <a:t>skillshot</a:t>
            </a:r>
            <a:r>
              <a:rPr lang="da-DK" sz="1600" dirty="0">
                <a:solidFill>
                  <a:schemeClr val="tx1"/>
                </a:solidFill>
              </a:rPr>
              <a:t>, </a:t>
            </a:r>
            <a:r>
              <a:rPr lang="da-DK" sz="1600" dirty="0" err="1">
                <a:solidFill>
                  <a:schemeClr val="tx1"/>
                </a:solidFill>
              </a:rPr>
              <a:t>un-timed</a:t>
            </a:r>
            <a:r>
              <a:rPr lang="da-DK" sz="1600" dirty="0">
                <a:solidFill>
                  <a:schemeClr val="tx1"/>
                </a:solidFill>
              </a:rPr>
              <a:t> </a:t>
            </a:r>
            <a:r>
              <a:rPr lang="da-DK" sz="1600" dirty="0" err="1">
                <a:solidFill>
                  <a:schemeClr val="tx1"/>
                </a:solidFill>
              </a:rPr>
              <a:t>songs</a:t>
            </a:r>
            <a:r>
              <a:rPr lang="da-DK" sz="1600" dirty="0">
                <a:solidFill>
                  <a:schemeClr val="tx1"/>
                </a:solidFill>
              </a:rPr>
              <a:t> modes.</a:t>
            </a:r>
          </a:p>
          <a:p>
            <a:r>
              <a:rPr lang="da-DK" sz="1600" dirty="0" err="1">
                <a:solidFill>
                  <a:schemeClr val="tx1"/>
                </a:solidFill>
              </a:rPr>
              <a:t>Finishing</a:t>
            </a:r>
            <a:r>
              <a:rPr lang="da-DK" sz="1600" dirty="0">
                <a:solidFill>
                  <a:schemeClr val="tx1"/>
                </a:solidFill>
              </a:rPr>
              <a:t> a </a:t>
            </a:r>
            <a:r>
              <a:rPr lang="da-DK" sz="1600" dirty="0" err="1">
                <a:solidFill>
                  <a:schemeClr val="tx1"/>
                </a:solidFill>
              </a:rPr>
              <a:t>song</a:t>
            </a:r>
            <a:r>
              <a:rPr lang="da-DK" sz="1600" dirty="0">
                <a:solidFill>
                  <a:schemeClr val="tx1"/>
                </a:solidFill>
              </a:rPr>
              <a:t>, </a:t>
            </a:r>
            <a:r>
              <a:rPr lang="da-DK" sz="1600" dirty="0" err="1">
                <a:solidFill>
                  <a:schemeClr val="tx1"/>
                </a:solidFill>
              </a:rPr>
              <a:t>will</a:t>
            </a:r>
            <a:r>
              <a:rPr lang="da-DK" sz="1600" dirty="0">
                <a:solidFill>
                  <a:schemeClr val="tx1"/>
                </a:solidFill>
              </a:rPr>
              <a:t> give 2x on a shot – by </a:t>
            </a:r>
            <a:r>
              <a:rPr lang="da-DK" sz="1600" dirty="0" err="1">
                <a:solidFill>
                  <a:schemeClr val="tx1"/>
                </a:solidFill>
              </a:rPr>
              <a:t>next</a:t>
            </a:r>
            <a:r>
              <a:rPr lang="da-DK" sz="1600" dirty="0">
                <a:solidFill>
                  <a:schemeClr val="tx1"/>
                </a:solidFill>
              </a:rPr>
              <a:t> hit </a:t>
            </a:r>
            <a:r>
              <a:rPr lang="da-DK" sz="1600" dirty="0" err="1">
                <a:solidFill>
                  <a:schemeClr val="tx1"/>
                </a:solidFill>
              </a:rPr>
              <a:t>choice</a:t>
            </a:r>
            <a:r>
              <a:rPr lang="da-DK" sz="1600" dirty="0">
                <a:solidFill>
                  <a:schemeClr val="tx1"/>
                </a:solidFill>
              </a:rPr>
              <a:t>.</a:t>
            </a:r>
          </a:p>
          <a:p>
            <a:r>
              <a:rPr lang="da-DK" sz="1600" dirty="0" err="1">
                <a:solidFill>
                  <a:schemeClr val="tx1"/>
                </a:solidFill>
              </a:rPr>
              <a:t>Choose</a:t>
            </a:r>
            <a:r>
              <a:rPr lang="da-DK" sz="1600" dirty="0">
                <a:solidFill>
                  <a:schemeClr val="tx1"/>
                </a:solidFill>
              </a:rPr>
              <a:t> </a:t>
            </a:r>
            <a:r>
              <a:rPr lang="da-DK" sz="1600" dirty="0" err="1">
                <a:solidFill>
                  <a:schemeClr val="tx1"/>
                </a:solidFill>
              </a:rPr>
              <a:t>songs</a:t>
            </a:r>
            <a:r>
              <a:rPr lang="da-DK" sz="1600" dirty="0">
                <a:solidFill>
                  <a:schemeClr val="tx1"/>
                </a:solidFill>
              </a:rPr>
              <a:t> in hole (</a:t>
            </a:r>
            <a:r>
              <a:rPr lang="da-DK" sz="1600" dirty="0" err="1">
                <a:solidFill>
                  <a:schemeClr val="tx1"/>
                </a:solidFill>
              </a:rPr>
              <a:t>backhand</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of </a:t>
            </a:r>
            <a:r>
              <a:rPr lang="da-DK" sz="1600" dirty="0" err="1">
                <a:solidFill>
                  <a:schemeClr val="tx1"/>
                </a:solidFill>
              </a:rPr>
              <a:t>songs</a:t>
            </a:r>
            <a:r>
              <a:rPr lang="da-DK" sz="1600" dirty="0">
                <a:solidFill>
                  <a:schemeClr val="tx1"/>
                </a:solidFill>
              </a:rPr>
              <a:t> </a:t>
            </a:r>
            <a:r>
              <a:rPr lang="da-DK" sz="1600" dirty="0" err="1">
                <a:solidFill>
                  <a:schemeClr val="tx1"/>
                </a:solidFill>
              </a:rPr>
              <a:t>completion</a:t>
            </a:r>
            <a:r>
              <a:rPr lang="da-DK" sz="1600" dirty="0">
                <a:solidFill>
                  <a:schemeClr val="tx1"/>
                </a:solidFill>
              </a:rPr>
              <a:t> for </a:t>
            </a:r>
            <a:r>
              <a:rPr lang="da-DK" sz="1600" dirty="0" err="1">
                <a:solidFill>
                  <a:schemeClr val="tx1"/>
                </a:solidFill>
              </a:rPr>
              <a:t>playfield</a:t>
            </a:r>
            <a:r>
              <a:rPr lang="da-DK" sz="1600" dirty="0">
                <a:solidFill>
                  <a:schemeClr val="tx1"/>
                </a:solidFill>
              </a:rPr>
              <a:t> </a:t>
            </a:r>
            <a:r>
              <a:rPr lang="da-DK" sz="1600" dirty="0" err="1">
                <a:solidFill>
                  <a:schemeClr val="tx1"/>
                </a:solidFill>
              </a:rPr>
              <a:t>multiplier</a:t>
            </a:r>
            <a:r>
              <a:rPr lang="da-DK" sz="1600" dirty="0">
                <a:solidFill>
                  <a:schemeClr val="tx1"/>
                </a:solidFill>
              </a:rPr>
              <a:t>.</a:t>
            </a:r>
          </a:p>
          <a:p>
            <a:endParaRPr lang="da-DK"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Virtual Kickback: Spell out KISS targets, therefore</a:t>
            </a:r>
          </a:p>
          <a:p>
            <a:endParaRPr lang="en-US" sz="1600" dirty="0">
              <a:solidFill>
                <a:schemeClr val="tx1"/>
              </a:solidFill>
            </a:endParaRPr>
          </a:p>
          <a:p>
            <a:r>
              <a:rPr lang="en-US" sz="1600" dirty="0">
                <a:solidFill>
                  <a:schemeClr val="tx1"/>
                </a:solidFill>
              </a:rPr>
              <a:t>1) Hotter Than Hell : KISS targets then other random shot.</a:t>
            </a:r>
          </a:p>
          <a:p>
            <a:r>
              <a:rPr lang="en-US" sz="1600" dirty="0">
                <a:solidFill>
                  <a:schemeClr val="tx1"/>
                </a:solidFill>
              </a:rPr>
              <a:t>2) Deuce : Left Loop and STAR targets, then move one right.</a:t>
            </a:r>
          </a:p>
          <a:p>
            <a:r>
              <a:rPr lang="en-US" sz="1600" dirty="0">
                <a:solidFill>
                  <a:schemeClr val="tx1"/>
                </a:solidFill>
              </a:rPr>
              <a:t>3) Lick It Up : Pair of neighboring shots are lite, will move.</a:t>
            </a:r>
          </a:p>
          <a:p>
            <a:r>
              <a:rPr lang="en-US" sz="1600" dirty="0">
                <a:solidFill>
                  <a:schemeClr val="tx1"/>
                </a:solidFill>
              </a:rPr>
              <a:t>4) Rock &amp; Roll : one shot, one shot other site, then two…</a:t>
            </a:r>
          </a:p>
          <a:p>
            <a:r>
              <a:rPr lang="en-US" sz="1600" dirty="0">
                <a:solidFill>
                  <a:schemeClr val="tx1"/>
                </a:solidFill>
              </a:rPr>
              <a:t>5) Love It Loud : Both Orbit, then other shots.. </a:t>
            </a:r>
          </a:p>
          <a:p>
            <a:r>
              <a:rPr lang="en-US" sz="1600" dirty="0">
                <a:solidFill>
                  <a:schemeClr val="tx1"/>
                </a:solidFill>
              </a:rPr>
              <a:t>6) Black Diamond : Right orbit, something else, repeat….</a:t>
            </a:r>
          </a:p>
          <a:p>
            <a:r>
              <a:rPr lang="en-US" sz="1600" dirty="0">
                <a:solidFill>
                  <a:schemeClr val="tx1"/>
                </a:solidFill>
              </a:rPr>
              <a:t>7) Detroit Rock City : Hit all 6 shots, then 3 more.</a:t>
            </a:r>
          </a:p>
          <a:p>
            <a:r>
              <a:rPr lang="en-US" sz="1600" dirty="0">
                <a:solidFill>
                  <a:schemeClr val="tx1"/>
                </a:solidFill>
              </a:rPr>
              <a:t>8) Shout It Out : Center Ramp, Orbits, STAR, right ramp, </a:t>
            </a:r>
            <a:r>
              <a:rPr lang="en-US" sz="1600" dirty="0" err="1">
                <a:solidFill>
                  <a:schemeClr val="tx1"/>
                </a:solidFill>
              </a:rPr>
              <a:t>deamon</a:t>
            </a:r>
            <a:endParaRPr lang="en-US" sz="1600" dirty="0">
              <a:solidFill>
                <a:schemeClr val="tx1"/>
              </a:solidFill>
            </a:endParaRPr>
          </a:p>
          <a:p>
            <a:endParaRPr lang="en-US" sz="1600" dirty="0">
              <a:solidFill>
                <a:schemeClr val="tx1"/>
              </a:solidFill>
            </a:endParaRPr>
          </a:p>
          <a:p>
            <a:r>
              <a:rPr lang="en-US" sz="1600" dirty="0" err="1">
                <a:solidFill>
                  <a:schemeClr val="tx1"/>
                </a:solidFill>
              </a:rPr>
              <a:t>Deamon</a:t>
            </a:r>
            <a:r>
              <a:rPr lang="en-US" sz="1600" dirty="0">
                <a:solidFill>
                  <a:schemeClr val="tx1"/>
                </a:solidFill>
              </a:rPr>
              <a:t> MB : Complete the two green lock targets, or spell DEMON by shooting into the Demon to light Lock at the Demon</a:t>
            </a:r>
          </a:p>
          <a:p>
            <a:r>
              <a:rPr lang="en-US" sz="1600" dirty="0">
                <a:solidFill>
                  <a:schemeClr val="tx1"/>
                </a:solidFill>
              </a:rPr>
              <a:t>All shots are Jackpot twice, then strobing for Double Jackpot, and </a:t>
            </a:r>
            <a:r>
              <a:rPr lang="en-US" sz="1600" dirty="0" err="1">
                <a:solidFill>
                  <a:schemeClr val="tx1"/>
                </a:solidFill>
              </a:rPr>
              <a:t>Deamon</a:t>
            </a:r>
            <a:r>
              <a:rPr lang="en-US" sz="1600" dirty="0">
                <a:solidFill>
                  <a:schemeClr val="tx1"/>
                </a:solidFill>
              </a:rPr>
              <a:t> for Double Super Jackpot.</a:t>
            </a:r>
          </a:p>
          <a:p>
            <a:r>
              <a:rPr lang="en-US" sz="1600" dirty="0">
                <a:solidFill>
                  <a:schemeClr val="tx1"/>
                </a:solidFill>
              </a:rPr>
              <a:t>Love Gun MB : Hit STAR targets until MB is ready on right ramp, or hole; two ball hurry-up to hit a STAR targets, then hit one shot to light Jackpot on same shot, then another… when all done Super Jackpot in STAR hole.</a:t>
            </a:r>
          </a:p>
          <a:p>
            <a:r>
              <a:rPr lang="en-US" sz="1600" dirty="0">
                <a:solidFill>
                  <a:schemeClr val="tx1"/>
                </a:solidFill>
              </a:rPr>
              <a:t>Kiss Army MB : Some shot then </a:t>
            </a:r>
            <a:r>
              <a:rPr lang="en-US" sz="1600" dirty="0" err="1">
                <a:solidFill>
                  <a:schemeClr val="tx1"/>
                </a:solidFill>
              </a:rPr>
              <a:t>Deamon</a:t>
            </a:r>
            <a:r>
              <a:rPr lang="en-US" sz="1600" dirty="0">
                <a:solidFill>
                  <a:schemeClr val="tx1"/>
                </a:solidFill>
              </a:rPr>
              <a:t>, repeated</a:t>
            </a:r>
          </a:p>
          <a:p>
            <a:r>
              <a:rPr lang="en-US" sz="1600" dirty="0">
                <a:solidFill>
                  <a:schemeClr val="tx1"/>
                </a:solidFill>
              </a:rPr>
              <a:t>In any MB, complete all targets, and add a ball in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Elvira and the Party Monsters</a:t>
            </a:r>
          </a:p>
          <a:p>
            <a:r>
              <a:rPr lang="en-US" sz="1600" dirty="0">
                <a:solidFill>
                  <a:schemeClr val="tx1"/>
                </a:solidFill>
              </a:rPr>
              <a:t>Completing the J-A-M Drop Targets lights the CENTER EJECT HOLE for the BOOGIE BONUS, lights SKULL LOCK (as needed), and also lights the MONSTER SLIDE for an E-L-V-I-R-A letter.</a:t>
            </a:r>
          </a:p>
          <a:p>
            <a:endParaRPr lang="en-US" sz="1600" dirty="0">
              <a:solidFill>
                <a:schemeClr val="tx1"/>
              </a:solidFill>
            </a:endParaRPr>
          </a:p>
          <a:p>
            <a:r>
              <a:rPr lang="en-US" sz="1600" dirty="0">
                <a:solidFill>
                  <a:schemeClr val="tx1"/>
                </a:solidFill>
              </a:rPr>
              <a:t>Completing the B-A-T lanes awards a Bonus Multiplier (2X to 5X), lights the SKULL LOCK (as needed), and lights the MONSTER SLIDE for an E-L-V-I-R-A letter.</a:t>
            </a:r>
          </a:p>
          <a:p>
            <a:endParaRPr lang="en-US" sz="1600" dirty="0">
              <a:solidFill>
                <a:schemeClr val="tx1"/>
              </a:solidFill>
            </a:endParaRPr>
          </a:p>
          <a:p>
            <a:r>
              <a:rPr lang="en-US" sz="1600" dirty="0">
                <a:solidFill>
                  <a:schemeClr val="tx1"/>
                </a:solidFill>
              </a:rPr>
              <a:t>Shoot the Skull to lock the ball, when lit. </a:t>
            </a:r>
          </a:p>
          <a:p>
            <a:endParaRPr lang="en-US" sz="1600" dirty="0">
              <a:solidFill>
                <a:schemeClr val="tx1"/>
              </a:solidFill>
            </a:endParaRPr>
          </a:p>
          <a:p>
            <a:r>
              <a:rPr lang="en-US" sz="1600" dirty="0">
                <a:solidFill>
                  <a:schemeClr val="tx1"/>
                </a:solidFill>
              </a:rPr>
              <a:t>During Multi-Ball, both ramps must be shot in order to collect the Multi-Ball Jackpot award, only one 4 million per MB, or a progressive starting at 1 million</a:t>
            </a:r>
          </a:p>
          <a:p>
            <a:endParaRPr lang="en-US" sz="1600" dirty="0">
              <a:solidFill>
                <a:schemeClr val="tx1"/>
              </a:solidFill>
            </a:endParaRPr>
          </a:p>
          <a:p>
            <a:r>
              <a:rPr lang="en-US" sz="1600" dirty="0">
                <a:solidFill>
                  <a:schemeClr val="tx1"/>
                </a:solidFill>
              </a:rPr>
              <a:t>Completing WAKE-THE-DEAD-HEADS will light one of the cool looking DEAD HEADS, Completing WAKE-THE-DEAD-HEADS the third time, lights the CENTER EJECT HOLE for 1 Million points, untimed, till the end of the ball.</a:t>
            </a:r>
          </a:p>
          <a:p>
            <a:endParaRPr lang="en-US" sz="1600" dirty="0">
              <a:solidFill>
                <a:schemeClr val="tx1"/>
              </a:solidFill>
            </a:endParaRPr>
          </a:p>
          <a:p>
            <a:r>
              <a:rPr lang="en-US" sz="1600" dirty="0">
                <a:solidFill>
                  <a:schemeClr val="tx1"/>
                </a:solidFill>
              </a:rPr>
              <a:t>Once you spell E-L-V-I-R-A, the SKULL LOCK is lit for 3 Million points. </a:t>
            </a:r>
          </a:p>
          <a:p>
            <a:endParaRPr lang="en-US" sz="1600" dirty="0">
              <a:solidFill>
                <a:schemeClr val="tx1"/>
              </a:solidFill>
            </a:endParaRPr>
          </a:p>
          <a:p>
            <a:r>
              <a:rPr lang="en-US" sz="1600">
                <a:solidFill>
                  <a:schemeClr val="tx1"/>
                </a:solidFill>
              </a:rPr>
              <a:t>Four consecutive </a:t>
            </a:r>
            <a:r>
              <a:rPr lang="en-US" sz="1600" dirty="0">
                <a:solidFill>
                  <a:schemeClr val="tx1"/>
                </a:solidFill>
              </a:rPr>
              <a:t>ramp shots will light the ramp for 1 Million points (timed).</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63476" y="190454"/>
            <a:ext cx="717176"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KISS</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89713" y="978390"/>
            <a:ext cx="86470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MUN</a:t>
            </a:r>
          </a:p>
        </p:txBody>
      </p:sp>
    </p:spTree>
    <p:extLst>
      <p:ext uri="{BB962C8B-B14F-4D97-AF65-F5344CB8AC3E}">
        <p14:creationId xmlns:p14="http://schemas.microsoft.com/office/powerpoint/2010/main" val="109620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Addams family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GB" sz="1600" dirty="0">
                <a:solidFill>
                  <a:schemeClr val="tx1"/>
                </a:solidFill>
              </a:rPr>
              <a:t>Hit the ball into Thing's eject, hole behind bookcase.</a:t>
            </a:r>
          </a:p>
          <a:p>
            <a:endParaRPr lang="da-DK" sz="1600" dirty="0">
              <a:solidFill>
                <a:schemeClr val="tx1"/>
              </a:solidFill>
            </a:endParaRPr>
          </a:p>
          <a:p>
            <a:r>
              <a:rPr lang="da-DK" sz="1600" dirty="0">
                <a:solidFill>
                  <a:schemeClr val="tx1"/>
                </a:solidFill>
              </a:rPr>
              <a:t>Go for MB, by </a:t>
            </a:r>
            <a:r>
              <a:rPr lang="en-GB" sz="1600" dirty="0">
                <a:solidFill>
                  <a:schemeClr val="tx1"/>
                </a:solidFill>
              </a:rPr>
              <a:t>spelling G-R-E-E-D (hitting the bookcase the appropriate number of times), Thing's Eject and the Vault (Right Sinkhole), after locking two balls both the Electric Chair and the Vault (the red lamps) will start MB. Shoot the Train Wreck target to collect the Jackpot, shoot the Million Plus Ramp (upper left) to score the Super Jackpot, Shoot the Million Plus Ramp to score the Super Jackpot.</a:t>
            </a:r>
          </a:p>
          <a:p>
            <a:r>
              <a:rPr lang="en-GB" sz="1600" dirty="0">
                <a:solidFill>
                  <a:schemeClr val="tx1"/>
                </a:solidFill>
              </a:rPr>
              <a:t>If you fail to collect a Jackpot, you can restart MB by shooting Thing's Eject (hole up the middle) within 20 seconds.</a:t>
            </a:r>
          </a:p>
          <a:p>
            <a:r>
              <a:rPr lang="en-GB" sz="1600" dirty="0">
                <a:solidFill>
                  <a:schemeClr val="tx1"/>
                </a:solidFill>
              </a:rPr>
              <a:t>For the second and subsequent MB’s, you must spell GREED via five bookcase hits, and only the Vault will lock balls.</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Quick </a:t>
            </a:r>
            <a:r>
              <a:rPr lang="da-DK" sz="1600" dirty="0" err="1">
                <a:solidFill>
                  <a:schemeClr val="tx1"/>
                </a:solidFill>
              </a:rPr>
              <a:t>Multiball</a:t>
            </a:r>
            <a:r>
              <a:rPr lang="da-DK" sz="1600" dirty="0">
                <a:solidFill>
                  <a:schemeClr val="tx1"/>
                </a:solidFill>
              </a:rPr>
              <a:t>, </a:t>
            </a:r>
            <a:r>
              <a:rPr lang="en-GB" sz="1600" dirty="0">
                <a:solidFill>
                  <a:schemeClr val="tx1"/>
                </a:solidFill>
              </a:rPr>
              <a:t>Lights Quick </a:t>
            </a:r>
            <a:r>
              <a:rPr lang="en-GB" sz="1600" dirty="0" err="1">
                <a:solidFill>
                  <a:schemeClr val="tx1"/>
                </a:solidFill>
              </a:rPr>
              <a:t>Multiball</a:t>
            </a:r>
            <a:r>
              <a:rPr lang="en-GB" sz="1600" dirty="0">
                <a:solidFill>
                  <a:schemeClr val="tx1"/>
                </a:solidFill>
              </a:rPr>
              <a:t> at Thing's Eject.</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Thing </a:t>
            </a:r>
            <a:r>
              <a:rPr lang="da-DK" sz="1600" dirty="0" err="1">
                <a:solidFill>
                  <a:schemeClr val="tx1"/>
                </a:solidFill>
              </a:rPr>
              <a:t>Multiball</a:t>
            </a:r>
            <a:r>
              <a:rPr lang="da-DK" sz="1600" dirty="0">
                <a:solidFill>
                  <a:schemeClr val="tx1"/>
                </a:solidFill>
              </a:rPr>
              <a:t>, </a:t>
            </a:r>
            <a:r>
              <a:rPr lang="en-GB" sz="1600" dirty="0">
                <a:solidFill>
                  <a:schemeClr val="tx1"/>
                </a:solidFill>
              </a:rPr>
              <a:t>this is a count-down award lit at Thing's Eject.</a:t>
            </a:r>
          </a:p>
          <a:p>
            <a:endParaRPr lang="en-GB" sz="1600" dirty="0">
              <a:solidFill>
                <a:schemeClr val="tx1"/>
              </a:solidFill>
            </a:endParaRPr>
          </a:p>
          <a:p>
            <a:r>
              <a:rPr lang="da-DK" sz="1600" dirty="0">
                <a:solidFill>
                  <a:schemeClr val="tx1"/>
                </a:solidFill>
              </a:rPr>
              <a:t>Tour the </a:t>
            </a:r>
            <a:r>
              <a:rPr lang="da-DK" sz="1600" dirty="0" err="1">
                <a:solidFill>
                  <a:schemeClr val="tx1"/>
                </a:solidFill>
              </a:rPr>
              <a:t>Mansion</a:t>
            </a:r>
            <a:r>
              <a:rPr lang="da-DK" sz="1600" dirty="0">
                <a:solidFill>
                  <a:schemeClr val="tx1"/>
                </a:solidFill>
              </a:rPr>
              <a:t>: </a:t>
            </a:r>
            <a:r>
              <a:rPr lang="en-GB" sz="1600" dirty="0">
                <a:solidFill>
                  <a:schemeClr val="tx1"/>
                </a:solidFill>
              </a:rPr>
              <a:t>Whenever the 12th mansion award has been collected or started, the electric chair will be re-lit automatically and the "?" will be flashing.</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Attack from Mars</a:t>
            </a:r>
            <a:endParaRPr lang="en-US" sz="2000" u="sng" dirty="0">
              <a:solidFill>
                <a:schemeClr val="tx1"/>
              </a:solidFill>
            </a:endParaRPr>
          </a:p>
          <a:p>
            <a:r>
              <a:rPr lang="da-DK" sz="1600" dirty="0">
                <a:solidFill>
                  <a:schemeClr val="tx1"/>
                </a:solidFill>
              </a:rPr>
              <a:t>MB: Light </a:t>
            </a:r>
            <a:r>
              <a:rPr lang="da-DK" sz="1600" dirty="0" err="1">
                <a:solidFill>
                  <a:schemeClr val="tx1"/>
                </a:solidFill>
              </a:rPr>
              <a:t>lock</a:t>
            </a:r>
            <a:r>
              <a:rPr lang="da-DK" sz="1600" dirty="0">
                <a:solidFill>
                  <a:schemeClr val="tx1"/>
                </a:solidFill>
              </a:rPr>
              <a:t> and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middle</a:t>
            </a:r>
            <a:r>
              <a:rPr lang="da-DK" sz="1600" dirty="0">
                <a:solidFill>
                  <a:schemeClr val="tx1"/>
                </a:solidFill>
              </a:rPr>
              <a:t> </a:t>
            </a:r>
            <a:r>
              <a:rPr lang="da-DK" sz="1600" dirty="0" err="1">
                <a:solidFill>
                  <a:schemeClr val="tx1"/>
                </a:solidFill>
              </a:rPr>
              <a:t>orbit</a:t>
            </a:r>
            <a:r>
              <a:rPr lang="da-DK" sz="1600" dirty="0">
                <a:solidFill>
                  <a:schemeClr val="tx1"/>
                </a:solidFill>
              </a:rPr>
              <a:t> for, MB. In MB all </a:t>
            </a:r>
            <a:r>
              <a:rPr lang="da-DK" sz="1600" dirty="0" err="1">
                <a:solidFill>
                  <a:schemeClr val="tx1"/>
                </a:solidFill>
              </a:rPr>
              <a:t>Orbits</a:t>
            </a:r>
            <a:r>
              <a:rPr lang="da-DK" sz="1600" dirty="0">
                <a:solidFill>
                  <a:schemeClr val="tx1"/>
                </a:solidFill>
              </a:rPr>
              <a:t>(3) and </a:t>
            </a:r>
            <a:r>
              <a:rPr lang="da-DK" sz="1600" dirty="0" err="1">
                <a:solidFill>
                  <a:schemeClr val="tx1"/>
                </a:solidFill>
              </a:rPr>
              <a:t>ramps</a:t>
            </a:r>
            <a:r>
              <a:rPr lang="da-DK" sz="1600" dirty="0">
                <a:solidFill>
                  <a:schemeClr val="tx1"/>
                </a:solidFill>
              </a:rPr>
              <a:t> (2) </a:t>
            </a:r>
            <a:r>
              <a:rPr lang="da-DK" sz="1600" dirty="0" err="1">
                <a:solidFill>
                  <a:schemeClr val="tx1"/>
                </a:solidFill>
              </a:rPr>
              <a:t>are</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traveling</a:t>
            </a:r>
            <a:r>
              <a:rPr lang="da-DK" sz="1600" dirty="0">
                <a:solidFill>
                  <a:schemeClr val="tx1"/>
                </a:solidFill>
              </a:rPr>
              <a:t>” is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da-DK" sz="1600" dirty="0" err="1">
                <a:solidFill>
                  <a:schemeClr val="tx1"/>
                </a:solidFill>
              </a:rPr>
              <a:t>Collect</a:t>
            </a:r>
            <a:r>
              <a:rPr lang="da-DK" sz="1600" dirty="0">
                <a:solidFill>
                  <a:schemeClr val="tx1"/>
                </a:solidFill>
              </a:rPr>
              <a:t> </a:t>
            </a:r>
            <a:r>
              <a:rPr lang="da-DK" sz="1600" dirty="0" err="1">
                <a:solidFill>
                  <a:schemeClr val="tx1"/>
                </a:solidFill>
              </a:rPr>
              <a:t>controlled</a:t>
            </a:r>
            <a:r>
              <a:rPr lang="da-DK" sz="1600" dirty="0">
                <a:solidFill>
                  <a:schemeClr val="tx1"/>
                </a:solidFill>
              </a:rPr>
              <a:t> In-out </a:t>
            </a:r>
            <a:r>
              <a:rPr lang="da-DK" sz="1600" dirty="0" err="1">
                <a:solidFill>
                  <a:schemeClr val="tx1"/>
                </a:solidFill>
              </a:rPr>
              <a:t>lanes</a:t>
            </a:r>
            <a:r>
              <a:rPr lang="da-DK" sz="1600" dirty="0">
                <a:solidFill>
                  <a:schemeClr val="tx1"/>
                </a:solidFill>
              </a:rPr>
              <a:t> for Stroke of </a:t>
            </a:r>
            <a:r>
              <a:rPr lang="da-DK" sz="1600" dirty="0" err="1">
                <a:solidFill>
                  <a:schemeClr val="tx1"/>
                </a:solidFill>
              </a:rPr>
              <a:t>luck</a:t>
            </a:r>
            <a:r>
              <a:rPr lang="da-DK" sz="1600" dirty="0">
                <a:solidFill>
                  <a:schemeClr val="tx1"/>
                </a:solidFill>
              </a:rPr>
              <a:t> in scoop.</a:t>
            </a:r>
          </a:p>
          <a:p>
            <a:endParaRPr lang="en-GB" sz="1600" b="0" i="0" dirty="0">
              <a:solidFill>
                <a:srgbClr val="000000"/>
              </a:solidFill>
              <a:effectLst/>
              <a:latin typeface="Arial" panose="020B0604020202020204" pitchFamily="34" charset="0"/>
            </a:endParaRPr>
          </a:p>
          <a:p>
            <a:r>
              <a:rPr lang="en-GB" sz="1600" b="0" i="0" dirty="0">
                <a:solidFill>
                  <a:srgbClr val="000000"/>
                </a:solidFill>
                <a:effectLst/>
                <a:latin typeface="Arial" panose="020B0604020202020204" pitchFamily="34" charset="0"/>
              </a:rPr>
              <a:t>Strobe </a:t>
            </a:r>
            <a:r>
              <a:rPr lang="en-GB" sz="1600" b="0" i="0" dirty="0" err="1">
                <a:solidFill>
                  <a:srgbClr val="000000"/>
                </a:solidFill>
                <a:effectLst/>
                <a:latin typeface="Arial" panose="020B0604020202020204" pitchFamily="34" charset="0"/>
              </a:rPr>
              <a:t>Multiball</a:t>
            </a:r>
            <a:r>
              <a:rPr lang="da-DK" sz="1600" b="0" i="0" dirty="0">
                <a:solidFill>
                  <a:schemeClr val="tx1"/>
                </a:solidFill>
                <a:effectLst/>
                <a:latin typeface="Arial" panose="020B0604020202020204" pitchFamily="34" charset="0"/>
              </a:rPr>
              <a:t>, from Scoop, hit the </a:t>
            </a:r>
            <a:r>
              <a:rPr lang="da-DK" sz="1600" dirty="0" err="1">
                <a:solidFill>
                  <a:schemeClr val="tx1"/>
                </a:solidFill>
                <a:latin typeface="Arial" panose="020B0604020202020204" pitchFamily="34" charset="0"/>
              </a:rPr>
              <a:t>f</a:t>
            </a:r>
            <a:r>
              <a:rPr lang="da-DK" sz="1600" b="0" i="0" dirty="0" err="1">
                <a:solidFill>
                  <a:schemeClr val="tx1"/>
                </a:solidFill>
                <a:effectLst/>
                <a:latin typeface="Arial" panose="020B0604020202020204" pitchFamily="34" charset="0"/>
              </a:rPr>
              <a:t>orcefield</a:t>
            </a:r>
            <a:r>
              <a:rPr lang="da-DK" sz="1600" b="0" i="0" dirty="0">
                <a:solidFill>
                  <a:schemeClr val="tx1"/>
                </a:solidFill>
                <a:effectLst/>
                <a:latin typeface="Arial" panose="020B0604020202020204" pitchFamily="34" charset="0"/>
              </a:rPr>
              <a:t> / </a:t>
            </a:r>
            <a:r>
              <a:rPr lang="da-DK" sz="1600" b="0" i="0" dirty="0" err="1">
                <a:solidFill>
                  <a:schemeClr val="tx1"/>
                </a:solidFill>
                <a:effectLst/>
                <a:latin typeface="Arial" panose="020B0604020202020204" pitchFamily="34" charset="0"/>
              </a:rPr>
              <a:t>wiser</a:t>
            </a:r>
            <a:r>
              <a:rPr lang="da-DK" sz="1600" b="0" i="0" dirty="0">
                <a:solidFill>
                  <a:schemeClr val="tx1"/>
                </a:solidFill>
                <a:effectLst/>
                <a:latin typeface="Arial" panose="020B0604020202020204" pitchFamily="34" charset="0"/>
              </a:rPr>
              <a:t>.</a:t>
            </a:r>
            <a:endParaRPr lang="da-DK" sz="1600" dirty="0">
              <a:solidFill>
                <a:schemeClr val="tx1"/>
              </a:solidFill>
            </a:endParaRPr>
          </a:p>
          <a:p>
            <a:endParaRPr lang="da-DK" sz="1600" dirty="0">
              <a:solidFill>
                <a:schemeClr val="tx1"/>
              </a:solidFill>
            </a:endParaRPr>
          </a:p>
          <a:p>
            <a:r>
              <a:rPr lang="en-GB" sz="1600" b="0" i="0" dirty="0">
                <a:solidFill>
                  <a:srgbClr val="000000"/>
                </a:solidFill>
                <a:effectLst/>
                <a:latin typeface="Arial" panose="020B0604020202020204" pitchFamily="34" charset="0"/>
              </a:rPr>
              <a:t>Martian bomb, in Martian Attack – started in scoop, hit target in the target bank below them, hit all 4 </a:t>
            </a:r>
            <a:r>
              <a:rPr lang="en-GB" sz="1600" b="0" i="0" dirty="0" err="1">
                <a:solidFill>
                  <a:srgbClr val="000000"/>
                </a:solidFill>
                <a:effectLst/>
                <a:latin typeface="Arial" panose="020B0604020202020204" pitchFamily="34" charset="0"/>
              </a:rPr>
              <a:t>martians</a:t>
            </a:r>
            <a:r>
              <a:rPr lang="en-GB" sz="1600" b="0" i="0" dirty="0">
                <a:solidFill>
                  <a:srgbClr val="000000"/>
                </a:solidFill>
                <a:effectLst/>
                <a:latin typeface="Arial" panose="020B0604020202020204" pitchFamily="34" charset="0"/>
              </a:rPr>
              <a:t>, Martian 2-ball starts, Martian Bomb at launch button.</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any of </a:t>
            </a:r>
          </a:p>
          <a:p>
            <a:r>
              <a:rPr lang="en-GB" sz="1600" b="0" i="0" dirty="0">
                <a:solidFill>
                  <a:srgbClr val="000000"/>
                </a:solidFill>
                <a:effectLst/>
                <a:latin typeface="Arial" panose="020B0604020202020204" pitchFamily="34" charset="0"/>
              </a:rPr>
              <a:t>The left orbit is Capture</a:t>
            </a:r>
          </a:p>
          <a:p>
            <a:r>
              <a:rPr lang="en-GB" sz="1600" b="0" i="0" dirty="0">
                <a:solidFill>
                  <a:srgbClr val="000000"/>
                </a:solidFill>
                <a:effectLst/>
                <a:latin typeface="Arial" panose="020B0604020202020204" pitchFamily="34" charset="0"/>
              </a:rPr>
              <a:t>The left ramp is the Big-O-Beam</a:t>
            </a:r>
          </a:p>
          <a:p>
            <a:r>
              <a:rPr lang="en-GB" sz="1600" b="0" i="0" dirty="0">
                <a:solidFill>
                  <a:srgbClr val="000000"/>
                </a:solidFill>
                <a:effectLst/>
                <a:latin typeface="Arial" panose="020B0604020202020204" pitchFamily="34" charset="0"/>
              </a:rPr>
              <a:t>The right ramp is the Tractor Beam</a:t>
            </a:r>
            <a:endParaRPr lang="en-GB" sz="1600" dirty="0">
              <a:solidFill>
                <a:srgbClr val="000000"/>
              </a:solidFill>
              <a:latin typeface="Arial" panose="020B0604020202020204" pitchFamily="34" charset="0"/>
            </a:endParaRPr>
          </a:p>
          <a:p>
            <a:r>
              <a:rPr lang="en-GB" sz="1600" b="0" i="0" dirty="0">
                <a:solidFill>
                  <a:srgbClr val="000000"/>
                </a:solidFill>
                <a:effectLst/>
                <a:latin typeface="Arial" panose="020B0604020202020204" pitchFamily="34" charset="0"/>
              </a:rPr>
              <a:t>The right orbit is the Atomic Blaster</a:t>
            </a:r>
          </a:p>
          <a:p>
            <a:r>
              <a:rPr lang="en-GB" sz="1600" dirty="0">
                <a:solidFill>
                  <a:srgbClr val="000000"/>
                </a:solidFill>
                <a:latin typeface="Arial" panose="020B0604020202020204" pitchFamily="34" charset="0"/>
              </a:rPr>
              <a:t>Is completed hit inner saucer targets for 100M hurry up.</a:t>
            </a:r>
          </a:p>
          <a:p>
            <a:r>
              <a:rPr lang="en-GB" sz="1600" dirty="0">
                <a:solidFill>
                  <a:srgbClr val="000000"/>
                </a:solidFill>
                <a:latin typeface="Arial" panose="020B0604020202020204" pitchFamily="34" charset="0"/>
              </a:rPr>
              <a:t>Completing all start </a:t>
            </a:r>
            <a:r>
              <a:rPr lang="en-GB" sz="1600" b="0" i="0" dirty="0">
                <a:solidFill>
                  <a:srgbClr val="000000"/>
                </a:solidFill>
                <a:effectLst/>
                <a:latin typeface="Arial" panose="020B0604020202020204" pitchFamily="34" charset="0"/>
              </a:rPr>
              <a:t>Total Annihilation a 4 ball MB, </a:t>
            </a:r>
            <a:r>
              <a:rPr lang="en-GB" sz="1600" b="0" i="0">
                <a:solidFill>
                  <a:srgbClr val="000000"/>
                </a:solidFill>
                <a:effectLst/>
                <a:latin typeface="Arial" panose="020B0604020202020204" pitchFamily="34" charset="0"/>
              </a:rPr>
              <a:t>where Jackpot </a:t>
            </a:r>
            <a:r>
              <a:rPr lang="en-GB" sz="1600" b="0" i="0" dirty="0">
                <a:solidFill>
                  <a:srgbClr val="000000"/>
                </a:solidFill>
                <a:effectLst/>
                <a:latin typeface="Arial" panose="020B0604020202020204" pitchFamily="34" charset="0"/>
              </a:rPr>
              <a:t>are inner orbit – lock shot.</a:t>
            </a:r>
          </a:p>
          <a:p>
            <a:endParaRPr lang="en-GB" sz="1600" dirty="0">
              <a:solidFill>
                <a:srgbClr val="000000"/>
              </a:solidFill>
              <a:latin typeface="Arial" panose="020B0604020202020204" pitchFamily="34" charset="0"/>
            </a:endParaRPr>
          </a:p>
          <a:p>
            <a:pPr algn="l"/>
            <a:r>
              <a:rPr lang="en-GB" sz="1600" b="0" i="0" dirty="0">
                <a:solidFill>
                  <a:srgbClr val="000000"/>
                </a:solidFill>
                <a:effectLst/>
                <a:latin typeface="Arial" panose="020B0604020202020204" pitchFamily="34" charset="0"/>
              </a:rPr>
              <a:t>Rule The Universe is the "wizard" award in the game, every target is worth 50M</a:t>
            </a:r>
            <a:r>
              <a:rPr lang="en-US" sz="1600" b="0" i="0" dirty="0">
                <a:solidFill>
                  <a:schemeClr val="tx1"/>
                </a:solidFill>
                <a:effectLst/>
                <a:latin typeface="Arial" panose="020B0604020202020204" pitchFamily="34" charset="0"/>
              </a:rPr>
              <a:t>.</a:t>
            </a:r>
          </a:p>
          <a:p>
            <a:pPr algn="l"/>
            <a:endParaRPr lang="en-US" sz="1600" dirty="0">
              <a:solidFill>
                <a:schemeClr val="tx1"/>
              </a:solidFill>
              <a:latin typeface="Arial" panose="020B0604020202020204" pitchFamily="34" charset="0"/>
            </a:endParaRPr>
          </a:p>
          <a:p>
            <a:pPr algn="l"/>
            <a:r>
              <a:rPr lang="en-US" sz="1600" b="0" i="0" dirty="0">
                <a:solidFill>
                  <a:schemeClr val="tx1"/>
                </a:solidFill>
                <a:effectLst/>
                <a:latin typeface="Arial" panose="020B0604020202020204" pitchFamily="34" charset="0"/>
              </a:rPr>
              <a:t>Take down two saucer before first MB, start MB wiser is up!</a:t>
            </a:r>
            <a:endParaRPr lang="en-GB" sz="1600" b="0" i="0" dirty="0">
              <a:solidFill>
                <a:srgbClr val="000000"/>
              </a:solidFill>
              <a:effectLst/>
              <a:latin typeface="Arial" panose="020B0604020202020204" pitchFamily="34" charset="0"/>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98267" y="1732999"/>
            <a:ext cx="65120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TAF</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24465" y="2453602"/>
            <a:ext cx="794403" cy="340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AFM</a:t>
            </a:r>
          </a:p>
        </p:txBody>
      </p:sp>
    </p:spTree>
    <p:extLst>
      <p:ext uri="{BB962C8B-B14F-4D97-AF65-F5344CB8AC3E}">
        <p14:creationId xmlns:p14="http://schemas.microsoft.com/office/powerpoint/2010/main" val="748680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43742" y="4888927"/>
            <a:ext cx="96025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04194" y="5886922"/>
            <a:ext cx="103573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Tree>
    <p:extLst>
      <p:ext uri="{BB962C8B-B14F-4D97-AF65-F5344CB8AC3E}">
        <p14:creationId xmlns:p14="http://schemas.microsoft.com/office/powerpoint/2010/main" val="4278596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Iron </a:t>
            </a:r>
            <a:r>
              <a:rPr lang="da-DK" sz="2000" u="sng" dirty="0" err="1">
                <a:solidFill>
                  <a:schemeClr val="tx1"/>
                </a:solidFill>
              </a:rPr>
              <a:t>maiden</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full</a:t>
            </a:r>
            <a:r>
              <a:rPr lang="da-DK" sz="1600" dirty="0">
                <a:solidFill>
                  <a:schemeClr val="tx1"/>
                </a:solidFill>
              </a:rPr>
              <a:t> </a:t>
            </a:r>
            <a:r>
              <a:rPr lang="da-DK" sz="1600" dirty="0" err="1">
                <a:solidFill>
                  <a:schemeClr val="tx1"/>
                </a:solidFill>
              </a:rPr>
              <a:t>plunge</a:t>
            </a:r>
            <a:r>
              <a:rPr lang="da-DK" sz="1600" dirty="0">
                <a:solidFill>
                  <a:schemeClr val="tx1"/>
                </a:solidFill>
              </a:rPr>
              <a:t>, hit super jackpot with upper flipper.</a:t>
            </a:r>
          </a:p>
          <a:p>
            <a:endParaRPr lang="da-DK" sz="1600" dirty="0">
              <a:solidFill>
                <a:schemeClr val="tx1"/>
              </a:solidFill>
            </a:endParaRPr>
          </a:p>
          <a:p>
            <a:r>
              <a:rPr lang="en-US" sz="1600" dirty="0">
                <a:solidFill>
                  <a:schemeClr val="tx1"/>
                </a:solidFill>
              </a:rPr>
              <a:t>Skill shot EB target. Catch on left flipper. Sweep drops to light lock. Get </a:t>
            </a:r>
            <a:r>
              <a:rPr lang="en-US" sz="1600" dirty="0" err="1">
                <a:solidFill>
                  <a:schemeClr val="tx1"/>
                </a:solidFill>
              </a:rPr>
              <a:t>multiball</a:t>
            </a:r>
            <a:r>
              <a:rPr lang="en-US" sz="1600" dirty="0">
                <a:solidFill>
                  <a:schemeClr val="tx1"/>
                </a:solidFill>
              </a:rPr>
              <a:t> straight away. Lite revive during ball save period, to light kickback.</a:t>
            </a:r>
          </a:p>
          <a:p>
            <a:endParaRPr lang="da-DK" sz="1600" dirty="0">
              <a:solidFill>
                <a:schemeClr val="tx1"/>
              </a:solidFill>
            </a:endParaRPr>
          </a:p>
          <a:p>
            <a:r>
              <a:rPr lang="en-US" sz="1600" dirty="0">
                <a:solidFill>
                  <a:schemeClr val="tx1"/>
                </a:solidFill>
              </a:rPr>
              <a:t>Spell EDDIE; start light mode up the middle. Shoot left spinner to change flashing mode if EDDIE is not spelled.</a:t>
            </a:r>
          </a:p>
          <a:p>
            <a:endParaRPr lang="en-US" sz="1600" dirty="0">
              <a:solidFill>
                <a:schemeClr val="tx1"/>
              </a:solidFill>
            </a:endParaRPr>
          </a:p>
          <a:p>
            <a:r>
              <a:rPr lang="en-US" sz="1600" dirty="0">
                <a:solidFill>
                  <a:schemeClr val="tx1"/>
                </a:solidFill>
              </a:rPr>
              <a:t>Aces High is a </a:t>
            </a:r>
            <a:r>
              <a:rPr lang="en-US" sz="1600" dirty="0" err="1">
                <a:solidFill>
                  <a:schemeClr val="tx1"/>
                </a:solidFill>
              </a:rPr>
              <a:t>multiball</a:t>
            </a:r>
            <a:r>
              <a:rPr lang="en-US" sz="1600" dirty="0">
                <a:solidFill>
                  <a:schemeClr val="tx1"/>
                </a:solidFill>
              </a:rPr>
              <a:t> and a good mode to get early if possible.</a:t>
            </a:r>
          </a:p>
          <a:p>
            <a:endParaRPr lang="en-US" sz="1600" dirty="0">
              <a:solidFill>
                <a:schemeClr val="tx1"/>
              </a:solidFill>
            </a:endParaRPr>
          </a:p>
          <a:p>
            <a:r>
              <a:rPr lang="en-US" sz="1600" dirty="0">
                <a:solidFill>
                  <a:schemeClr val="tx1"/>
                </a:solidFill>
              </a:rPr>
              <a:t>Start single ball modes; Hallowed Be Thy Name; before Mummy or Trooper MB.</a:t>
            </a:r>
          </a:p>
          <a:p>
            <a:endParaRPr lang="en-US" sz="1600" dirty="0">
              <a:solidFill>
                <a:schemeClr val="tx1"/>
              </a:solidFill>
            </a:endParaRPr>
          </a:p>
          <a:p>
            <a:r>
              <a:rPr lang="en-US" sz="1600" dirty="0">
                <a:solidFill>
                  <a:schemeClr val="tx1"/>
                </a:solidFill>
              </a:rPr>
              <a:t>Trooper </a:t>
            </a:r>
            <a:r>
              <a:rPr lang="en-US" sz="1600" dirty="0" err="1">
                <a:solidFill>
                  <a:schemeClr val="tx1"/>
                </a:solidFill>
              </a:rPr>
              <a:t>Multiball</a:t>
            </a:r>
            <a:r>
              <a:rPr lang="en-US" sz="1600" dirty="0">
                <a:solidFill>
                  <a:schemeClr val="tx1"/>
                </a:solidFill>
              </a:rPr>
              <a:t>: Drop targets awards “Light Lock”, hit green arrows to virtually lock a ball.</a:t>
            </a:r>
          </a:p>
          <a:p>
            <a:r>
              <a:rPr lang="en-US" sz="1600" dirty="0">
                <a:solidFill>
                  <a:schemeClr val="tx1"/>
                </a:solidFill>
              </a:rPr>
              <a:t>All shots will be lit for jackpot and will un-light when collected. Collecting 3 Jackpots lights the first Super.</a:t>
            </a:r>
          </a:p>
          <a:p>
            <a:endParaRPr lang="en-US" sz="1600" dirty="0">
              <a:solidFill>
                <a:schemeClr val="tx1"/>
              </a:solidFill>
            </a:endParaRPr>
          </a:p>
          <a:p>
            <a:r>
              <a:rPr lang="en-US" sz="1600" dirty="0">
                <a:solidFill>
                  <a:schemeClr val="tx1"/>
                </a:solidFill>
              </a:rPr>
              <a:t>Spell MUMMY at the captive ball to qualify locks for Mummy </a:t>
            </a:r>
            <a:r>
              <a:rPr lang="en-US" sz="1600" dirty="0" err="1">
                <a:solidFill>
                  <a:schemeClr val="tx1"/>
                </a:solidFill>
              </a:rPr>
              <a:t>Multiball</a:t>
            </a:r>
            <a:r>
              <a:rPr lang="en-US" sz="1600" dirty="0">
                <a:solidFill>
                  <a:schemeClr val="tx1"/>
                </a:solidFill>
              </a:rPr>
              <a:t>. Lock balls in sarcophagus.</a:t>
            </a:r>
          </a:p>
          <a:p>
            <a:r>
              <a:rPr lang="en-US" sz="1600" dirty="0">
                <a:solidFill>
                  <a:schemeClr val="tx1"/>
                </a:solidFill>
              </a:rPr>
              <a:t>During Mummy </a:t>
            </a:r>
            <a:r>
              <a:rPr lang="en-US" sz="1600" dirty="0" err="1">
                <a:solidFill>
                  <a:schemeClr val="tx1"/>
                </a:solidFill>
              </a:rPr>
              <a:t>Multiball</a:t>
            </a:r>
            <a:r>
              <a:rPr lang="en-US" sz="1600" dirty="0">
                <a:solidFill>
                  <a:schemeClr val="tx1"/>
                </a:solidFill>
              </a:rPr>
              <a:t> switch hits qualify jackpots at captive ball. Spell MUMMY to light the super at bullseye above the sarcophagus.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walking</a:t>
            </a:r>
            <a:r>
              <a:rPr lang="da-DK" sz="2000" u="sng" dirty="0">
                <a:solidFill>
                  <a:schemeClr val="tx1"/>
                </a:solidFill>
              </a:rPr>
              <a:t> </a:t>
            </a:r>
            <a:r>
              <a:rPr lang="da-DK" sz="2000" u="sng" dirty="0" err="1">
                <a:solidFill>
                  <a:schemeClr val="tx1"/>
                </a:solidFill>
              </a:rPr>
              <a:t>dead</a:t>
            </a:r>
            <a:endParaRPr lang="en-US" sz="2000" u="sng" dirty="0">
              <a:solidFill>
                <a:schemeClr val="tx1"/>
              </a:solidFill>
            </a:endParaRPr>
          </a:p>
          <a:p>
            <a:r>
              <a:rPr lang="da-DK" sz="1600" dirty="0">
                <a:solidFill>
                  <a:schemeClr val="tx1"/>
                </a:solidFill>
              </a:rPr>
              <a:t>Complete drop </a:t>
            </a:r>
            <a:r>
              <a:rPr lang="da-DK" sz="1600" dirty="0" err="1">
                <a:solidFill>
                  <a:schemeClr val="tx1"/>
                </a:solidFill>
              </a:rPr>
              <a:t>targets</a:t>
            </a:r>
            <a:r>
              <a:rPr lang="da-DK" sz="1600" dirty="0">
                <a:solidFill>
                  <a:schemeClr val="tx1"/>
                </a:solidFill>
              </a:rPr>
              <a:t> to </a:t>
            </a:r>
            <a:r>
              <a:rPr lang="da-DK" sz="1600" dirty="0" err="1">
                <a:solidFill>
                  <a:schemeClr val="tx1"/>
                </a:solidFill>
              </a:rPr>
              <a:t>ligth</a:t>
            </a:r>
            <a:r>
              <a:rPr lang="da-DK" sz="1600" dirty="0">
                <a:solidFill>
                  <a:schemeClr val="tx1"/>
                </a:solidFill>
              </a:rPr>
              <a:t> </a:t>
            </a:r>
            <a:r>
              <a:rPr lang="da-DK" sz="1600" i="1" dirty="0">
                <a:solidFill>
                  <a:schemeClr val="tx1"/>
                </a:solidFill>
              </a:rPr>
              <a:t>Dead Features. </a:t>
            </a:r>
            <a:r>
              <a:rPr lang="da-DK" sz="1600" dirty="0">
                <a:solidFill>
                  <a:schemeClr val="tx1"/>
                </a:solidFill>
              </a:rPr>
              <a:t>In mode, </a:t>
            </a:r>
            <a:r>
              <a:rPr lang="da-DK" sz="1600" dirty="0" err="1">
                <a:solidFill>
                  <a:schemeClr val="tx1"/>
                </a:solidFill>
              </a:rPr>
              <a:t>completing</a:t>
            </a:r>
            <a:r>
              <a:rPr lang="da-DK" sz="1600" dirty="0">
                <a:solidFill>
                  <a:schemeClr val="tx1"/>
                </a:solidFill>
              </a:rPr>
              <a:t> </a:t>
            </a:r>
            <a:r>
              <a:rPr lang="da-DK" sz="1600" dirty="0" err="1">
                <a:solidFill>
                  <a:schemeClr val="tx1"/>
                </a:solidFill>
              </a:rPr>
              <a:t>another</a:t>
            </a:r>
            <a:r>
              <a:rPr lang="da-DK" sz="1600" dirty="0">
                <a:solidFill>
                  <a:schemeClr val="tx1"/>
                </a:solidFill>
              </a:rPr>
              <a:t> set </a:t>
            </a:r>
            <a:r>
              <a:rPr lang="da-DK" sz="1600" dirty="0" err="1">
                <a:solidFill>
                  <a:schemeClr val="tx1"/>
                </a:solidFill>
              </a:rPr>
              <a:t>add</a:t>
            </a:r>
            <a:r>
              <a:rPr lang="da-DK" sz="1600" dirty="0">
                <a:solidFill>
                  <a:schemeClr val="tx1"/>
                </a:solidFill>
              </a:rPr>
              <a:t> 10 </a:t>
            </a:r>
            <a:r>
              <a:rPr lang="da-DK" sz="1600" dirty="0" err="1">
                <a:solidFill>
                  <a:schemeClr val="tx1"/>
                </a:solidFill>
              </a:rPr>
              <a:t>seconds</a:t>
            </a:r>
            <a:r>
              <a:rPr lang="da-DK" sz="1600" dirty="0">
                <a:solidFill>
                  <a:schemeClr val="tx1"/>
                </a:solidFill>
              </a:rPr>
              <a:t> to mode.</a:t>
            </a:r>
          </a:p>
          <a:p>
            <a:endParaRPr lang="da-DK" sz="1600" i="1" dirty="0">
              <a:solidFill>
                <a:schemeClr val="tx1"/>
              </a:solidFill>
            </a:endParaRPr>
          </a:p>
          <a:p>
            <a:r>
              <a:rPr lang="da-DK" sz="1600" dirty="0">
                <a:solidFill>
                  <a:schemeClr val="tx1"/>
                </a:solidFill>
              </a:rPr>
              <a:t>Single ball mode:</a:t>
            </a:r>
          </a:p>
          <a:p>
            <a:pPr marL="285750" indent="-285750">
              <a:buFontTx/>
              <a:buChar char="-"/>
            </a:pPr>
            <a:r>
              <a:rPr lang="da-DK" sz="1600" dirty="0">
                <a:solidFill>
                  <a:schemeClr val="tx1"/>
                </a:solidFill>
              </a:rPr>
              <a:t>Barn; </a:t>
            </a:r>
            <a:r>
              <a:rPr lang="da-DK" sz="1600" dirty="0" err="1">
                <a:solidFill>
                  <a:schemeClr val="tx1"/>
                </a:solidFill>
              </a:rPr>
              <a:t>shoot</a:t>
            </a:r>
            <a:r>
              <a:rPr lang="da-DK" sz="1600" dirty="0">
                <a:solidFill>
                  <a:schemeClr val="tx1"/>
                </a:solidFill>
              </a:rPr>
              <a:t> barn.</a:t>
            </a:r>
          </a:p>
          <a:p>
            <a:pPr marL="285750" indent="-285750">
              <a:buFontTx/>
              <a:buChar char="-"/>
            </a:pPr>
            <a:r>
              <a:rPr lang="da-DK" sz="1600" dirty="0">
                <a:solidFill>
                  <a:schemeClr val="tx1"/>
                </a:solidFill>
              </a:rPr>
              <a:t>CDC; hit CDC to </a:t>
            </a:r>
            <a:r>
              <a:rPr lang="da-DK" sz="1600" dirty="0" err="1">
                <a:solidFill>
                  <a:schemeClr val="tx1"/>
                </a:solidFill>
              </a:rPr>
              <a:t>build</a:t>
            </a:r>
            <a:r>
              <a:rPr lang="da-DK" sz="1600" dirty="0">
                <a:solidFill>
                  <a:schemeClr val="tx1"/>
                </a:solidFill>
              </a:rPr>
              <a:t>, </a:t>
            </a:r>
            <a:r>
              <a:rPr lang="da-DK" sz="1600" dirty="0" err="1">
                <a:solidFill>
                  <a:schemeClr val="tx1"/>
                </a:solidFill>
              </a:rPr>
              <a:t>collect</a:t>
            </a:r>
            <a:r>
              <a:rPr lang="da-DK" sz="1600" dirty="0">
                <a:solidFill>
                  <a:schemeClr val="tx1"/>
                </a:solidFill>
              </a:rPr>
              <a:t> at the </a:t>
            </a:r>
            <a:r>
              <a:rPr lang="da-DK" sz="1600" dirty="0" err="1">
                <a:solidFill>
                  <a:schemeClr val="tx1"/>
                </a:solidFill>
              </a:rPr>
              <a:t>other</a:t>
            </a:r>
            <a:r>
              <a:rPr lang="da-DK" sz="1600" dirty="0">
                <a:solidFill>
                  <a:schemeClr val="tx1"/>
                </a:solidFill>
              </a:rPr>
              <a:t> shots.</a:t>
            </a:r>
          </a:p>
          <a:p>
            <a:pPr marL="285750" indent="-285750">
              <a:buFontTx/>
              <a:buChar char="-"/>
            </a:pPr>
            <a:r>
              <a:rPr lang="da-DK" sz="1600" dirty="0">
                <a:solidFill>
                  <a:schemeClr val="tx1"/>
                </a:solidFill>
              </a:rPr>
              <a:t>Arena; shot arena – end at </a:t>
            </a:r>
            <a:r>
              <a:rPr lang="da-DK" sz="1600" dirty="0" err="1">
                <a:solidFill>
                  <a:schemeClr val="tx1"/>
                </a:solidFill>
              </a:rPr>
              <a:t>Woodbury</a:t>
            </a:r>
            <a:r>
              <a:rPr lang="da-DK" sz="1600" dirty="0">
                <a:solidFill>
                  <a:schemeClr val="tx1"/>
                </a:solidFill>
              </a:rPr>
              <a:t>.</a:t>
            </a:r>
          </a:p>
          <a:p>
            <a:r>
              <a:rPr lang="da-DK" sz="1600" dirty="0" err="1">
                <a:solidFill>
                  <a:schemeClr val="tx1"/>
                </a:solidFill>
              </a:rPr>
              <a:t>Multi</a:t>
            </a:r>
            <a:r>
              <a:rPr lang="da-DK" sz="1600" dirty="0">
                <a:solidFill>
                  <a:schemeClr val="tx1"/>
                </a:solidFill>
              </a:rPr>
              <a:t> ball Mode:</a:t>
            </a:r>
          </a:p>
          <a:p>
            <a:pPr marL="285750" indent="-285750">
              <a:buFontTx/>
              <a:buChar char="-"/>
            </a:pPr>
            <a:r>
              <a:rPr lang="da-DK" sz="1600" dirty="0">
                <a:solidFill>
                  <a:schemeClr val="tx1"/>
                </a:solidFill>
              </a:rPr>
              <a:t>Riot; Shot Riot, hit </a:t>
            </a:r>
            <a:r>
              <a:rPr lang="da-DK" sz="1600" dirty="0" err="1">
                <a:solidFill>
                  <a:schemeClr val="tx1"/>
                </a:solidFill>
              </a:rPr>
              <a:t>bumpers</a:t>
            </a:r>
            <a:endParaRPr lang="da-DK" sz="1600" dirty="0">
              <a:solidFill>
                <a:schemeClr val="tx1"/>
              </a:solidFill>
            </a:endParaRPr>
          </a:p>
          <a:p>
            <a:pPr marL="285750" indent="-285750">
              <a:buFontTx/>
              <a:buChar char="-"/>
            </a:pPr>
            <a:r>
              <a:rPr lang="da-DK" sz="1600" dirty="0">
                <a:solidFill>
                  <a:schemeClr val="tx1"/>
                </a:solidFill>
              </a:rPr>
              <a:t>Tunnel; hit tunnel.</a:t>
            </a:r>
          </a:p>
          <a:p>
            <a:pPr marL="285750" indent="-285750">
              <a:buFontTx/>
              <a:buChar char="-"/>
            </a:pPr>
            <a:endParaRPr lang="da-DK" sz="1600" dirty="0">
              <a:solidFill>
                <a:schemeClr val="tx1"/>
              </a:solidFill>
            </a:endParaRPr>
          </a:p>
          <a:p>
            <a:r>
              <a:rPr lang="en-US" sz="1600" dirty="0">
                <a:solidFill>
                  <a:schemeClr val="tx1"/>
                </a:solidFill>
              </a:rPr>
              <a:t>Shooting the targets to either side of the Prison lights,</a:t>
            </a:r>
            <a:r>
              <a:rPr lang="da-DK" sz="1600" dirty="0">
                <a:solidFill>
                  <a:schemeClr val="tx1"/>
                </a:solidFill>
              </a:rPr>
              <a:t> Tower standup</a:t>
            </a:r>
            <a:r>
              <a:rPr lang="en-US" sz="1600" dirty="0">
                <a:solidFill>
                  <a:schemeClr val="tx1"/>
                </a:solidFill>
              </a:rPr>
              <a:t> for 2X playfield.</a:t>
            </a:r>
            <a:endParaRPr lang="da-DK" sz="1600" dirty="0">
              <a:solidFill>
                <a:schemeClr val="tx1"/>
              </a:solidFill>
            </a:endParaRPr>
          </a:p>
          <a:p>
            <a:endParaRPr lang="en-US" sz="1600" dirty="0">
              <a:solidFill>
                <a:schemeClr val="tx1"/>
              </a:solidFill>
            </a:endParaRPr>
          </a:p>
          <a:p>
            <a:r>
              <a:rPr lang="da-DK" sz="1600" dirty="0" err="1">
                <a:solidFill>
                  <a:schemeClr val="tx1"/>
                </a:solidFill>
              </a:rPr>
              <a:t>Prison</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prison</a:t>
            </a:r>
            <a:r>
              <a:rPr lang="da-DK" sz="1600" dirty="0">
                <a:solidFill>
                  <a:schemeClr val="tx1"/>
                </a:solidFill>
              </a:rPr>
              <a:t>, clear yard – or hit the head.</a:t>
            </a:r>
          </a:p>
          <a:p>
            <a:endParaRPr lang="da-DK" sz="1600" dirty="0">
              <a:solidFill>
                <a:schemeClr val="tx1"/>
              </a:solidFill>
            </a:endParaRPr>
          </a:p>
          <a:p>
            <a:r>
              <a:rPr lang="da-DK" sz="1600" dirty="0" err="1">
                <a:solidFill>
                  <a:schemeClr val="tx1"/>
                </a:solidFill>
              </a:rPr>
              <a:t>Well-waker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err="1">
                <a:solidFill>
                  <a:schemeClr val="tx1"/>
                </a:solidFill>
              </a:rPr>
              <a:t>Bloodbath</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r>
              <a:rPr lang="da-DK" sz="1600" dirty="0">
                <a:solidFill>
                  <a:schemeClr val="tx1"/>
                </a:solidFill>
              </a:rPr>
              <a:t>Complete </a:t>
            </a:r>
            <a:r>
              <a:rPr lang="da-DK" sz="1600" dirty="0" err="1">
                <a:solidFill>
                  <a:schemeClr val="tx1"/>
                </a:solidFill>
              </a:rPr>
              <a:t>another</a:t>
            </a:r>
            <a:r>
              <a:rPr lang="da-DK" sz="1600" dirty="0">
                <a:solidFill>
                  <a:schemeClr val="tx1"/>
                </a:solidFill>
              </a:rPr>
              <a:t> bank of drop </a:t>
            </a:r>
            <a:r>
              <a:rPr lang="da-DK" sz="1600" dirty="0" err="1">
                <a:solidFill>
                  <a:schemeClr val="tx1"/>
                </a:solidFill>
              </a:rPr>
              <a:t>targets</a:t>
            </a:r>
            <a:r>
              <a:rPr lang="da-DK" sz="1600" dirty="0">
                <a:solidFill>
                  <a:schemeClr val="tx1"/>
                </a:solidFill>
              </a:rPr>
              <a:t> to </a:t>
            </a:r>
            <a:r>
              <a:rPr lang="da-DK" sz="1600" dirty="0" err="1">
                <a:solidFill>
                  <a:schemeClr val="tx1"/>
                </a:solidFill>
              </a:rPr>
              <a:t>add</a:t>
            </a:r>
            <a:r>
              <a:rPr lang="da-DK" sz="1600" dirty="0">
                <a:solidFill>
                  <a:schemeClr val="tx1"/>
                </a:solidFill>
              </a:rPr>
              <a:t>-a-ball,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done </a:t>
            </a:r>
            <a:r>
              <a:rPr lang="da-DK" sz="1600" dirty="0" err="1">
                <a:solidFill>
                  <a:schemeClr val="tx1"/>
                </a:solidFill>
              </a:rPr>
              <a:t>twice</a:t>
            </a:r>
            <a:r>
              <a:rPr lang="da-DK" sz="1600" dirty="0">
                <a:solidFill>
                  <a:schemeClr val="tx1"/>
                </a:solidFill>
              </a:rPr>
              <a:t>.</a:t>
            </a:r>
          </a:p>
          <a:p>
            <a:endParaRPr lang="da-DK" sz="1600" dirty="0">
              <a:solidFill>
                <a:schemeClr val="tx1"/>
              </a:solidFill>
            </a:endParaRPr>
          </a:p>
          <a:p>
            <a:r>
              <a:rPr lang="da-DK" sz="1600" dirty="0">
                <a:solidFill>
                  <a:schemeClr val="tx1"/>
                </a:solidFill>
              </a:rPr>
              <a:t>Escape Terminus – </a:t>
            </a:r>
            <a:r>
              <a:rPr lang="da-DK" sz="1600" dirty="0" err="1">
                <a:solidFill>
                  <a:schemeClr val="tx1"/>
                </a:solidFill>
              </a:rPr>
              <a:t>sixth</a:t>
            </a:r>
            <a:r>
              <a:rPr lang="da-DK" sz="1600" dirty="0">
                <a:solidFill>
                  <a:schemeClr val="tx1"/>
                </a:solidFill>
              </a:rPr>
              <a:t> mode;</a:t>
            </a:r>
          </a:p>
          <a:p>
            <a:r>
              <a:rPr lang="da-DK" sz="1600" dirty="0">
                <a:solidFill>
                  <a:schemeClr val="tx1"/>
                </a:solidFill>
              </a:rPr>
              <a:t>Shot </a:t>
            </a:r>
            <a:r>
              <a:rPr lang="da-DK" sz="1600" dirty="0" err="1">
                <a:solidFill>
                  <a:schemeClr val="tx1"/>
                </a:solidFill>
              </a:rPr>
              <a:t>any</a:t>
            </a:r>
            <a:r>
              <a:rPr lang="da-DK" sz="1600" dirty="0">
                <a:solidFill>
                  <a:schemeClr val="tx1"/>
                </a:solidFill>
              </a:rPr>
              <a:t> </a:t>
            </a:r>
            <a:r>
              <a:rPr lang="da-DK" sz="1600" i="1" dirty="0">
                <a:solidFill>
                  <a:schemeClr val="tx1"/>
                </a:solidFill>
              </a:rPr>
              <a:t>Dead </a:t>
            </a:r>
            <a:r>
              <a:rPr lang="da-DK" sz="1600" i="1" dirty="0" err="1">
                <a:solidFill>
                  <a:schemeClr val="tx1"/>
                </a:solidFill>
              </a:rPr>
              <a:t>Faeature</a:t>
            </a:r>
            <a:r>
              <a:rPr lang="da-DK" sz="1600" dirty="0">
                <a:solidFill>
                  <a:schemeClr val="tx1"/>
                </a:solidFill>
              </a:rPr>
              <a:t> shot to </a:t>
            </a:r>
            <a:r>
              <a:rPr lang="da-DK" sz="1600" dirty="0" err="1">
                <a:solidFill>
                  <a:schemeClr val="tx1"/>
                </a:solidFill>
              </a:rPr>
              <a:t>begin</a:t>
            </a:r>
            <a:r>
              <a:rPr lang="da-DK" sz="1600" dirty="0">
                <a:solidFill>
                  <a:schemeClr val="tx1"/>
                </a:solidFill>
              </a:rPr>
              <a:t>, </a:t>
            </a:r>
            <a:r>
              <a:rPr lang="da-DK" sz="1600" dirty="0" err="1">
                <a:solidFill>
                  <a:schemeClr val="tx1"/>
                </a:solidFill>
              </a:rPr>
              <a:t>then</a:t>
            </a:r>
            <a:r>
              <a:rPr lang="da-DK" sz="1600" dirty="0">
                <a:solidFill>
                  <a:schemeClr val="tx1"/>
                </a:solidFill>
              </a:rPr>
              <a:t> a lit shot to </a:t>
            </a:r>
            <a:r>
              <a:rPr lang="da-DK" sz="1600" dirty="0" err="1">
                <a:solidFill>
                  <a:schemeClr val="tx1"/>
                </a:solidFill>
              </a:rPr>
              <a:t>collect</a:t>
            </a:r>
            <a:r>
              <a:rPr lang="da-DK" sz="1600" dirty="0">
                <a:solidFill>
                  <a:schemeClr val="tx1"/>
                </a:solidFill>
              </a:rPr>
              <a:t>. </a:t>
            </a:r>
            <a:r>
              <a:rPr lang="da-DK" sz="1600" dirty="0" err="1">
                <a:solidFill>
                  <a:schemeClr val="tx1"/>
                </a:solidFill>
              </a:rPr>
              <a:t>Collect</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hurry</a:t>
            </a:r>
            <a:r>
              <a:rPr lang="da-DK" sz="1600" dirty="0">
                <a:solidFill>
                  <a:schemeClr val="tx1"/>
                </a:solidFill>
              </a:rPr>
              <a:t> </a:t>
            </a:r>
            <a:r>
              <a:rPr lang="da-DK" sz="1600" dirty="0" err="1">
                <a:solidFill>
                  <a:schemeClr val="tx1"/>
                </a:solidFill>
              </a:rPr>
              <a:t>uo</a:t>
            </a:r>
            <a:r>
              <a:rPr lang="da-DK" sz="1600" dirty="0">
                <a:solidFill>
                  <a:schemeClr val="tx1"/>
                </a:solidFill>
              </a:rPr>
              <a:t> to </a:t>
            </a:r>
            <a:r>
              <a:rPr lang="da-DK" sz="1600" dirty="0" err="1">
                <a:solidFill>
                  <a:schemeClr val="tx1"/>
                </a:solidFill>
              </a:rPr>
              <a:t>finesh</a:t>
            </a:r>
            <a:r>
              <a:rPr lang="da-DK" sz="1600" dirty="0">
                <a:solidFill>
                  <a:schemeClr val="tx1"/>
                </a:solidFill>
              </a:rPr>
              <a:t> Terminus.</a:t>
            </a:r>
          </a:p>
          <a:p>
            <a:endParaRPr lang="en-US" sz="1600" dirty="0">
              <a:solidFill>
                <a:schemeClr val="tx1"/>
              </a:solidFill>
            </a:endParaRPr>
          </a:p>
          <a:p>
            <a:endParaRPr lang="en-US" sz="1600" dirty="0">
              <a:solidFill>
                <a:schemeClr val="tx1"/>
              </a:solidFill>
            </a:endParaRPr>
          </a:p>
        </p:txBody>
      </p:sp>
      <p:sp>
        <p:nvSpPr>
          <p:cNvPr id="17" name="Rectangle 24">
            <a:extLst>
              <a:ext uri="{FF2B5EF4-FFF2-40B4-BE49-F238E27FC236}">
                <a16:creationId xmlns:a16="http://schemas.microsoft.com/office/drawing/2014/main" id="{EB7F5936-FE9C-43D1-B172-6CCD8745CF89}"/>
              </a:ext>
            </a:extLst>
          </p:cNvPr>
          <p:cNvSpPr/>
          <p:nvPr/>
        </p:nvSpPr>
        <p:spPr>
          <a:xfrm rot="16200000">
            <a:off x="11553878" y="2798606"/>
            <a:ext cx="933371" cy="3428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ACDC</a:t>
            </a: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563202" y="1872523"/>
            <a:ext cx="922398"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IMDN</a:t>
            </a:r>
          </a:p>
        </p:txBody>
      </p:sp>
    </p:spTree>
    <p:extLst>
      <p:ext uri="{BB962C8B-B14F-4D97-AF65-F5344CB8AC3E}">
        <p14:creationId xmlns:p14="http://schemas.microsoft.com/office/powerpoint/2010/main" val="2185262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Ghost Busters</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da-DK" sz="1600" dirty="0" err="1">
                <a:solidFill>
                  <a:schemeClr val="tx1"/>
                </a:solidFill>
              </a:rPr>
              <a:t>forget</a:t>
            </a:r>
            <a:r>
              <a:rPr lang="da-DK" sz="1600" dirty="0">
                <a:solidFill>
                  <a:schemeClr val="tx1"/>
                </a:solidFill>
              </a:rPr>
              <a:t> P-K-E rollovers;</a:t>
            </a:r>
          </a:p>
          <a:p>
            <a:r>
              <a:rPr lang="da-DK" sz="1600" dirty="0" err="1">
                <a:solidFill>
                  <a:schemeClr val="tx1"/>
                </a:solidFill>
              </a:rPr>
              <a:t>Fullplunge</a:t>
            </a:r>
            <a:r>
              <a:rPr lang="da-DK" sz="1600" dirty="0">
                <a:solidFill>
                  <a:schemeClr val="tx1"/>
                </a:solidFill>
              </a:rPr>
              <a:t>, </a:t>
            </a:r>
            <a:r>
              <a:rPr lang="da-DK" sz="1600" dirty="0" err="1">
                <a:solidFill>
                  <a:schemeClr val="tx1"/>
                </a:solidFill>
              </a:rPr>
              <a:t>catch</a:t>
            </a:r>
            <a:r>
              <a:rPr lang="da-DK" sz="1600" dirty="0">
                <a:solidFill>
                  <a:schemeClr val="tx1"/>
                </a:solidFill>
              </a:rPr>
              <a:t>, hit Right loop, default, to start ”Okay </a:t>
            </a:r>
            <a:r>
              <a:rPr lang="da-DK" sz="1600" dirty="0" err="1">
                <a:solidFill>
                  <a:schemeClr val="tx1"/>
                </a:solidFill>
              </a:rPr>
              <a:t>Who</a:t>
            </a:r>
            <a:r>
              <a:rPr lang="da-DK" sz="1600" dirty="0">
                <a:solidFill>
                  <a:schemeClr val="tx1"/>
                </a:solidFill>
              </a:rPr>
              <a:t> </a:t>
            </a:r>
            <a:r>
              <a:rPr lang="da-DK" sz="1600" dirty="0" err="1">
                <a:solidFill>
                  <a:schemeClr val="tx1"/>
                </a:solidFill>
              </a:rPr>
              <a:t>Brought</a:t>
            </a:r>
            <a:r>
              <a:rPr lang="da-DK" sz="1600" dirty="0">
                <a:solidFill>
                  <a:schemeClr val="tx1"/>
                </a:solidFill>
              </a:rPr>
              <a:t> The Dog</a:t>
            </a:r>
            <a:r>
              <a:rPr lang="en-US" sz="1600" dirty="0">
                <a:solidFill>
                  <a:schemeClr val="tx1"/>
                </a:solidFill>
              </a:rPr>
              <a:t>?”</a:t>
            </a:r>
          </a:p>
          <a:p>
            <a:endParaRPr lang="en-US" sz="1600" dirty="0">
              <a:solidFill>
                <a:schemeClr val="tx1"/>
              </a:solidFill>
            </a:endParaRPr>
          </a:p>
          <a:p>
            <a:r>
              <a:rPr lang="en-US" sz="1600" dirty="0">
                <a:solidFill>
                  <a:schemeClr val="tx1"/>
                </a:solidFill>
              </a:rPr>
              <a:t>Shoot the left ramp, left loop, and right loop to complete "Okay Who Brought The Dog?“</a:t>
            </a:r>
          </a:p>
          <a:p>
            <a:r>
              <a:rPr lang="da-DK" sz="1600" dirty="0" err="1">
                <a:solidFill>
                  <a:schemeClr val="tx1"/>
                </a:solidFill>
              </a:rPr>
              <a:t>Next</a:t>
            </a:r>
            <a:r>
              <a:rPr lang="da-DK" sz="1600" dirty="0">
                <a:solidFill>
                  <a:schemeClr val="tx1"/>
                </a:solidFill>
              </a:rPr>
              <a:t> Scene "</a:t>
            </a:r>
            <a:r>
              <a:rPr lang="da-DK" sz="1600" dirty="0" err="1">
                <a:solidFill>
                  <a:schemeClr val="tx1"/>
                </a:solidFill>
              </a:rPr>
              <a:t>Spook</a:t>
            </a:r>
            <a:r>
              <a:rPr lang="da-DK" sz="1600" dirty="0">
                <a:solidFill>
                  <a:schemeClr val="tx1"/>
                </a:solidFill>
              </a:rPr>
              <a:t> Central”, </a:t>
            </a:r>
            <a:r>
              <a:rPr lang="en-US" sz="1600" dirty="0">
                <a:solidFill>
                  <a:schemeClr val="tx1"/>
                </a:solidFill>
              </a:rPr>
              <a:t>left ramp to stop the hurry-up and set the shot reward. Left loop, left ramp, right ramp, right loop and again finish with the right loop.</a:t>
            </a:r>
          </a:p>
          <a:p>
            <a:endParaRPr lang="en-US" sz="1600" dirty="0">
              <a:solidFill>
                <a:schemeClr val="tx1"/>
              </a:solidFill>
            </a:endParaRPr>
          </a:p>
          <a:p>
            <a:r>
              <a:rPr lang="da-DK" sz="1600" dirty="0">
                <a:solidFill>
                  <a:schemeClr val="tx1"/>
                </a:solidFill>
              </a:rPr>
              <a:t>"</a:t>
            </a:r>
            <a:r>
              <a:rPr lang="da-DK" sz="1600" dirty="0" err="1">
                <a:solidFill>
                  <a:schemeClr val="tx1"/>
                </a:solidFill>
              </a:rPr>
              <a:t>Gozer</a:t>
            </a:r>
            <a:r>
              <a:rPr lang="da-DK" sz="1600" dirty="0">
                <a:solidFill>
                  <a:schemeClr val="tx1"/>
                </a:solidFill>
              </a:rPr>
              <a:t> The </a:t>
            </a:r>
            <a:r>
              <a:rPr lang="da-DK" sz="1600" dirty="0" err="1">
                <a:solidFill>
                  <a:schemeClr val="tx1"/>
                </a:solidFill>
              </a:rPr>
              <a:t>Gozerian</a:t>
            </a:r>
            <a:r>
              <a:rPr lang="da-DK" sz="1600" dirty="0">
                <a:solidFill>
                  <a:schemeClr val="tx1"/>
                </a:solidFill>
              </a:rPr>
              <a:t>”?</a:t>
            </a:r>
          </a:p>
          <a:p>
            <a:endParaRPr lang="en-US" sz="1600" dirty="0">
              <a:solidFill>
                <a:schemeClr val="tx1"/>
              </a:solidFill>
            </a:endParaRPr>
          </a:p>
          <a:p>
            <a:r>
              <a:rPr lang="en-US" sz="1600" i="1" dirty="0">
                <a:solidFill>
                  <a:schemeClr val="tx1"/>
                </a:solidFill>
              </a:rPr>
              <a:t>“Spooked Librarian”</a:t>
            </a:r>
            <a:r>
              <a:rPr lang="en-US" sz="1600" dirty="0">
                <a:solidFill>
                  <a:schemeClr val="tx1"/>
                </a:solidFill>
              </a:rPr>
              <a:t>: Shoot flashing shots then the spinner to raise SJ by 100k per spin.</a:t>
            </a:r>
          </a:p>
          <a:p>
            <a:r>
              <a:rPr lang="en-US" sz="1600" dirty="0">
                <a:solidFill>
                  <a:schemeClr val="tx1"/>
                </a:solidFill>
              </a:rPr>
              <a:t>"Stay-</a:t>
            </a:r>
            <a:r>
              <a:rPr lang="en-US" sz="1600" dirty="0" err="1">
                <a:solidFill>
                  <a:schemeClr val="tx1"/>
                </a:solidFill>
              </a:rPr>
              <a:t>Puft</a:t>
            </a:r>
            <a:r>
              <a:rPr lang="en-US" sz="1600" dirty="0">
                <a:solidFill>
                  <a:schemeClr val="tx1"/>
                </a:solidFill>
              </a:rPr>
              <a:t> Marshmallow Man" is lit at the right loop. Use P-K-E multipliers.</a:t>
            </a:r>
          </a:p>
          <a:p>
            <a:r>
              <a:rPr lang="en-US" sz="1600" i="1" dirty="0">
                <a:solidFill>
                  <a:schemeClr val="tx1"/>
                </a:solidFill>
              </a:rPr>
              <a:t>Back Off, Man!</a:t>
            </a:r>
            <a:r>
              <a:rPr lang="en-US" sz="1600" dirty="0">
                <a:solidFill>
                  <a:schemeClr val="tx1"/>
                </a:solidFill>
              </a:rPr>
              <a:t>: Shoot any of the lit shots, shoot 2 shot then final shot at the left scoop.</a:t>
            </a:r>
          </a:p>
          <a:p>
            <a:endParaRPr lang="en-US" sz="1600" dirty="0">
              <a:solidFill>
                <a:schemeClr val="tx1"/>
              </a:solidFill>
            </a:endParaRPr>
          </a:p>
          <a:p>
            <a:r>
              <a:rPr lang="en-US" sz="1600" dirty="0">
                <a:solidFill>
                  <a:schemeClr val="tx1"/>
                </a:solidFill>
              </a:rPr>
              <a:t>Complete the Storage Facility left captive balls award to light three stacked locks</a:t>
            </a:r>
          </a:p>
          <a:p>
            <a:r>
              <a:rPr lang="en-US" sz="1600" dirty="0">
                <a:solidFill>
                  <a:schemeClr val="tx1"/>
                </a:solidFill>
              </a:rPr>
              <a:t>Add-a-Ball re-lit by repeatedly shooting the left captive balls.</a:t>
            </a:r>
          </a:p>
          <a:p>
            <a:endParaRPr lang="en-US" sz="1600" dirty="0">
              <a:solidFill>
                <a:schemeClr val="tx1"/>
              </a:solidFill>
            </a:endParaRPr>
          </a:p>
          <a:p>
            <a:r>
              <a:rPr lang="en-US" sz="1600" dirty="0">
                <a:solidFill>
                  <a:schemeClr val="tx1"/>
                </a:solidFill>
              </a:rPr>
              <a:t>Mass hysteria - flippers are switched. Hitting the right captive ball will toggle the reversed flippers on/off.</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Deadpool</a:t>
            </a:r>
          </a:p>
          <a:p>
            <a:r>
              <a:rPr lang="da-DK" sz="1600" dirty="0">
                <a:solidFill>
                  <a:schemeClr val="tx1"/>
                </a:solidFill>
              </a:rPr>
              <a:t>Super </a:t>
            </a:r>
            <a:r>
              <a:rPr lang="da-DK" sz="1600" dirty="0" err="1">
                <a:solidFill>
                  <a:schemeClr val="tx1"/>
                </a:solidFill>
              </a:rPr>
              <a:t>Skill</a:t>
            </a:r>
            <a:r>
              <a:rPr lang="da-DK" sz="1600" dirty="0">
                <a:solidFill>
                  <a:schemeClr val="tx1"/>
                </a:solidFill>
              </a:rPr>
              <a:t> Shot;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down</a:t>
            </a:r>
            <a:r>
              <a:rPr lang="da-DK" sz="1600" dirty="0">
                <a:solidFill>
                  <a:schemeClr val="tx1"/>
                </a:solidFill>
              </a:rPr>
              <a:t>, and </a:t>
            </a:r>
            <a:r>
              <a:rPr lang="da-DK" sz="1600" dirty="0" err="1">
                <a:solidFill>
                  <a:schemeClr val="tx1"/>
                </a:solidFill>
              </a:rPr>
              <a:t>lock</a:t>
            </a:r>
            <a:r>
              <a:rPr lang="da-DK" sz="1600" dirty="0">
                <a:solidFill>
                  <a:schemeClr val="tx1"/>
                </a:solidFill>
              </a:rPr>
              <a:t> Ninja.</a:t>
            </a:r>
          </a:p>
          <a:p>
            <a:endParaRPr lang="da-DK" sz="1600" dirty="0">
              <a:solidFill>
                <a:schemeClr val="tx1"/>
              </a:solidFill>
            </a:endParaRPr>
          </a:p>
          <a:p>
            <a:r>
              <a:rPr lang="da-DK" sz="1600" dirty="0" err="1">
                <a:solidFill>
                  <a:schemeClr val="tx1"/>
                </a:solidFill>
              </a:rPr>
              <a:t>Completing</a:t>
            </a:r>
            <a:r>
              <a:rPr lang="da-DK" sz="1600" dirty="0">
                <a:solidFill>
                  <a:schemeClr val="tx1"/>
                </a:solidFill>
              </a:rPr>
              <a:t> D-E-A-D Target Bank </a:t>
            </a:r>
            <a:r>
              <a:rPr lang="en-US" sz="1600" dirty="0">
                <a:solidFill>
                  <a:schemeClr val="tx1"/>
                </a:solidFill>
              </a:rPr>
              <a:t>will qualify a Battle at the </a:t>
            </a:r>
            <a:r>
              <a:rPr lang="en-US" sz="1600" dirty="0" err="1">
                <a:solidFill>
                  <a:schemeClr val="tx1"/>
                </a:solidFill>
              </a:rPr>
              <a:t>Hellhouse</a:t>
            </a:r>
            <a:r>
              <a:rPr lang="en-US" sz="1600" dirty="0">
                <a:solidFill>
                  <a:schemeClr val="tx1"/>
                </a:solidFill>
              </a:rPr>
              <a:t> Scoop.</a:t>
            </a:r>
          </a:p>
          <a:p>
            <a:endParaRPr lang="en-US" sz="1600" dirty="0">
              <a:solidFill>
                <a:schemeClr val="tx1"/>
              </a:solidFill>
            </a:endParaRPr>
          </a:p>
          <a:p>
            <a:r>
              <a:rPr lang="en-US" sz="1600" dirty="0">
                <a:solidFill>
                  <a:schemeClr val="tx1"/>
                </a:solidFill>
              </a:rPr>
              <a:t>1. Battle; </a:t>
            </a:r>
            <a:r>
              <a:rPr lang="da-DK" sz="1600" dirty="0" err="1">
                <a:solidFill>
                  <a:schemeClr val="tx1"/>
                </a:solidFill>
              </a:rPr>
              <a:t>Juggernaut</a:t>
            </a:r>
            <a:r>
              <a:rPr lang="da-DK" sz="1600" dirty="0">
                <a:solidFill>
                  <a:schemeClr val="tx1"/>
                </a:solidFill>
              </a:rPr>
              <a:t>, and bring in Lil </a:t>
            </a:r>
            <a:r>
              <a:rPr lang="da-DK" sz="1600" dirty="0" err="1">
                <a:solidFill>
                  <a:schemeClr val="tx1"/>
                </a:solidFill>
              </a:rPr>
              <a:t>Deadpool</a:t>
            </a:r>
            <a:r>
              <a:rPr lang="da-DK" sz="1600" dirty="0">
                <a:solidFill>
                  <a:schemeClr val="tx1"/>
                </a:solidFill>
              </a:rPr>
              <a:t> </a:t>
            </a:r>
            <a:r>
              <a:rPr lang="da-DK" sz="1600" dirty="0" err="1">
                <a:solidFill>
                  <a:schemeClr val="tx1"/>
                </a:solidFill>
              </a:rPr>
              <a:t>Multiball</a:t>
            </a:r>
            <a:r>
              <a:rPr lang="da-DK" sz="1600" dirty="0">
                <a:solidFill>
                  <a:schemeClr val="tx1"/>
                </a:solidFill>
              </a:rPr>
              <a:t>, </a:t>
            </a:r>
            <a:r>
              <a:rPr lang="da-DK" sz="1600" dirty="0" err="1">
                <a:solidFill>
                  <a:schemeClr val="tx1"/>
                </a:solidFill>
              </a:rPr>
              <a:t>lock</a:t>
            </a:r>
            <a:r>
              <a:rPr lang="da-DK" sz="1600" dirty="0">
                <a:solidFill>
                  <a:schemeClr val="tx1"/>
                </a:solidFill>
              </a:rPr>
              <a:t> ball </a:t>
            </a:r>
            <a:r>
              <a:rPr lang="da-DK" sz="1600" dirty="0" err="1">
                <a:solidFill>
                  <a:schemeClr val="tx1"/>
                </a:solidFill>
              </a:rPr>
              <a:t>behind</a:t>
            </a:r>
            <a:r>
              <a:rPr lang="da-DK" sz="1600" dirty="0">
                <a:solidFill>
                  <a:schemeClr val="tx1"/>
                </a:solidFill>
              </a:rPr>
              <a:t> drop </a:t>
            </a:r>
            <a:r>
              <a:rPr lang="da-DK" sz="1600" dirty="0" err="1">
                <a:solidFill>
                  <a:schemeClr val="tx1"/>
                </a:solidFill>
              </a:rPr>
              <a:t>targets</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unlock</a:t>
            </a:r>
            <a:r>
              <a:rPr lang="da-DK" sz="1600" dirty="0">
                <a:solidFill>
                  <a:schemeClr val="tx1"/>
                </a:solidFill>
              </a:rPr>
              <a:t>. </a:t>
            </a:r>
            <a:r>
              <a:rPr lang="da-DK" sz="1600" dirty="0" err="1">
                <a:solidFill>
                  <a:schemeClr val="tx1"/>
                </a:solidFill>
              </a:rPr>
              <a:t>During</a:t>
            </a:r>
            <a:r>
              <a:rPr lang="da-DK" sz="1600" dirty="0">
                <a:solidFill>
                  <a:schemeClr val="tx1"/>
                </a:solidFill>
              </a:rPr>
              <a:t> </a:t>
            </a:r>
            <a:r>
              <a:rPr lang="da-DK" sz="1600" dirty="0" err="1">
                <a:solidFill>
                  <a:schemeClr val="tx1"/>
                </a:solidFill>
              </a:rPr>
              <a:t>Juggernaut</a:t>
            </a:r>
            <a:r>
              <a:rPr lang="da-DK" sz="1600" dirty="0">
                <a:solidFill>
                  <a:schemeClr val="tx1"/>
                </a:solidFill>
              </a:rPr>
              <a:t> hit </a:t>
            </a:r>
            <a:r>
              <a:rPr lang="pt-BR" sz="1600" dirty="0">
                <a:solidFill>
                  <a:schemeClr val="tx1"/>
                </a:solidFill>
              </a:rPr>
              <a:t>4 D-E-A-D or P-O-O-L </a:t>
            </a:r>
            <a:r>
              <a:rPr lang="da-DK" sz="1600" dirty="0" err="1">
                <a:solidFill>
                  <a:schemeClr val="tx1"/>
                </a:solidFill>
              </a:rPr>
              <a:t>targets</a:t>
            </a:r>
            <a:r>
              <a:rPr lang="da-DK" sz="1600" dirty="0">
                <a:solidFill>
                  <a:schemeClr val="tx1"/>
                </a:solidFill>
              </a:rPr>
              <a:t>, finish at a </a:t>
            </a:r>
            <a:r>
              <a:rPr lang="da-DK" sz="1600" dirty="0" err="1">
                <a:solidFill>
                  <a:schemeClr val="tx1"/>
                </a:solidFill>
              </a:rPr>
              <a:t>main</a:t>
            </a:r>
            <a:r>
              <a:rPr lang="da-DK" sz="1600" dirty="0">
                <a:solidFill>
                  <a:schemeClr val="tx1"/>
                </a:solidFill>
              </a:rPr>
              <a:t> shot.</a:t>
            </a:r>
          </a:p>
          <a:p>
            <a:endParaRPr lang="da-DK" sz="1600" dirty="0">
              <a:solidFill>
                <a:schemeClr val="tx1"/>
              </a:solidFill>
            </a:endParaRPr>
          </a:p>
          <a:p>
            <a:r>
              <a:rPr lang="da-DK" sz="1600" dirty="0">
                <a:solidFill>
                  <a:schemeClr val="tx1"/>
                </a:solidFill>
              </a:rPr>
              <a:t>2. Battle, </a:t>
            </a:r>
            <a:r>
              <a:rPr lang="da-DK" sz="1600" dirty="0" err="1">
                <a:solidFill>
                  <a:schemeClr val="tx1"/>
                </a:solidFill>
              </a:rPr>
              <a:t>Mystique</a:t>
            </a:r>
            <a:r>
              <a:rPr lang="da-DK" sz="1600" dirty="0">
                <a:solidFill>
                  <a:schemeClr val="tx1"/>
                </a:solidFill>
              </a:rPr>
              <a:t>, </a:t>
            </a:r>
            <a:r>
              <a:rPr lang="en-US" sz="1600" dirty="0">
                <a:solidFill>
                  <a:schemeClr val="tx1"/>
                </a:solidFill>
              </a:rPr>
              <a:t>Center Wolverine spinner, then both ramps, then all three shots will remain lit.</a:t>
            </a:r>
          </a:p>
          <a:p>
            <a:endParaRPr lang="en-US" sz="1600" dirty="0">
              <a:solidFill>
                <a:schemeClr val="tx1"/>
              </a:solidFill>
            </a:endParaRPr>
          </a:p>
          <a:p>
            <a:r>
              <a:rPr lang="da-DK" sz="1600" dirty="0">
                <a:solidFill>
                  <a:schemeClr val="tx1"/>
                </a:solidFill>
              </a:rPr>
              <a:t>3. Battle </a:t>
            </a:r>
            <a:r>
              <a:rPr lang="da-DK" sz="1600" dirty="0" err="1">
                <a:solidFill>
                  <a:schemeClr val="tx1"/>
                </a:solidFill>
              </a:rPr>
              <a:t>Sabretooth</a:t>
            </a:r>
            <a:r>
              <a:rPr lang="da-DK" sz="1600" dirty="0">
                <a:solidFill>
                  <a:schemeClr val="tx1"/>
                </a:solidFill>
              </a:rPr>
              <a:t>, </a:t>
            </a:r>
            <a:r>
              <a:rPr lang="en-US" sz="1600" dirty="0">
                <a:solidFill>
                  <a:schemeClr val="tx1"/>
                </a:solidFill>
              </a:rPr>
              <a:t>Shoot either orbit or the center spinner to cause damage. Both top lanes and pop bumpers will also deal damage to Sabretooth.</a:t>
            </a:r>
          </a:p>
          <a:p>
            <a:endParaRPr lang="en-US" sz="1600" dirty="0">
              <a:solidFill>
                <a:schemeClr val="tx1"/>
              </a:solidFill>
            </a:endParaRPr>
          </a:p>
          <a:p>
            <a:r>
              <a:rPr lang="da-DK" sz="1600" dirty="0" err="1">
                <a:solidFill>
                  <a:schemeClr val="tx1"/>
                </a:solidFill>
              </a:rPr>
              <a:t>Then</a:t>
            </a:r>
            <a:r>
              <a:rPr lang="da-DK" sz="1600" dirty="0">
                <a:solidFill>
                  <a:schemeClr val="tx1"/>
                </a:solidFill>
              </a:rPr>
              <a:t> </a:t>
            </a:r>
            <a:r>
              <a:rPr lang="da-DK" sz="1600" dirty="0" err="1">
                <a:solidFill>
                  <a:schemeClr val="tx1"/>
                </a:solidFill>
              </a:rPr>
              <a:t>Sauron</a:t>
            </a:r>
            <a:r>
              <a:rPr lang="da-DK" sz="1600" b="1" dirty="0">
                <a:solidFill>
                  <a:schemeClr val="tx1"/>
                </a:solidFill>
              </a:rPr>
              <a:t> </a:t>
            </a:r>
            <a:r>
              <a:rPr lang="da-DK" sz="1600" dirty="0">
                <a:solidFill>
                  <a:schemeClr val="tx1"/>
                </a:solidFill>
              </a:rPr>
              <a:t>at the scoop. 3-ball </a:t>
            </a:r>
            <a:r>
              <a:rPr lang="da-DK" sz="1600" dirty="0" err="1">
                <a:solidFill>
                  <a:schemeClr val="tx1"/>
                </a:solidFill>
              </a:rPr>
              <a:t>Multiball</a:t>
            </a:r>
            <a:r>
              <a:rPr lang="da-DK" sz="1600" dirty="0">
                <a:solidFill>
                  <a:schemeClr val="tx1"/>
                </a:solidFill>
              </a:rPr>
              <a:t>. </a:t>
            </a:r>
            <a:r>
              <a:rPr lang="da-DK" sz="1600" dirty="0" err="1">
                <a:solidFill>
                  <a:schemeClr val="tx1"/>
                </a:solidFill>
              </a:rPr>
              <a:t>Shoot</a:t>
            </a:r>
            <a:r>
              <a:rPr lang="da-DK" sz="1600" dirty="0">
                <a:solidFill>
                  <a:schemeClr val="tx1"/>
                </a:solidFill>
              </a:rPr>
              <a:t> 2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and 2 right </a:t>
            </a:r>
            <a:r>
              <a:rPr lang="da-DK" sz="1600" dirty="0" err="1">
                <a:solidFill>
                  <a:schemeClr val="tx1"/>
                </a:solidFill>
              </a:rPr>
              <a:t>ramp</a:t>
            </a:r>
            <a:r>
              <a:rPr lang="da-DK" sz="1600" dirty="0">
                <a:solidFill>
                  <a:schemeClr val="tx1"/>
                </a:solidFill>
              </a:rPr>
              <a:t> Jackpots, </a:t>
            </a:r>
            <a:r>
              <a:rPr lang="da-DK" sz="1600" dirty="0" err="1">
                <a:solidFill>
                  <a:schemeClr val="tx1"/>
                </a:solidFill>
              </a:rPr>
              <a:t>then</a:t>
            </a:r>
            <a:r>
              <a:rPr lang="da-DK" sz="1600" dirty="0">
                <a:solidFill>
                  <a:schemeClr val="tx1"/>
                </a:solidFill>
              </a:rPr>
              <a:t> u-</a:t>
            </a:r>
            <a:r>
              <a:rPr lang="da-DK" sz="1600" dirty="0" err="1">
                <a:solidFill>
                  <a:schemeClr val="tx1"/>
                </a:solidFill>
              </a:rPr>
              <a:t>turn</a:t>
            </a:r>
            <a:r>
              <a:rPr lang="da-DK" sz="1600" dirty="0">
                <a:solidFill>
                  <a:schemeClr val="tx1"/>
                </a:solidFill>
              </a:rPr>
              <a:t> loop to Super Jackpot.</a:t>
            </a:r>
          </a:p>
          <a:p>
            <a:endParaRPr lang="da-DK" sz="1600" dirty="0">
              <a:solidFill>
                <a:schemeClr val="tx1"/>
              </a:solidFill>
            </a:endParaRPr>
          </a:p>
          <a:p>
            <a:r>
              <a:rPr lang="en-US" sz="1600" dirty="0">
                <a:solidFill>
                  <a:schemeClr val="tx1"/>
                </a:solidFill>
              </a:rPr>
              <a:t>Spin the left spinner 45 times to start </a:t>
            </a:r>
            <a:r>
              <a:rPr lang="da-DK" sz="1600" dirty="0" err="1">
                <a:solidFill>
                  <a:schemeClr val="tx1"/>
                </a:solidFill>
              </a:rPr>
              <a:t>Disco</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en-US" sz="1600" dirty="0">
                <a:solidFill>
                  <a:schemeClr val="tx1"/>
                </a:solidFill>
              </a:rPr>
              <a:t>Use flippers to cycle lower </a:t>
            </a:r>
            <a:r>
              <a:rPr lang="en-US" sz="1600" dirty="0" err="1">
                <a:solidFill>
                  <a:schemeClr val="tx1"/>
                </a:solidFill>
              </a:rPr>
              <a:t>inlane</a:t>
            </a:r>
            <a:r>
              <a:rPr lang="en-US" sz="1600" dirty="0">
                <a:solidFill>
                  <a:schemeClr val="tx1"/>
                </a:solidFill>
              </a:rPr>
              <a:t> inserts to spell B-O-O-M, Completing B-O-O-M 4 times without using the button will light the button red for “Big Boom” button red not yellow.</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39748" y="3552219"/>
            <a:ext cx="567748"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GB</a:t>
            </a:r>
            <a:endParaRPr lang="da-DK" sz="24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559009" y="4302215"/>
            <a:ext cx="930731" cy="3352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Tree>
    <p:extLst>
      <p:ext uri="{BB962C8B-B14F-4D97-AF65-F5344CB8AC3E}">
        <p14:creationId xmlns:p14="http://schemas.microsoft.com/office/powerpoint/2010/main" val="124981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r>
              <a:rPr lang="en-US" sz="1400" dirty="0">
                <a:solidFill>
                  <a:srgbClr val="1D2228"/>
                </a:solidFill>
              </a:rPr>
              <a:t>Hitting drop targets to the right, will light the POWER feature during a mode, hit “Knight target” to upgrade the mode, make easier,…</a:t>
            </a:r>
          </a:p>
          <a:p>
            <a:r>
              <a:rPr lang="en-US" sz="1400" dirty="0">
                <a:solidFill>
                  <a:srgbClr val="1D2228"/>
                </a:solidFill>
              </a:rPr>
              <a:t>Make some progress in mode gives KNIGHT letters.</a:t>
            </a:r>
          </a:p>
          <a:p>
            <a:endParaRPr lang="en-US" sz="1400" dirty="0">
              <a:solidFill>
                <a:srgbClr val="1D2228"/>
              </a:solidFill>
            </a:endParaRPr>
          </a:p>
          <a:p>
            <a:r>
              <a:rPr lang="en-US" sz="1400" dirty="0">
                <a:solidFill>
                  <a:srgbClr val="1D2228"/>
                </a:solidFill>
              </a:rPr>
              <a:t>RAGE in-lane letters are controlled and will light mystery in scoop.</a:t>
            </a:r>
          </a:p>
          <a:p>
            <a:endParaRPr lang="en-US" sz="1400" dirty="0">
              <a:solidFill>
                <a:srgbClr val="1D2228"/>
              </a:solidFill>
            </a:endParaRPr>
          </a:p>
          <a:p>
            <a:r>
              <a:rPr lang="en-US" sz="1400" dirty="0">
                <a:solidFill>
                  <a:srgbClr val="1D2228"/>
                </a:solidFill>
              </a:rPr>
              <a:t>Either of 2 left standup targets “ADD TIME”, will add some time during a mode, they also count down to ball save left </a:t>
            </a:r>
            <a:r>
              <a:rPr lang="en-US" sz="1400" dirty="0" err="1">
                <a:solidFill>
                  <a:srgbClr val="1D2228"/>
                </a:solidFill>
              </a:rPr>
              <a:t>outlane</a:t>
            </a:r>
            <a:r>
              <a:rPr lang="en-US" sz="1400" dirty="0">
                <a:solidFill>
                  <a:srgbClr val="1D2228"/>
                </a:solidFill>
              </a:rPr>
              <a:t>.</a:t>
            </a:r>
          </a:p>
          <a:p>
            <a:r>
              <a:rPr lang="en-US" sz="1400" dirty="0" err="1">
                <a:solidFill>
                  <a:srgbClr val="1D2228"/>
                </a:solidFill>
              </a:rPr>
              <a:t>MagnaSave</a:t>
            </a:r>
            <a:r>
              <a:rPr lang="en-US" sz="1400" dirty="0">
                <a:solidFill>
                  <a:srgbClr val="1D2228"/>
                </a:solidFill>
              </a:rPr>
              <a:t>! Try use, but re-light by completing the drop targets.</a:t>
            </a:r>
          </a:p>
          <a:p>
            <a:r>
              <a:rPr lang="en-US" sz="1400" dirty="0">
                <a:solidFill>
                  <a:srgbClr val="1D2228"/>
                </a:solidFill>
              </a:rPr>
              <a:t> </a:t>
            </a:r>
          </a:p>
          <a:p>
            <a:r>
              <a:rPr lang="en-US" sz="1400" dirty="0">
                <a:solidFill>
                  <a:schemeClr val="tx1"/>
                </a:solidFill>
              </a:rPr>
              <a:t>Triple Knights Challenge MB; phase 1, defeat knights by shooting (3 times) either of the 3 Knight shots. Ramp will be lit for a hurry-up that will start Phase 2. The Knight’s flail will be spinning rapidly hitting it will make it stop temporarily, shooting the Ramp awards the hurry-up and sets the Jackpot value for phase 2.</a:t>
            </a:r>
          </a:p>
          <a:p>
            <a:r>
              <a:rPr lang="en-US" sz="1400" dirty="0">
                <a:solidFill>
                  <a:schemeClr val="tx1"/>
                </a:solidFill>
              </a:rPr>
              <a:t>Phase 2, complete all the shots Jackpots to light the Ramp for a Super Jackpot. Left spinner, Counts down towards qualifying Add-A-Ball during Triple Knights, scoop collects Add-A-Ball.</a:t>
            </a:r>
          </a:p>
          <a:p>
            <a:r>
              <a:rPr lang="en-US" sz="1400" dirty="0">
                <a:solidFill>
                  <a:schemeClr val="tx1"/>
                </a:solidFill>
              </a:rPr>
              <a:t> </a:t>
            </a:r>
          </a:p>
          <a:p>
            <a:r>
              <a:rPr lang="en-US" sz="1400" dirty="0">
                <a:solidFill>
                  <a:schemeClr val="tx1"/>
                </a:solidFill>
              </a:rPr>
              <a:t>KNIGHT </a:t>
            </a:r>
            <a:r>
              <a:rPr lang="en-US" sz="1400" dirty="0" err="1">
                <a:solidFill>
                  <a:schemeClr val="tx1"/>
                </a:solidFill>
              </a:rPr>
              <a:t>Multiball</a:t>
            </a:r>
            <a:r>
              <a:rPr lang="en-US" sz="1400" dirty="0">
                <a:solidFill>
                  <a:schemeClr val="tx1"/>
                </a:solidFill>
              </a:rPr>
              <a:t>: Jackpots are lit on various shots but not worth it. Spend this </a:t>
            </a:r>
            <a:r>
              <a:rPr lang="en-US" sz="1400" dirty="0" err="1">
                <a:solidFill>
                  <a:schemeClr val="tx1"/>
                </a:solidFill>
              </a:rPr>
              <a:t>Multiball</a:t>
            </a:r>
            <a:r>
              <a:rPr lang="en-US" sz="1400" dirty="0">
                <a:solidFill>
                  <a:schemeClr val="tx1"/>
                </a:solidFill>
              </a:rPr>
              <a:t> on right spinner and Black Knight target.</a:t>
            </a:r>
          </a:p>
          <a:p>
            <a:endParaRPr lang="en-US" sz="1400" dirty="0">
              <a:solidFill>
                <a:schemeClr val="tx1"/>
              </a:solidFill>
            </a:endParaRPr>
          </a:p>
          <a:p>
            <a:r>
              <a:rPr lang="en-US" sz="1400" dirty="0">
                <a:solidFill>
                  <a:schemeClr val="tx1"/>
                </a:solidFill>
              </a:rPr>
              <a:t>The King’s Ransom: Completing KNIGHT for the second time game will begin The King’s Ransom. This is a minute-long 3-ball </a:t>
            </a:r>
            <a:r>
              <a:rPr lang="en-US" sz="1400" dirty="0" err="1">
                <a:solidFill>
                  <a:schemeClr val="tx1"/>
                </a:solidFill>
              </a:rPr>
              <a:t>multiball</a:t>
            </a:r>
            <a:r>
              <a:rPr lang="en-US" sz="1400" dirty="0">
                <a:solidFill>
                  <a:schemeClr val="tx1"/>
                </a:solidFill>
              </a:rPr>
              <a:t> Jackpots, flail or Orbits.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a:solidFill>
                  <a:schemeClr val="tx1"/>
                </a:solidFill>
              </a:rPr>
              <a:t>MB: Spell FILM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ball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or Right Saucer, find </a:t>
            </a:r>
            <a:r>
              <a:rPr lang="da-DK" sz="1600" dirty="0" err="1">
                <a:solidFill>
                  <a:schemeClr val="tx1"/>
                </a:solidFill>
              </a:rPr>
              <a:t>Creature</a:t>
            </a:r>
            <a:r>
              <a:rPr lang="da-DK" sz="1600" dirty="0">
                <a:solidFill>
                  <a:schemeClr val="tx1"/>
                </a:solidFill>
              </a:rPr>
              <a:t>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Right Saucer or Snackbar Scoop. </a:t>
            </a:r>
            <a:r>
              <a:rPr lang="en-US" sz="1600" dirty="0">
                <a:solidFill>
                  <a:schemeClr val="tx1"/>
                </a:solidFill>
              </a:rPr>
              <a:t>Shoot the </a:t>
            </a:r>
            <a:r>
              <a:rPr lang="en-US" sz="1600" dirty="0" err="1">
                <a:solidFill>
                  <a:schemeClr val="tx1"/>
                </a:solidFill>
              </a:rPr>
              <a:t>Snackbar</a:t>
            </a:r>
            <a:r>
              <a:rPr lang="en-US" sz="1600" dirty="0">
                <a:solidFill>
                  <a:schemeClr val="tx1"/>
                </a:solidFill>
              </a:rPr>
              <a:t> to Rescue the Girl, This lights the Jackpot at the </a:t>
            </a:r>
            <a:r>
              <a:rPr lang="en-US" sz="1600" dirty="0" err="1">
                <a:solidFill>
                  <a:schemeClr val="tx1"/>
                </a:solidFill>
              </a:rPr>
              <a:t>Snackbar</a:t>
            </a:r>
            <a:r>
              <a:rPr lang="en-US" sz="1600" dirty="0">
                <a:solidFill>
                  <a:schemeClr val="tx1"/>
                </a:solidFill>
              </a:rPr>
              <a:t>. You then need a certain number of Jet Bumper hits to light the Super Jackpot shoot the </a:t>
            </a:r>
            <a:r>
              <a:rPr lang="en-US" sz="1600" dirty="0" err="1">
                <a:solidFill>
                  <a:schemeClr val="tx1"/>
                </a:solidFill>
              </a:rPr>
              <a:t>Snackbar</a:t>
            </a:r>
            <a:r>
              <a:rPr lang="en-US" sz="1600" dirty="0">
                <a:solidFill>
                  <a:schemeClr val="tx1"/>
                </a:solidFill>
              </a:rPr>
              <a:t> to collect the Super Jackpot.</a:t>
            </a:r>
          </a:p>
          <a:p>
            <a:r>
              <a:rPr lang="en-US" sz="1600" dirty="0">
                <a:solidFill>
                  <a:schemeClr val="tx1"/>
                </a:solidFill>
              </a:rPr>
              <a:t>During </a:t>
            </a:r>
            <a:r>
              <a:rPr lang="en-US" sz="1600" dirty="0" err="1">
                <a:solidFill>
                  <a:schemeClr val="tx1"/>
                </a:solidFill>
              </a:rPr>
              <a:t>Multiball</a:t>
            </a:r>
            <a:r>
              <a:rPr lang="en-US" sz="1600" dirty="0">
                <a:solidFill>
                  <a:schemeClr val="tx1"/>
                </a:solidFill>
              </a:rPr>
              <a:t> left ramp will feed into the Whirlpool, which spots letters in CREATURE. Completing CREATURE increases the Multiplier by one factor, go </a:t>
            </a:r>
            <a:r>
              <a:rPr lang="en-US" sz="1600">
                <a:solidFill>
                  <a:schemeClr val="tx1"/>
                </a:solidFill>
              </a:rPr>
              <a:t>for 3X.</a:t>
            </a:r>
            <a:endParaRPr lang="en-US" sz="1600" dirty="0">
              <a:solidFill>
                <a:schemeClr val="tx1"/>
              </a:solidFill>
            </a:endParaRPr>
          </a:p>
          <a:p>
            <a:endParaRPr lang="en-US" sz="1600" dirty="0">
              <a:solidFill>
                <a:schemeClr val="tx1"/>
              </a:solidFill>
            </a:endParaRPr>
          </a:p>
          <a:p>
            <a:r>
              <a:rPr lang="en-US" sz="1600" dirty="0">
                <a:solidFill>
                  <a:schemeClr val="tx1"/>
                </a:solidFill>
              </a:rPr>
              <a:t>Backhand Right Ramp, when ball comes from Scoop, it can be catch by holding up right flipper. </a:t>
            </a:r>
          </a:p>
          <a:p>
            <a:endParaRPr lang="en-US" sz="1600" dirty="0">
              <a:solidFill>
                <a:schemeClr val="tx1"/>
              </a:solidFill>
            </a:endParaRPr>
          </a:p>
          <a:p>
            <a:r>
              <a:rPr lang="en-US" sz="1600" dirty="0">
                <a:solidFill>
                  <a:schemeClr val="tx1"/>
                </a:solidFill>
              </a:rPr>
              <a:t>Double Feature: shoot the Left Ramp at least once (pref. 6 times), and then the Center Shot while it remains lit, for ½, 1, 2, 4, 8, 16M to collect.</a:t>
            </a:r>
          </a:p>
          <a:p>
            <a:endParaRPr lang="en-US" sz="1600" dirty="0">
              <a:solidFill>
                <a:schemeClr val="tx1"/>
              </a:solidFill>
            </a:endParaRPr>
          </a:p>
          <a:p>
            <a:r>
              <a:rPr lang="en-US" sz="1600" dirty="0">
                <a:solidFill>
                  <a:schemeClr val="tx1"/>
                </a:solidFill>
              </a:rPr>
              <a:t>Move your car, shoot Center shot to set and collect first value, next collect is 2x, 3x, 4x = up to 80M.</a:t>
            </a: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06730" y="5284209"/>
            <a:ext cx="10342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751277" y="6073442"/>
            <a:ext cx="54419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DP</a:t>
            </a:r>
          </a:p>
        </p:txBody>
      </p:sp>
    </p:spTree>
    <p:extLst>
      <p:ext uri="{BB962C8B-B14F-4D97-AF65-F5344CB8AC3E}">
        <p14:creationId xmlns:p14="http://schemas.microsoft.com/office/powerpoint/2010/main" val="394676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rot="16200000">
            <a:off x="11779795" y="602722"/>
            <a:ext cx="4812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TZ</a:t>
            </a:r>
          </a:p>
        </p:txBody>
      </p:sp>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Cirqus</a:t>
            </a:r>
            <a:r>
              <a:rPr lang="da-DK" sz="2000" u="sng" dirty="0">
                <a:solidFill>
                  <a:schemeClr val="tx1"/>
                </a:solidFill>
              </a:rPr>
              <a:t> Voltaire</a:t>
            </a:r>
            <a:endParaRPr lang="en-US" sz="2000" u="sng" dirty="0">
              <a:solidFill>
                <a:schemeClr val="tx1"/>
              </a:solidFill>
            </a:endParaRPr>
          </a:p>
          <a:p>
            <a:r>
              <a:rPr lang="en-GB" sz="1600" dirty="0">
                <a:solidFill>
                  <a:schemeClr val="tx1"/>
                </a:solidFill>
              </a:rPr>
              <a:t>Go for the sideways-facing skill shot target.</a:t>
            </a:r>
          </a:p>
          <a:p>
            <a:r>
              <a:rPr lang="en-GB" sz="1600" dirty="0">
                <a:solidFill>
                  <a:schemeClr val="tx1"/>
                </a:solidFill>
              </a:rPr>
              <a:t>Trap ball on right flipper when coming from ramp.</a:t>
            </a:r>
          </a:p>
          <a:p>
            <a:endParaRPr lang="en-US" sz="1600" dirty="0">
              <a:solidFill>
                <a:schemeClr val="tx1"/>
              </a:solidFill>
            </a:endParaRPr>
          </a:p>
          <a:p>
            <a:r>
              <a:rPr lang="en-GB" sz="1600" dirty="0">
                <a:solidFill>
                  <a:schemeClr val="tx1"/>
                </a:solidFill>
              </a:rPr>
              <a:t>Spell W-O-W to raise up a Ringmaster, defeat the first ringmaster, he can be Backhanded!</a:t>
            </a:r>
          </a:p>
          <a:p>
            <a:endParaRPr lang="en-GB" sz="1600" dirty="0">
              <a:solidFill>
                <a:schemeClr val="tx1"/>
              </a:solidFill>
            </a:endParaRPr>
          </a:p>
          <a:p>
            <a:r>
              <a:rPr lang="en-GB" sz="1600" dirty="0">
                <a:solidFill>
                  <a:schemeClr val="tx1"/>
                </a:solidFill>
              </a:rPr>
              <a:t>Stack MB, left ramp targets light lock can be stacked, and ramp locks is, used during Ringmaster #2, possible stacked with Juggler MB, shoot the left loop 3 times to light the Juggler, and three times to lock three balls and start juggler MB. </a:t>
            </a:r>
          </a:p>
          <a:p>
            <a:endParaRPr lang="en-GB" sz="1600" dirty="0">
              <a:solidFill>
                <a:schemeClr val="tx1"/>
              </a:solidFill>
            </a:endParaRPr>
          </a:p>
          <a:p>
            <a:r>
              <a:rPr lang="en-GB" sz="1600" dirty="0">
                <a:solidFill>
                  <a:schemeClr val="tx1"/>
                </a:solidFill>
              </a:rPr>
              <a:t>Once you have completed Ringmaster Battle after defeating #5 you cannot defeat another Ringmaster until after you have played Join the </a:t>
            </a:r>
            <a:r>
              <a:rPr lang="en-GB" sz="1600" dirty="0" err="1">
                <a:solidFill>
                  <a:schemeClr val="tx1"/>
                </a:solidFill>
              </a:rPr>
              <a:t>Cirqus</a:t>
            </a:r>
            <a:r>
              <a:rPr lang="en-US" sz="1600" dirty="0">
                <a:solidFill>
                  <a:schemeClr val="tx1"/>
                </a:solidFill>
              </a:rPr>
              <a:t>. To Join also needs to</a:t>
            </a:r>
          </a:p>
          <a:p>
            <a:endParaRPr lang="en-US" sz="1600" dirty="0">
              <a:solidFill>
                <a:schemeClr val="tx1"/>
              </a:solidFill>
            </a:endParaRPr>
          </a:p>
          <a:p>
            <a:r>
              <a:rPr lang="en-GB" sz="1600" dirty="0">
                <a:solidFill>
                  <a:schemeClr val="tx1"/>
                </a:solidFill>
              </a:rPr>
              <a:t>Acrobats - Shoot the right ramp 4 times.</a:t>
            </a:r>
          </a:p>
          <a:p>
            <a:r>
              <a:rPr lang="en-GB" sz="1600" dirty="0">
                <a:solidFill>
                  <a:schemeClr val="tx1"/>
                </a:solidFill>
              </a:rPr>
              <a:t>Spin - Shoot the inner loop surrounding the Ringmaster four times to spell S-P-I-N.</a:t>
            </a:r>
          </a:p>
          <a:p>
            <a:r>
              <a:rPr lang="en-GB" sz="1600" dirty="0">
                <a:solidFill>
                  <a:schemeClr val="tx1"/>
                </a:solidFill>
              </a:rPr>
              <a:t>Boom - Spell V-O-L-T by rolling over the red rollovers to charge up the Boom!</a:t>
            </a:r>
          </a:p>
          <a:p>
            <a:r>
              <a:rPr lang="en-GB" sz="1600" dirty="0">
                <a:solidFill>
                  <a:schemeClr val="tx1"/>
                </a:solidFill>
              </a:rPr>
              <a:t>Side show - Hitting the yellow Ringmaster </a:t>
            </a:r>
            <a:r>
              <a:rPr lang="en-GB" sz="1600" dirty="0" err="1">
                <a:solidFill>
                  <a:schemeClr val="tx1"/>
                </a:solidFill>
              </a:rPr>
              <a:t>standups</a:t>
            </a:r>
            <a:r>
              <a:rPr lang="en-GB" sz="1600" dirty="0">
                <a:solidFill>
                  <a:schemeClr val="tx1"/>
                </a:solidFill>
              </a:rPr>
              <a:t> enough times, the Side Show becomes lit just past the Juggler magnet.</a:t>
            </a:r>
          </a:p>
          <a:p>
            <a:r>
              <a:rPr lang="en-GB" sz="1600" dirty="0">
                <a:solidFill>
                  <a:schemeClr val="tx1"/>
                </a:solidFill>
              </a:rPr>
              <a:t>Menagerie - Left of the racquetball ball's cage is a pseudo-slingshot, hit it enough times, or the white </a:t>
            </a:r>
            <a:r>
              <a:rPr lang="en-GB" sz="1600" dirty="0" err="1">
                <a:solidFill>
                  <a:schemeClr val="tx1"/>
                </a:solidFill>
              </a:rPr>
              <a:t>standup</a:t>
            </a:r>
            <a:r>
              <a:rPr lang="en-GB" sz="1600" dirty="0">
                <a:solidFill>
                  <a:schemeClr val="tx1"/>
                </a:solidFill>
              </a:rPr>
              <a:t> just above the cage, to spot hits toward the menagerie.</a:t>
            </a:r>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756752" y="98418"/>
            <a:ext cx="52734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CV</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Ironman</a:t>
            </a:r>
            <a:endParaRPr lang="en-US" sz="2000" u="sng" dirty="0">
              <a:solidFill>
                <a:schemeClr val="tx1"/>
              </a:solidFill>
            </a:endParaRPr>
          </a:p>
          <a:p>
            <a:r>
              <a:rPr lang="da-DK" sz="1600" dirty="0">
                <a:solidFill>
                  <a:schemeClr val="tx1"/>
                </a:solidFill>
              </a:rPr>
              <a:t>S.H.I.E.L.D. Lanes </a:t>
            </a:r>
            <a:r>
              <a:rPr lang="da-DK" sz="1600" dirty="0" err="1">
                <a:solidFill>
                  <a:schemeClr val="tx1"/>
                </a:solidFill>
              </a:rPr>
              <a:t>are</a:t>
            </a:r>
            <a:r>
              <a:rPr lang="da-DK" sz="1600" dirty="0">
                <a:solidFill>
                  <a:schemeClr val="tx1"/>
                </a:solidFill>
              </a:rPr>
              <a:t> </a:t>
            </a:r>
            <a:r>
              <a:rPr lang="da-DK" sz="1600" dirty="0" err="1">
                <a:solidFill>
                  <a:schemeClr val="tx1"/>
                </a:solidFill>
              </a:rPr>
              <a:t>controllable</a:t>
            </a:r>
            <a:r>
              <a:rPr lang="da-DK" sz="1600" dirty="0">
                <a:solidFill>
                  <a:schemeClr val="tx1"/>
                </a:solidFill>
              </a:rPr>
              <a:t>, </a:t>
            </a:r>
            <a:r>
              <a:rPr lang="da-DK" sz="1600" dirty="0" err="1">
                <a:solidFill>
                  <a:schemeClr val="tx1"/>
                </a:solidFill>
              </a:rPr>
              <a:t>inlane</a:t>
            </a:r>
            <a:r>
              <a:rPr lang="da-DK" sz="1600" dirty="0">
                <a:solidFill>
                  <a:schemeClr val="tx1"/>
                </a:solidFill>
              </a:rPr>
              <a:t>, </a:t>
            </a:r>
            <a:r>
              <a:rPr lang="da-DK" sz="1600" dirty="0" err="1">
                <a:solidFill>
                  <a:schemeClr val="tx1"/>
                </a:solidFill>
              </a:rPr>
              <a:t>outlane</a:t>
            </a:r>
            <a:r>
              <a:rPr lang="da-DK" sz="1600" dirty="0">
                <a:solidFill>
                  <a:schemeClr val="tx1"/>
                </a:solidFill>
              </a:rPr>
              <a:t> and </a:t>
            </a:r>
            <a:r>
              <a:rPr lang="da-DK" sz="1600" dirty="0" err="1">
                <a:solidFill>
                  <a:schemeClr val="tx1"/>
                </a:solidFill>
              </a:rPr>
              <a:t>toplanes</a:t>
            </a:r>
            <a:r>
              <a:rPr lang="da-DK" sz="1600" dirty="0">
                <a:solidFill>
                  <a:schemeClr val="tx1"/>
                </a:solidFill>
              </a:rPr>
              <a:t>.</a:t>
            </a:r>
          </a:p>
          <a:p>
            <a:r>
              <a:rPr lang="en-US" sz="1600" dirty="0">
                <a:solidFill>
                  <a:schemeClr val="tx1"/>
                </a:solidFill>
              </a:rPr>
              <a:t>Completing all I-R-O-N-M-A-N targets light up an insert on the mark ladder (middle).</a:t>
            </a:r>
          </a:p>
          <a:p>
            <a:endParaRPr lang="da-DK" sz="1600" dirty="0">
              <a:solidFill>
                <a:schemeClr val="tx1"/>
              </a:solidFill>
            </a:endParaRPr>
          </a:p>
          <a:p>
            <a:r>
              <a:rPr lang="da-DK" sz="1600" dirty="0" err="1">
                <a:solidFill>
                  <a:schemeClr val="tx1"/>
                </a:solidFill>
              </a:rPr>
              <a:t>War</a:t>
            </a:r>
            <a:r>
              <a:rPr lang="da-DK" sz="1600" dirty="0">
                <a:solidFill>
                  <a:schemeClr val="tx1"/>
                </a:solidFill>
              </a:rPr>
              <a:t> Machine</a:t>
            </a:r>
            <a:r>
              <a:rPr lang="en-US" sz="1600" dirty="0">
                <a:solidFill>
                  <a:schemeClr val="tx1"/>
                </a:solidFill>
              </a:rPr>
              <a:t> MB: Hit 8 drone targets, then War Machine, in MB </a:t>
            </a:r>
            <a:r>
              <a:rPr lang="en-US" sz="1600" i="1" dirty="0">
                <a:solidFill>
                  <a:schemeClr val="tx1"/>
                </a:solidFill>
              </a:rPr>
              <a:t>1. </a:t>
            </a:r>
            <a:r>
              <a:rPr lang="en-US" sz="1600" dirty="0">
                <a:solidFill>
                  <a:schemeClr val="tx1"/>
                </a:solidFill>
              </a:rPr>
              <a:t>hit 4 drone jackpots, then 5 major shots are jackpots</a:t>
            </a:r>
            <a:endParaRPr lang="en-US" sz="1600" i="1" dirty="0">
              <a:solidFill>
                <a:schemeClr val="tx1"/>
              </a:solidFill>
            </a:endParaRPr>
          </a:p>
          <a:p>
            <a:endParaRPr lang="da-DK" sz="1600" dirty="0">
              <a:solidFill>
                <a:schemeClr val="tx1"/>
              </a:solidFill>
            </a:endParaRPr>
          </a:p>
          <a:p>
            <a:r>
              <a:rPr lang="da-DK" sz="1600" dirty="0" err="1">
                <a:solidFill>
                  <a:schemeClr val="tx1"/>
                </a:solidFill>
              </a:rPr>
              <a:t>Whiplash</a:t>
            </a:r>
            <a:r>
              <a:rPr lang="en-US" sz="1600" dirty="0">
                <a:solidFill>
                  <a:schemeClr val="tx1"/>
                </a:solidFill>
              </a:rPr>
              <a:t> MB: Hit the targets 5 times, to start.</a:t>
            </a:r>
          </a:p>
          <a:p>
            <a:endParaRPr lang="en-US" sz="1600" dirty="0">
              <a:solidFill>
                <a:schemeClr val="tx1"/>
              </a:solidFill>
            </a:endParaRPr>
          </a:p>
          <a:p>
            <a:r>
              <a:rPr lang="en-US" sz="1600" dirty="0">
                <a:solidFill>
                  <a:schemeClr val="tx1"/>
                </a:solidFill>
              </a:rPr>
              <a:t>We Got A Bogey: Ramps have progress meters labelled from 100K up to 400K, 5 times timed bogey start running.</a:t>
            </a:r>
          </a:p>
          <a:p>
            <a:endParaRPr lang="da-DK" sz="1600" dirty="0">
              <a:solidFill>
                <a:schemeClr val="tx1"/>
              </a:solidFill>
            </a:endParaRPr>
          </a:p>
          <a:p>
            <a:r>
              <a:rPr lang="da-DK" sz="1600" dirty="0">
                <a:solidFill>
                  <a:schemeClr val="tx1"/>
                </a:solidFill>
              </a:rPr>
              <a:t>Iron </a:t>
            </a:r>
            <a:r>
              <a:rPr lang="da-DK" sz="1600" dirty="0" err="1">
                <a:solidFill>
                  <a:schemeClr val="tx1"/>
                </a:solidFill>
              </a:rPr>
              <a:t>Monger</a:t>
            </a:r>
            <a:r>
              <a:rPr lang="da-DK" sz="1600" dirty="0">
                <a:solidFill>
                  <a:schemeClr val="tx1"/>
                </a:solidFill>
              </a:rPr>
              <a:t> MB: The 3 spinner-</a:t>
            </a:r>
            <a:r>
              <a:rPr lang="da-DK" sz="1600" dirty="0" err="1">
                <a:solidFill>
                  <a:schemeClr val="tx1"/>
                </a:solidFill>
              </a:rPr>
              <a:t>lanes</a:t>
            </a:r>
            <a:r>
              <a:rPr lang="da-DK" sz="1600" dirty="0">
                <a:solidFill>
                  <a:schemeClr val="tx1"/>
                </a:solidFill>
              </a:rPr>
              <a:t>, </a:t>
            </a:r>
            <a:r>
              <a:rPr lang="da-DK" sz="1600" dirty="0" err="1">
                <a:solidFill>
                  <a:schemeClr val="tx1"/>
                </a:solidFill>
              </a:rPr>
              <a:t>orbit</a:t>
            </a:r>
            <a:r>
              <a:rPr lang="da-DK" sz="1600" dirty="0">
                <a:solidFill>
                  <a:schemeClr val="tx1"/>
                </a:solidFill>
              </a:rPr>
              <a:t> and center gives Letters, </a:t>
            </a:r>
            <a:r>
              <a:rPr lang="da-DK" sz="1600" dirty="0" err="1">
                <a:solidFill>
                  <a:schemeClr val="tx1"/>
                </a:solidFill>
              </a:rPr>
              <a:t>once</a:t>
            </a:r>
            <a:r>
              <a:rPr lang="da-DK" sz="1600" dirty="0">
                <a:solidFill>
                  <a:schemeClr val="tx1"/>
                </a:solidFill>
              </a:rPr>
              <a:t> </a:t>
            </a:r>
            <a:r>
              <a:rPr lang="da-DK" sz="1600" dirty="0" err="1">
                <a:solidFill>
                  <a:schemeClr val="tx1"/>
                </a:solidFill>
              </a:rPr>
              <a:t>raised</a:t>
            </a:r>
            <a:r>
              <a:rPr lang="da-DK" sz="1600" dirty="0">
                <a:solidFill>
                  <a:schemeClr val="tx1"/>
                </a:solidFill>
              </a:rPr>
              <a:t> hit </a:t>
            </a:r>
            <a:r>
              <a:rPr lang="da-DK" sz="1600" dirty="0" err="1">
                <a:solidFill>
                  <a:schemeClr val="tx1"/>
                </a:solidFill>
              </a:rPr>
              <a:t>Monger</a:t>
            </a:r>
            <a:r>
              <a:rPr lang="da-DK" sz="1600" dirty="0">
                <a:solidFill>
                  <a:schemeClr val="tx1"/>
                </a:solidFill>
              </a:rPr>
              <a:t> to bring </a:t>
            </a:r>
            <a:r>
              <a:rPr lang="da-DK" sz="1600" dirty="0" err="1">
                <a:solidFill>
                  <a:schemeClr val="tx1"/>
                </a:solidFill>
              </a:rPr>
              <a:t>him</a:t>
            </a:r>
            <a:r>
              <a:rPr lang="da-DK" sz="1600" dirty="0">
                <a:solidFill>
                  <a:schemeClr val="tx1"/>
                </a:solidFill>
              </a:rPr>
              <a:t> </a:t>
            </a:r>
            <a:r>
              <a:rPr lang="da-DK" sz="1600" dirty="0" err="1">
                <a:solidFill>
                  <a:schemeClr val="tx1"/>
                </a:solidFill>
              </a:rPr>
              <a:t>down</a:t>
            </a:r>
            <a:r>
              <a:rPr lang="da-DK" sz="1600" dirty="0">
                <a:solidFill>
                  <a:schemeClr val="tx1"/>
                </a:solidFill>
              </a:rPr>
              <a:t> and start MB, in MB </a:t>
            </a:r>
            <a:r>
              <a:rPr lang="da-DK" sz="1600" dirty="0" err="1">
                <a:solidFill>
                  <a:schemeClr val="tx1"/>
                </a:solidFill>
              </a:rPr>
              <a:t>get</a:t>
            </a:r>
            <a:r>
              <a:rPr lang="da-DK" sz="1600" dirty="0">
                <a:solidFill>
                  <a:schemeClr val="tx1"/>
                </a:solidFill>
              </a:rPr>
              <a:t> </a:t>
            </a:r>
            <a:r>
              <a:rPr lang="da-DK" sz="1600" dirty="0" err="1">
                <a:solidFill>
                  <a:schemeClr val="tx1"/>
                </a:solidFill>
              </a:rPr>
              <a:t>six</a:t>
            </a:r>
            <a:r>
              <a:rPr lang="da-DK" sz="1600" dirty="0">
                <a:solidFill>
                  <a:schemeClr val="tx1"/>
                </a:solidFill>
              </a:rPr>
              <a:t> </a:t>
            </a:r>
            <a:r>
              <a:rPr lang="da-DK" sz="1600" dirty="0" err="1">
                <a:solidFill>
                  <a:schemeClr val="tx1"/>
                </a:solidFill>
              </a:rPr>
              <a:t>orbits</a:t>
            </a:r>
            <a:r>
              <a:rPr lang="da-DK" sz="1600" dirty="0">
                <a:solidFill>
                  <a:schemeClr val="tx1"/>
                </a:solidFill>
              </a:rPr>
              <a:t>, </a:t>
            </a:r>
            <a:r>
              <a:rPr lang="da-DK" sz="1600" dirty="0" err="1">
                <a:solidFill>
                  <a:schemeClr val="tx1"/>
                </a:solidFill>
              </a:rPr>
              <a:t>then</a:t>
            </a:r>
            <a:r>
              <a:rPr lang="da-DK" sz="1600" dirty="0">
                <a:solidFill>
                  <a:schemeClr val="tx1"/>
                </a:solidFill>
              </a:rPr>
              <a:t> 6 </a:t>
            </a:r>
            <a:r>
              <a:rPr lang="da-DK" sz="1600" dirty="0" err="1">
                <a:solidFill>
                  <a:schemeClr val="tx1"/>
                </a:solidFill>
              </a:rPr>
              <a:t>Monger</a:t>
            </a:r>
            <a:r>
              <a:rPr lang="da-DK" sz="1600" dirty="0">
                <a:solidFill>
                  <a:schemeClr val="tx1"/>
                </a:solidFill>
              </a:rPr>
              <a:t> hit, </a:t>
            </a:r>
            <a:r>
              <a:rPr lang="da-DK" sz="1600" dirty="0" err="1">
                <a:solidFill>
                  <a:schemeClr val="tx1"/>
                </a:solidFill>
              </a:rPr>
              <a:t>before</a:t>
            </a:r>
            <a:r>
              <a:rPr lang="da-DK" sz="1600" dirty="0">
                <a:solidFill>
                  <a:schemeClr val="tx1"/>
                </a:solidFill>
              </a:rPr>
              <a:t> Super Jackpot in </a:t>
            </a:r>
            <a:r>
              <a:rPr lang="da-DK" sz="1600" dirty="0" err="1">
                <a:solidFill>
                  <a:schemeClr val="tx1"/>
                </a:solidFill>
              </a:rPr>
              <a:t>centerlane</a:t>
            </a:r>
            <a:r>
              <a:rPr lang="da-DK" sz="1600" dirty="0">
                <a:solidFill>
                  <a:schemeClr val="tx1"/>
                </a:solidFill>
              </a:rPr>
              <a:t> for 3M.</a:t>
            </a:r>
          </a:p>
          <a:p>
            <a:endParaRPr lang="da-DK" sz="1600" dirty="0">
              <a:solidFill>
                <a:schemeClr val="tx1"/>
              </a:solidFill>
            </a:endParaRPr>
          </a:p>
          <a:p>
            <a:r>
              <a:rPr lang="da-DK" sz="1600" dirty="0" err="1">
                <a:solidFill>
                  <a:schemeClr val="tx1"/>
                </a:solidFill>
              </a:rPr>
              <a:t>Get</a:t>
            </a:r>
            <a:r>
              <a:rPr lang="da-DK" sz="1600" dirty="0">
                <a:solidFill>
                  <a:schemeClr val="tx1"/>
                </a:solidFill>
              </a:rPr>
              <a:t> 5 </a:t>
            </a:r>
            <a:r>
              <a:rPr lang="da-DK" sz="1600" dirty="0" err="1">
                <a:solidFill>
                  <a:schemeClr val="tx1"/>
                </a:solidFill>
              </a:rPr>
              <a:t>ladder</a:t>
            </a:r>
            <a:r>
              <a:rPr lang="da-DK" sz="1600" dirty="0">
                <a:solidFill>
                  <a:schemeClr val="tx1"/>
                </a:solidFill>
              </a:rPr>
              <a:t> steps in </a:t>
            </a:r>
            <a:r>
              <a:rPr lang="da-DK" sz="1600" dirty="0" err="1">
                <a:solidFill>
                  <a:schemeClr val="tx1"/>
                </a:solidFill>
              </a:rPr>
              <a:t>one</a:t>
            </a:r>
            <a:r>
              <a:rPr lang="da-DK" sz="1600" dirty="0">
                <a:solidFill>
                  <a:schemeClr val="tx1"/>
                </a:solidFill>
              </a:rPr>
              <a:t> ball gives, Do or Die: Hit Center to start </a:t>
            </a:r>
            <a:r>
              <a:rPr lang="da-DK" sz="1600" dirty="0" err="1">
                <a:solidFill>
                  <a:schemeClr val="tx1"/>
                </a:solidFill>
              </a:rPr>
              <a:t>hurry</a:t>
            </a:r>
            <a:r>
              <a:rPr lang="da-DK" sz="1600" dirty="0">
                <a:solidFill>
                  <a:schemeClr val="tx1"/>
                </a:solidFill>
              </a:rPr>
              <a:t> up, hit center to </a:t>
            </a:r>
            <a:r>
              <a:rPr lang="da-DK" sz="1600" dirty="0" err="1">
                <a:solidFill>
                  <a:schemeClr val="tx1"/>
                </a:solidFill>
              </a:rPr>
              <a:t>collect</a:t>
            </a:r>
            <a:r>
              <a:rPr lang="da-DK" sz="1600" dirty="0">
                <a:solidFill>
                  <a:schemeClr val="tx1"/>
                </a:solidFill>
              </a:rPr>
              <a:t>.</a:t>
            </a:r>
          </a:p>
          <a:p>
            <a:r>
              <a:rPr lang="da-DK" sz="1600" dirty="0" err="1">
                <a:solidFill>
                  <a:schemeClr val="tx1"/>
                </a:solidFill>
              </a:rPr>
              <a:t>Get</a:t>
            </a:r>
            <a:r>
              <a:rPr lang="da-DK" sz="1600" dirty="0">
                <a:solidFill>
                  <a:schemeClr val="tx1"/>
                </a:solidFill>
              </a:rPr>
              <a:t> to Mark 6 gives </a:t>
            </a:r>
            <a:r>
              <a:rPr lang="da-DK" sz="1600" dirty="0" err="1">
                <a:solidFill>
                  <a:schemeClr val="tx1"/>
                </a:solidFill>
              </a:rPr>
              <a:t>Jericho</a:t>
            </a:r>
            <a:r>
              <a:rPr lang="da-DK" sz="1600" dirty="0">
                <a:solidFill>
                  <a:schemeClr val="tx1"/>
                </a:solidFill>
              </a:rPr>
              <a:t>: In center </a:t>
            </a:r>
            <a:r>
              <a:rPr lang="da-DK" sz="1600" dirty="0" err="1">
                <a:solidFill>
                  <a:schemeClr val="tx1"/>
                </a:solidFill>
              </a:rPr>
              <a:t>lane</a:t>
            </a:r>
            <a:r>
              <a:rPr lang="da-DK" sz="1600" dirty="0">
                <a:solidFill>
                  <a:schemeClr val="tx1"/>
                </a:solidFill>
              </a:rPr>
              <a:t>, single ball 2X </a:t>
            </a:r>
            <a:r>
              <a:rPr lang="da-DK" sz="1600" dirty="0" err="1">
                <a:solidFill>
                  <a:schemeClr val="tx1"/>
                </a:solidFill>
              </a:rPr>
              <a:t>playfield</a:t>
            </a:r>
            <a:r>
              <a:rPr lang="da-DK" sz="1600" dirty="0">
                <a:solidFill>
                  <a:schemeClr val="tx1"/>
                </a:solidFill>
              </a:rPr>
              <a:t>.</a:t>
            </a:r>
          </a:p>
          <a:p>
            <a:endParaRPr lang="da-DK" sz="1600" dirty="0">
              <a:solidFill>
                <a:schemeClr val="tx1"/>
              </a:solidFill>
            </a:endParaRPr>
          </a:p>
          <a:p>
            <a:r>
              <a:rPr lang="da-DK" sz="1600" dirty="0" err="1">
                <a:solidFill>
                  <a:schemeClr val="tx1"/>
                </a:solidFill>
              </a:rPr>
              <a:t>Stack</a:t>
            </a:r>
            <a:r>
              <a:rPr lang="da-DK" sz="1600" dirty="0">
                <a:solidFill>
                  <a:schemeClr val="tx1"/>
                </a:solidFill>
              </a:rPr>
              <a:t> MB </a:t>
            </a:r>
            <a:r>
              <a:rPr lang="da-DK" sz="1600" dirty="0" err="1">
                <a:solidFill>
                  <a:schemeClr val="tx1"/>
                </a:solidFill>
              </a:rPr>
              <a:t>War</a:t>
            </a:r>
            <a:r>
              <a:rPr lang="da-DK" sz="1600" dirty="0">
                <a:solidFill>
                  <a:schemeClr val="tx1"/>
                </a:solidFill>
              </a:rPr>
              <a:t> Machine</a:t>
            </a:r>
            <a:r>
              <a:rPr lang="en-US" sz="1600" dirty="0">
                <a:solidFill>
                  <a:schemeClr val="tx1"/>
                </a:solidFill>
              </a:rPr>
              <a:t> and </a:t>
            </a:r>
            <a:r>
              <a:rPr lang="da-DK" sz="1600" dirty="0" err="1">
                <a:solidFill>
                  <a:schemeClr val="tx1"/>
                </a:solidFill>
              </a:rPr>
              <a:t>Whiplash</a:t>
            </a:r>
            <a:r>
              <a:rPr lang="da-DK" sz="1600" dirty="0">
                <a:solidFill>
                  <a:schemeClr val="tx1"/>
                </a:solidFill>
              </a:rPr>
              <a:t> (</a:t>
            </a:r>
            <a:r>
              <a:rPr lang="en-US" sz="1600" dirty="0">
                <a:solidFill>
                  <a:schemeClr val="tx1"/>
                </a:solidFill>
              </a:rPr>
              <a:t>Bogey). </a:t>
            </a:r>
            <a:endParaRPr lang="da-DK" sz="1600" dirty="0">
              <a:solidFill>
                <a:schemeClr val="tx1"/>
              </a:solidFill>
            </a:endParaRPr>
          </a:p>
        </p:txBody>
      </p:sp>
    </p:spTree>
    <p:extLst>
      <p:ext uri="{BB962C8B-B14F-4D97-AF65-F5344CB8AC3E}">
        <p14:creationId xmlns:p14="http://schemas.microsoft.com/office/powerpoint/2010/main" val="28149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Aerosmith</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short </a:t>
            </a:r>
            <a:r>
              <a:rPr lang="da-DK" sz="1600" dirty="0" err="1">
                <a:solidFill>
                  <a:schemeClr val="tx1"/>
                </a:solidFill>
              </a:rPr>
              <a:t>plunge</a:t>
            </a:r>
            <a:r>
              <a:rPr lang="da-DK" sz="1600" dirty="0">
                <a:solidFill>
                  <a:schemeClr val="tx1"/>
                </a:solidFill>
              </a:rPr>
              <a:t>, hit </a:t>
            </a:r>
            <a:r>
              <a:rPr lang="da-DK" sz="1600" dirty="0" err="1">
                <a:solidFill>
                  <a:schemeClr val="tx1"/>
                </a:solidFill>
              </a:rPr>
              <a:t>flasing</a:t>
            </a:r>
            <a:r>
              <a:rPr lang="da-DK" sz="1600" dirty="0">
                <a:solidFill>
                  <a:schemeClr val="tx1"/>
                </a:solidFill>
              </a:rPr>
              <a:t> to </a:t>
            </a:r>
            <a:r>
              <a:rPr lang="da-DK" sz="1600" dirty="0" err="1">
                <a:solidFill>
                  <a:schemeClr val="tx1"/>
                </a:solidFill>
              </a:rPr>
              <a:t>collect</a:t>
            </a:r>
            <a:r>
              <a:rPr lang="da-DK" sz="1600" dirty="0">
                <a:solidFill>
                  <a:schemeClr val="tx1"/>
                </a:solidFill>
              </a:rPr>
              <a:t> smart </a:t>
            </a:r>
            <a:r>
              <a:rPr lang="da-DK" sz="1600" dirty="0" err="1">
                <a:solidFill>
                  <a:schemeClr val="tx1"/>
                </a:solidFill>
              </a:rPr>
              <a:t>missiles</a:t>
            </a:r>
            <a:r>
              <a:rPr lang="da-DK" sz="1600" dirty="0">
                <a:solidFill>
                  <a:schemeClr val="tx1"/>
                </a:solidFill>
              </a:rPr>
              <a:t>.</a:t>
            </a:r>
          </a:p>
          <a:p>
            <a:endParaRPr lang="da-DK" sz="1600" dirty="0">
              <a:solidFill>
                <a:schemeClr val="tx1"/>
              </a:solidFill>
            </a:endParaRPr>
          </a:p>
          <a:p>
            <a:r>
              <a:rPr lang="da-DK" sz="1600" dirty="0">
                <a:solidFill>
                  <a:schemeClr val="tx1"/>
                </a:solidFill>
              </a:rPr>
              <a:t>In </a:t>
            </a:r>
            <a:r>
              <a:rPr lang="da-DK" sz="1600" dirty="0" err="1">
                <a:solidFill>
                  <a:schemeClr val="tx1"/>
                </a:solidFill>
              </a:rPr>
              <a:t>ballsave</a:t>
            </a:r>
            <a:r>
              <a:rPr lang="da-DK" sz="1600" dirty="0">
                <a:solidFill>
                  <a:schemeClr val="tx1"/>
                </a:solidFill>
              </a:rPr>
              <a:t> time, hit </a:t>
            </a:r>
            <a:r>
              <a:rPr lang="da-DK" sz="1600" dirty="0" err="1">
                <a:solidFill>
                  <a:schemeClr val="tx1"/>
                </a:solidFill>
              </a:rPr>
              <a:t>two</a:t>
            </a:r>
            <a:r>
              <a:rPr lang="da-DK" sz="1600" dirty="0">
                <a:solidFill>
                  <a:schemeClr val="tx1"/>
                </a:solidFill>
              </a:rPr>
              <a:t> standup on </a:t>
            </a:r>
            <a:r>
              <a:rPr lang="da-DK" sz="1600" dirty="0" err="1">
                <a:solidFill>
                  <a:schemeClr val="tx1"/>
                </a:solidFill>
              </a:rPr>
              <a:t>either</a:t>
            </a:r>
            <a:r>
              <a:rPr lang="da-DK" sz="1600" dirty="0">
                <a:solidFill>
                  <a:schemeClr val="tx1"/>
                </a:solidFill>
              </a:rPr>
              <a:t> site of </a:t>
            </a:r>
            <a:r>
              <a:rPr lang="da-DK" sz="1600" dirty="0" err="1">
                <a:solidFill>
                  <a:schemeClr val="tx1"/>
                </a:solidFill>
              </a:rPr>
              <a:t>Toybox</a:t>
            </a:r>
            <a:r>
              <a:rPr lang="da-DK" sz="1600" dirty="0">
                <a:solidFill>
                  <a:schemeClr val="tx1"/>
                </a:solidFill>
              </a:rPr>
              <a:t> to </a:t>
            </a:r>
            <a:r>
              <a:rPr lang="da-DK" sz="1600" dirty="0" err="1">
                <a:solidFill>
                  <a:schemeClr val="tx1"/>
                </a:solidFill>
              </a:rPr>
              <a:t>get</a:t>
            </a:r>
            <a:r>
              <a:rPr lang="da-DK" sz="1600" dirty="0">
                <a:solidFill>
                  <a:schemeClr val="tx1"/>
                </a:solidFill>
              </a:rPr>
              <a:t> VIP-</a:t>
            </a:r>
            <a:r>
              <a:rPr lang="da-DK" sz="1600" dirty="0" err="1">
                <a:solidFill>
                  <a:schemeClr val="tx1"/>
                </a:solidFill>
              </a:rPr>
              <a:t>pass</a:t>
            </a:r>
            <a:r>
              <a:rPr lang="da-DK" sz="1600" dirty="0">
                <a:solidFill>
                  <a:schemeClr val="tx1"/>
                </a:solidFill>
              </a:rPr>
              <a:t>, virtual right </a:t>
            </a:r>
            <a:r>
              <a:rPr lang="da-DK" sz="1600" dirty="0" err="1">
                <a:solidFill>
                  <a:schemeClr val="tx1"/>
                </a:solidFill>
              </a:rPr>
              <a:t>kickback</a:t>
            </a:r>
            <a:r>
              <a:rPr lang="da-DK" sz="1600" dirty="0">
                <a:solidFill>
                  <a:schemeClr val="tx1"/>
                </a:solidFill>
              </a:rPr>
              <a:t>.</a:t>
            </a:r>
          </a:p>
          <a:p>
            <a:endParaRPr lang="da-DK" sz="1600" dirty="0">
              <a:solidFill>
                <a:schemeClr val="tx1"/>
              </a:solidFill>
            </a:endParaRPr>
          </a:p>
          <a:p>
            <a:r>
              <a:rPr lang="da-DK" sz="1600" dirty="0" err="1">
                <a:solidFill>
                  <a:schemeClr val="tx1"/>
                </a:solidFill>
              </a:rPr>
              <a:t>Opening</a:t>
            </a:r>
            <a:r>
              <a:rPr lang="da-DK" sz="1600" dirty="0">
                <a:solidFill>
                  <a:schemeClr val="tx1"/>
                </a:solidFill>
              </a:rPr>
              <a:t> </a:t>
            </a:r>
            <a:r>
              <a:rPr lang="da-DK" sz="1600" dirty="0" err="1">
                <a:solidFill>
                  <a:schemeClr val="tx1"/>
                </a:solidFill>
              </a:rPr>
              <a:t>song</a:t>
            </a:r>
            <a:r>
              <a:rPr lang="da-DK" sz="1600" dirty="0">
                <a:solidFill>
                  <a:schemeClr val="tx1"/>
                </a:solidFill>
              </a:rPr>
              <a:t>, </a:t>
            </a:r>
            <a:r>
              <a:rPr lang="da-DK" sz="1600" dirty="0" err="1">
                <a:solidFill>
                  <a:schemeClr val="tx1"/>
                </a:solidFill>
              </a:rPr>
              <a:t>Sweet</a:t>
            </a:r>
            <a:r>
              <a:rPr lang="da-DK" sz="1600" dirty="0">
                <a:solidFill>
                  <a:schemeClr val="tx1"/>
                </a:solidFill>
              </a:rPr>
              <a:t> Emotion, hit crack it up at last of the 6 shots, </a:t>
            </a:r>
            <a:r>
              <a:rPr lang="da-DK" sz="1600" dirty="0" err="1">
                <a:solidFill>
                  <a:schemeClr val="tx1"/>
                </a:solidFill>
              </a:rPr>
              <a:t>then</a:t>
            </a:r>
            <a:r>
              <a:rPr lang="da-DK" sz="1600" dirty="0">
                <a:solidFill>
                  <a:schemeClr val="tx1"/>
                </a:solidFill>
              </a:rPr>
              <a:t> hit 6 of 8 new shorts, </a:t>
            </a:r>
            <a:r>
              <a:rPr lang="da-DK" sz="1600" dirty="0" err="1">
                <a:solidFill>
                  <a:schemeClr val="tx1"/>
                </a:solidFill>
              </a:rPr>
              <a:t>will</a:t>
            </a:r>
            <a:r>
              <a:rPr lang="da-DK" sz="1600" dirty="0">
                <a:solidFill>
                  <a:schemeClr val="tx1"/>
                </a:solidFill>
              </a:rPr>
              <a:t> give Superscoring.</a:t>
            </a:r>
          </a:p>
          <a:p>
            <a:r>
              <a:rPr lang="da-DK" sz="1600" dirty="0">
                <a:solidFill>
                  <a:schemeClr val="tx1"/>
                </a:solidFill>
              </a:rPr>
              <a:t>Hit </a:t>
            </a:r>
            <a:r>
              <a:rPr lang="da-DK" sz="1600" dirty="0" err="1">
                <a:solidFill>
                  <a:schemeClr val="tx1"/>
                </a:solidFill>
              </a:rPr>
              <a:t>toybox</a:t>
            </a:r>
            <a:r>
              <a:rPr lang="da-DK" sz="1600" dirty="0">
                <a:solidFill>
                  <a:schemeClr val="tx1"/>
                </a:solidFill>
              </a:rPr>
              <a:t> for light </a:t>
            </a:r>
            <a:r>
              <a:rPr lang="da-DK" sz="1600" dirty="0" err="1">
                <a:solidFill>
                  <a:schemeClr val="tx1"/>
                </a:solidFill>
              </a:rPr>
              <a:t>locks</a:t>
            </a:r>
            <a:r>
              <a:rPr lang="da-DK" sz="1600" dirty="0">
                <a:solidFill>
                  <a:schemeClr val="tx1"/>
                </a:solidFill>
              </a:rPr>
              <a:t>.</a:t>
            </a:r>
          </a:p>
          <a:p>
            <a:r>
              <a:rPr lang="da-DK" sz="1600" dirty="0">
                <a:solidFill>
                  <a:schemeClr val="tx1"/>
                </a:solidFill>
              </a:rPr>
              <a:t>Time </a:t>
            </a:r>
            <a:r>
              <a:rPr lang="da-DK" sz="1600" dirty="0" err="1">
                <a:solidFill>
                  <a:schemeClr val="tx1"/>
                </a:solidFill>
              </a:rPr>
              <a:t>completion</a:t>
            </a:r>
            <a:r>
              <a:rPr lang="da-DK" sz="1600" dirty="0">
                <a:solidFill>
                  <a:schemeClr val="tx1"/>
                </a:solidFill>
              </a:rPr>
              <a:t> with start of </a:t>
            </a:r>
            <a:r>
              <a:rPr lang="da-DK" sz="1600" dirty="0" err="1">
                <a:solidFill>
                  <a:schemeClr val="tx1"/>
                </a:solidFill>
              </a:rPr>
              <a:t>multiball</a:t>
            </a:r>
            <a:r>
              <a:rPr lang="da-DK" sz="1600" dirty="0">
                <a:solidFill>
                  <a:schemeClr val="tx1"/>
                </a:solidFill>
              </a:rPr>
              <a:t>, in MB hit all short </a:t>
            </a:r>
            <a:r>
              <a:rPr lang="da-DK" sz="1600" dirty="0" err="1">
                <a:solidFill>
                  <a:schemeClr val="tx1"/>
                </a:solidFill>
              </a:rPr>
              <a:t>twice</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strobing</a:t>
            </a:r>
            <a:r>
              <a:rPr lang="da-DK" sz="1600" dirty="0">
                <a:solidFill>
                  <a:schemeClr val="tx1"/>
                </a:solidFill>
              </a:rPr>
              <a:t> and </a:t>
            </a:r>
            <a:r>
              <a:rPr lang="da-DK" sz="1600" dirty="0" err="1">
                <a:solidFill>
                  <a:schemeClr val="tx1"/>
                </a:solidFill>
              </a:rPr>
              <a:t>finally</a:t>
            </a:r>
            <a:r>
              <a:rPr lang="da-DK" sz="1600" dirty="0">
                <a:solidFill>
                  <a:schemeClr val="tx1"/>
                </a:solidFill>
              </a:rPr>
              <a:t> </a:t>
            </a:r>
            <a:r>
              <a:rPr lang="da-DK" sz="1600" dirty="0" err="1">
                <a:solidFill>
                  <a:schemeClr val="tx1"/>
                </a:solidFill>
              </a:rPr>
              <a:t>lock</a:t>
            </a:r>
            <a:r>
              <a:rPr lang="da-DK" sz="1600" dirty="0">
                <a:solidFill>
                  <a:schemeClr val="tx1"/>
                </a:solidFill>
              </a:rPr>
              <a:t> for super jackpot.</a:t>
            </a:r>
          </a:p>
          <a:p>
            <a:r>
              <a:rPr lang="en-US" sz="1600" dirty="0">
                <a:solidFill>
                  <a:schemeClr val="tx1"/>
                </a:solidFill>
              </a:rPr>
              <a:t>In MB hit scoop to get Add-a-ball after all Aerosmith targets.</a:t>
            </a:r>
          </a:p>
          <a:p>
            <a:endParaRPr lang="en-US" sz="1600" dirty="0">
              <a:solidFill>
                <a:schemeClr val="tx1"/>
              </a:solidFill>
            </a:endParaRPr>
          </a:p>
          <a:p>
            <a:r>
              <a:rPr lang="en-US" sz="1600" dirty="0">
                <a:solidFill>
                  <a:schemeClr val="tx1"/>
                </a:solidFill>
              </a:rPr>
              <a:t>Hit left and right orbit to light elevator for lock, in Elevator MB hit, any shot then elevator for jackpots, all 8 shoots/floor for super 40M!</a:t>
            </a:r>
          </a:p>
          <a:p>
            <a:endParaRPr lang="en-US" sz="1600" dirty="0">
              <a:solidFill>
                <a:schemeClr val="tx1"/>
              </a:solidFill>
            </a:endParaRPr>
          </a:p>
          <a:p>
            <a:r>
              <a:rPr lang="en-US" sz="1600" dirty="0">
                <a:solidFill>
                  <a:schemeClr val="tx1"/>
                </a:solidFill>
              </a:rPr>
              <a:t>Place short multipliers on lock, elevator and center ramp.</a:t>
            </a:r>
          </a:p>
          <a:p>
            <a:endParaRPr lang="en-US" sz="1600" dirty="0">
              <a:solidFill>
                <a:schemeClr val="tx1"/>
              </a:solidFill>
            </a:endParaRPr>
          </a:p>
          <a:p>
            <a:r>
              <a:rPr lang="en-US" sz="1600" dirty="0">
                <a:solidFill>
                  <a:schemeClr val="tx1"/>
                </a:solidFill>
              </a:rPr>
              <a:t>Start all song for Medley </a:t>
            </a:r>
            <a:r>
              <a:rPr lang="en-US" sz="1600" dirty="0" err="1">
                <a:solidFill>
                  <a:schemeClr val="tx1"/>
                </a:solidFill>
              </a:rPr>
              <a:t>Multiball</a:t>
            </a:r>
            <a:r>
              <a:rPr lang="en-US" sz="1600" dirty="0">
                <a:solidFill>
                  <a:schemeClr val="tx1"/>
                </a:solidFill>
              </a:rPr>
              <a:t> </a:t>
            </a:r>
            <a:r>
              <a:rPr lang="en-US" sz="1600" dirty="0" err="1">
                <a:solidFill>
                  <a:schemeClr val="tx1"/>
                </a:solidFill>
              </a:rPr>
              <a:t>Wizzard</a:t>
            </a:r>
            <a:r>
              <a:rPr lang="en-US" sz="1600" dirty="0">
                <a:solidFill>
                  <a:schemeClr val="tx1"/>
                </a:solidFill>
              </a:rPr>
              <a:t> mode, finish unfinished song in order of starting them, use missile to complete as ending MB, end “mode”.</a:t>
            </a:r>
          </a:p>
          <a:p>
            <a:endParaRPr lang="en-US" sz="1600" dirty="0">
              <a:solidFill>
                <a:schemeClr val="tx1"/>
              </a:solidFill>
            </a:endParaRPr>
          </a:p>
          <a:p>
            <a:r>
              <a:rPr lang="en-US" sz="1600" dirty="0">
                <a:solidFill>
                  <a:schemeClr val="tx1"/>
                </a:solidFill>
              </a:rPr>
              <a:t>Complete all song to get to Final Tour MB, hit 24? Shots them scoop for Super Jackpot 200M!</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Twillight</a:t>
            </a:r>
            <a:r>
              <a:rPr lang="da-DK" sz="2000" u="sng" dirty="0">
                <a:solidFill>
                  <a:schemeClr val="tx1"/>
                </a:solidFill>
              </a:rPr>
              <a:t> Zone</a:t>
            </a:r>
            <a:endParaRPr lang="en-US" sz="2000" u="sng" dirty="0">
              <a:solidFill>
                <a:schemeClr val="tx1"/>
              </a:solidFill>
            </a:endParaRPr>
          </a:p>
          <a:p>
            <a:r>
              <a:rPr lang="da-DK" sz="1600" dirty="0">
                <a:solidFill>
                  <a:schemeClr val="tx1"/>
                </a:solidFill>
              </a:rPr>
              <a:t>Do not go for </a:t>
            </a:r>
            <a:r>
              <a:rPr lang="da-DK" sz="1600" dirty="0" err="1">
                <a:solidFill>
                  <a:schemeClr val="tx1"/>
                </a:solidFill>
              </a:rPr>
              <a:t>Skill</a:t>
            </a:r>
            <a:r>
              <a:rPr lang="da-DK" sz="1600" dirty="0">
                <a:solidFill>
                  <a:schemeClr val="tx1"/>
                </a:solidFill>
              </a:rPr>
              <a:t> </a:t>
            </a:r>
            <a:r>
              <a:rPr lang="da-DK" sz="1600" dirty="0" err="1">
                <a:solidFill>
                  <a:schemeClr val="tx1"/>
                </a:solidFill>
              </a:rPr>
              <a:t>shoots</a:t>
            </a:r>
            <a:r>
              <a:rPr lang="da-DK" sz="1600" dirty="0">
                <a:solidFill>
                  <a:schemeClr val="tx1"/>
                </a:solidFill>
              </a:rPr>
              <a:t>, </a:t>
            </a:r>
            <a:r>
              <a:rPr lang="da-DK" sz="1600" dirty="0" err="1">
                <a:solidFill>
                  <a:schemeClr val="tx1"/>
                </a:solidFill>
              </a:rPr>
              <a:t>bumber</a:t>
            </a:r>
            <a:r>
              <a:rPr lang="da-DK" sz="1600" dirty="0">
                <a:solidFill>
                  <a:schemeClr val="tx1"/>
                </a:solidFill>
              </a:rPr>
              <a:t> </a:t>
            </a:r>
            <a:r>
              <a:rPr lang="da-DK" sz="1600" dirty="0" err="1">
                <a:solidFill>
                  <a:schemeClr val="tx1"/>
                </a:solidFill>
              </a:rPr>
              <a:t>are</a:t>
            </a:r>
            <a:r>
              <a:rPr lang="da-DK" sz="1600" dirty="0">
                <a:solidFill>
                  <a:schemeClr val="tx1"/>
                </a:solidFill>
              </a:rPr>
              <a:t> to </a:t>
            </a:r>
            <a:r>
              <a:rPr lang="da-DK" sz="1600" dirty="0" err="1">
                <a:solidFill>
                  <a:schemeClr val="tx1"/>
                </a:solidFill>
              </a:rPr>
              <a:t>dangerously</a:t>
            </a:r>
            <a:r>
              <a:rPr lang="da-DK" sz="1600" dirty="0">
                <a:solidFill>
                  <a:schemeClr val="tx1"/>
                </a:solidFill>
              </a:rPr>
              <a:t>.</a:t>
            </a:r>
          </a:p>
          <a:p>
            <a:r>
              <a:rPr lang="en-US" sz="1600" dirty="0">
                <a:solidFill>
                  <a:schemeClr val="tx1"/>
                </a:solidFill>
              </a:rPr>
              <a:t>Never go to clock target, in any modes.</a:t>
            </a:r>
          </a:p>
          <a:p>
            <a:endParaRPr lang="da-DK" sz="1600" i="1" dirty="0">
              <a:solidFill>
                <a:schemeClr val="tx1"/>
              </a:solidFill>
            </a:endParaRPr>
          </a:p>
          <a:p>
            <a:r>
              <a:rPr lang="da-DK" sz="1600" dirty="0">
                <a:solidFill>
                  <a:schemeClr val="tx1"/>
                </a:solidFill>
              </a:rPr>
              <a:t>Return from </a:t>
            </a:r>
            <a:r>
              <a:rPr lang="da-DK" sz="1600" dirty="0" err="1">
                <a:solidFill>
                  <a:schemeClr val="tx1"/>
                </a:solidFill>
              </a:rPr>
              <a:t>slotmachine</a:t>
            </a:r>
            <a:r>
              <a:rPr lang="da-DK" sz="1600" dirty="0">
                <a:solidFill>
                  <a:schemeClr val="tx1"/>
                </a:solidFill>
              </a:rPr>
              <a:t> </a:t>
            </a:r>
            <a:r>
              <a:rPr lang="da-DK" sz="1600" dirty="0" err="1">
                <a:solidFill>
                  <a:schemeClr val="tx1"/>
                </a:solidFill>
              </a:rPr>
              <a:t>probably</a:t>
            </a:r>
            <a:r>
              <a:rPr lang="da-DK" sz="1600" dirty="0">
                <a:solidFill>
                  <a:schemeClr val="tx1"/>
                </a:solidFill>
              </a:rPr>
              <a:t> </a:t>
            </a:r>
            <a:r>
              <a:rPr lang="da-DK" sz="1600" dirty="0" err="1">
                <a:solidFill>
                  <a:schemeClr val="tx1"/>
                </a:solidFill>
              </a:rPr>
              <a:t>bounce</a:t>
            </a:r>
            <a:r>
              <a:rPr lang="da-DK" sz="1600" dirty="0">
                <a:solidFill>
                  <a:schemeClr val="tx1"/>
                </a:solidFill>
              </a:rPr>
              <a:t>-over, find out.</a:t>
            </a:r>
          </a:p>
          <a:p>
            <a:endParaRPr lang="da-DK" sz="1600" dirty="0">
              <a:solidFill>
                <a:schemeClr val="tx1"/>
              </a:solidFill>
            </a:endParaRPr>
          </a:p>
          <a:p>
            <a:r>
              <a:rPr lang="en-US" sz="1600" dirty="0">
                <a:solidFill>
                  <a:schemeClr val="tx1"/>
                </a:solidFill>
              </a:rPr>
              <a:t>Hit Left ramp, Right ramp to light lock and Gumball, lock one ball, if no Powerball installed, go for Gumball MB (has </a:t>
            </a:r>
            <a:r>
              <a:rPr lang="en-US" sz="1600" dirty="0" err="1">
                <a:solidFill>
                  <a:schemeClr val="tx1"/>
                </a:solidFill>
              </a:rPr>
              <a:t>ballsaver</a:t>
            </a:r>
            <a:r>
              <a:rPr lang="en-US" sz="1600" dirty="0">
                <a:solidFill>
                  <a:schemeClr val="tx1"/>
                </a:solidFill>
              </a:rPr>
              <a:t> as only one), camera cheat can be used for second Jackpot.</a:t>
            </a:r>
          </a:p>
          <a:p>
            <a:r>
              <a:rPr lang="en-US" sz="1600" dirty="0">
                <a:solidFill>
                  <a:schemeClr val="tx1"/>
                </a:solidFill>
              </a:rPr>
              <a:t>If in “The Spiral” mode, use </a:t>
            </a:r>
            <a:r>
              <a:rPr lang="en-US" sz="1600" dirty="0" err="1">
                <a:solidFill>
                  <a:schemeClr val="tx1"/>
                </a:solidFill>
              </a:rPr>
              <a:t>ballsaver</a:t>
            </a:r>
            <a:r>
              <a:rPr lang="en-US" sz="1600" dirty="0">
                <a:solidFill>
                  <a:schemeClr val="tx1"/>
                </a:solidFill>
              </a:rPr>
              <a:t> to get orbits.</a:t>
            </a:r>
          </a:p>
          <a:p>
            <a:r>
              <a:rPr lang="en-US" sz="1600" dirty="0">
                <a:solidFill>
                  <a:schemeClr val="tx1"/>
                </a:solidFill>
              </a:rPr>
              <a:t>If Powerball MB Jackpot are collected they are in Bonus, do not tilt, but camera can spot get bonus as rewards, get it, re-light jackpot on Left ramp.</a:t>
            </a:r>
          </a:p>
          <a:p>
            <a:endParaRPr lang="en-US" sz="1600" dirty="0">
              <a:solidFill>
                <a:schemeClr val="tx1"/>
              </a:solidFill>
            </a:endParaRPr>
          </a:p>
          <a:p>
            <a:r>
              <a:rPr lang="en-US" sz="1600" dirty="0">
                <a:solidFill>
                  <a:schemeClr val="tx1"/>
                </a:solidFill>
              </a:rPr>
              <a:t>Otherwise go for MB by locking balls, Jackpot in Piano, grows, re-light in camera.</a:t>
            </a:r>
          </a:p>
          <a:p>
            <a:endParaRPr lang="en-US" sz="1600" dirty="0">
              <a:solidFill>
                <a:schemeClr val="tx1"/>
              </a:solidFill>
            </a:endParaRPr>
          </a:p>
          <a:p>
            <a:r>
              <a:rPr lang="en-US" sz="1600" dirty="0">
                <a:solidFill>
                  <a:schemeClr val="tx1"/>
                </a:solidFill>
              </a:rPr>
              <a:t>Fast lock mode is not worth a lot of point, so just get control.</a:t>
            </a:r>
          </a:p>
          <a:p>
            <a:endParaRPr lang="en-US" sz="1600" dirty="0">
              <a:solidFill>
                <a:schemeClr val="tx1"/>
              </a:solidFill>
            </a:endParaRPr>
          </a:p>
          <a:p>
            <a:r>
              <a:rPr lang="en-US" sz="1600" dirty="0">
                <a:solidFill>
                  <a:schemeClr val="tx1"/>
                </a:solidFill>
              </a:rPr>
              <a:t>If in LITZ </a:t>
            </a:r>
            <a:r>
              <a:rPr lang="en-US" sz="1600" dirty="0" err="1">
                <a:solidFill>
                  <a:schemeClr val="tx1"/>
                </a:solidFill>
              </a:rPr>
              <a:t>wirzard</a:t>
            </a:r>
            <a:r>
              <a:rPr lang="en-US" sz="1600" dirty="0">
                <a:solidFill>
                  <a:schemeClr val="tx1"/>
                </a:solidFill>
              </a:rPr>
              <a:t> mode go for </a:t>
            </a:r>
            <a:r>
              <a:rPr lang="en-US" sz="1600" dirty="0" err="1">
                <a:solidFill>
                  <a:schemeClr val="tx1"/>
                </a:solidFill>
              </a:rPr>
              <a:t>powerball</a:t>
            </a:r>
            <a:r>
              <a:rPr lang="en-US" sz="1600" dirty="0">
                <a:solidFill>
                  <a:schemeClr val="tx1"/>
                </a:solidFill>
              </a:rPr>
              <a:t> jackpots.</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7" name="Rectangle 24">
            <a:extLst>
              <a:ext uri="{FF2B5EF4-FFF2-40B4-BE49-F238E27FC236}">
                <a16:creationId xmlns:a16="http://schemas.microsoft.com/office/drawing/2014/main" id="{EB7F5936-FE9C-43D1-B172-6CCD8745CF89}"/>
              </a:ext>
            </a:extLst>
          </p:cNvPr>
          <p:cNvSpPr/>
          <p:nvPr/>
        </p:nvSpPr>
        <p:spPr>
          <a:xfrm rot="16200000">
            <a:off x="11760429" y="2218219"/>
            <a:ext cx="528066" cy="3350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IM</a:t>
            </a:r>
            <a:endParaRPr lang="da-DK" sz="24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753781" y="1681945"/>
            <a:ext cx="54124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AS</a:t>
            </a:r>
            <a:endParaRPr lang="da-DK" sz="2400" dirty="0">
              <a:solidFill>
                <a:schemeClr val="tx1"/>
              </a:solidFill>
            </a:endParaRPr>
          </a:p>
        </p:txBody>
      </p:sp>
    </p:spTree>
    <p:extLst>
      <p:ext uri="{BB962C8B-B14F-4D97-AF65-F5344CB8AC3E}">
        <p14:creationId xmlns:p14="http://schemas.microsoft.com/office/powerpoint/2010/main" val="364866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Demolition</a:t>
            </a:r>
            <a:r>
              <a:rPr lang="da-DK" sz="2000" u="sng" dirty="0">
                <a:solidFill>
                  <a:schemeClr val="tx1"/>
                </a:solidFill>
              </a:rPr>
              <a:t> Man</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underground from upper flipper.</a:t>
            </a:r>
          </a:p>
          <a:p>
            <a:endParaRPr lang="en-US" sz="1600" dirty="0">
              <a:solidFill>
                <a:schemeClr val="tx1"/>
              </a:solidFill>
            </a:endParaRPr>
          </a:p>
          <a:p>
            <a:r>
              <a:rPr lang="en-US" sz="1600" dirty="0">
                <a:solidFill>
                  <a:schemeClr val="tx1"/>
                </a:solidFill>
              </a:rPr>
              <a:t>MLT rollovers completion gives claw access.</a:t>
            </a:r>
          </a:p>
          <a:p>
            <a:endParaRPr lang="en-US" sz="1600" dirty="0">
              <a:solidFill>
                <a:schemeClr val="tx1"/>
              </a:solidFill>
            </a:endParaRPr>
          </a:p>
          <a:p>
            <a:r>
              <a:rPr lang="en-US" sz="1600" dirty="0">
                <a:solidFill>
                  <a:schemeClr val="tx1"/>
                </a:solidFill>
              </a:rPr>
              <a:t>Freeze are lock, in</a:t>
            </a:r>
          </a:p>
          <a:p>
            <a:r>
              <a:rPr lang="en-US" sz="1600" dirty="0">
                <a:solidFill>
                  <a:schemeClr val="tx1"/>
                </a:solidFill>
              </a:rPr>
              <a:t>Fortress and Wasteland MB jackpot order are Center ramp, </a:t>
            </a:r>
            <a:r>
              <a:rPr lang="en-US" sz="1600" dirty="0" err="1">
                <a:solidFill>
                  <a:schemeClr val="tx1"/>
                </a:solidFill>
              </a:rPr>
              <a:t>Undergroud</a:t>
            </a:r>
            <a:r>
              <a:rPr lang="en-US" sz="1600" dirty="0">
                <a:solidFill>
                  <a:schemeClr val="tx1"/>
                </a:solidFill>
              </a:rPr>
              <a:t>, Left ramp, then right ramp for Super JP.</a:t>
            </a:r>
          </a:p>
          <a:p>
            <a:r>
              <a:rPr lang="en-US" sz="1600" dirty="0">
                <a:solidFill>
                  <a:schemeClr val="tx1"/>
                </a:solidFill>
              </a:rPr>
              <a:t>One JP can be collected at gun-button!</a:t>
            </a:r>
          </a:p>
          <a:p>
            <a:endParaRPr lang="en-US" sz="1600" dirty="0">
              <a:solidFill>
                <a:schemeClr val="tx1"/>
              </a:solidFill>
            </a:endParaRPr>
          </a:p>
          <a:p>
            <a:r>
              <a:rPr lang="en-US" sz="1600" dirty="0">
                <a:solidFill>
                  <a:schemeClr val="tx1"/>
                </a:solidFill>
              </a:rPr>
              <a:t>If starting all </a:t>
            </a:r>
            <a:r>
              <a:rPr lang="en-US" sz="1600" dirty="0" err="1">
                <a:solidFill>
                  <a:schemeClr val="tx1"/>
                </a:solidFill>
              </a:rPr>
              <a:t>multiball</a:t>
            </a:r>
            <a:r>
              <a:rPr lang="en-US" sz="1600" dirty="0">
                <a:solidFill>
                  <a:schemeClr val="tx1"/>
                </a:solidFill>
              </a:rPr>
              <a:t>, hit </a:t>
            </a:r>
            <a:r>
              <a:rPr lang="en-US" sz="1600" dirty="0" err="1">
                <a:solidFill>
                  <a:schemeClr val="tx1"/>
                </a:solidFill>
              </a:rPr>
              <a:t>Rigthramp</a:t>
            </a:r>
            <a:r>
              <a:rPr lang="en-US" sz="1600" dirty="0">
                <a:solidFill>
                  <a:schemeClr val="tx1"/>
                </a:solidFill>
              </a:rPr>
              <a:t> for Demolition Jackpot!</a:t>
            </a:r>
          </a:p>
          <a:p>
            <a:endParaRPr lang="en-US" sz="1600" dirty="0">
              <a:solidFill>
                <a:schemeClr val="tx1"/>
              </a:solidFill>
            </a:endParaRPr>
          </a:p>
          <a:p>
            <a:r>
              <a:rPr lang="en-US" sz="1600" b="1" dirty="0">
                <a:solidFill>
                  <a:schemeClr val="tx1"/>
                </a:solidFill>
              </a:rPr>
              <a:t>Don’t </a:t>
            </a:r>
            <a:r>
              <a:rPr lang="en-US" sz="1600" dirty="0">
                <a:solidFill>
                  <a:schemeClr val="tx1"/>
                </a:solidFill>
              </a:rPr>
              <a:t>shot for claw/right ramp after left ramp, it’s to fast.</a:t>
            </a:r>
          </a:p>
          <a:p>
            <a:r>
              <a:rPr lang="en-US" sz="1600" b="1" dirty="0">
                <a:solidFill>
                  <a:schemeClr val="tx1"/>
                </a:solidFill>
              </a:rPr>
              <a:t>Don’t</a:t>
            </a:r>
            <a:r>
              <a:rPr lang="en-US" sz="1600" dirty="0">
                <a:solidFill>
                  <a:schemeClr val="tx1"/>
                </a:solidFill>
              </a:rPr>
              <a:t> hit car-crash.</a:t>
            </a:r>
          </a:p>
          <a:p>
            <a:endParaRPr lang="da-DK" sz="1600" dirty="0">
              <a:solidFill>
                <a:schemeClr val="tx1"/>
              </a:solidFill>
            </a:endParaRPr>
          </a:p>
          <a:p>
            <a:r>
              <a:rPr lang="da-DK" sz="1600" dirty="0">
                <a:solidFill>
                  <a:schemeClr val="tx1"/>
                </a:solidFill>
              </a:rPr>
              <a:t>If </a:t>
            </a:r>
            <a:r>
              <a:rPr lang="da-DK" sz="1600" dirty="0" err="1">
                <a:solidFill>
                  <a:schemeClr val="tx1"/>
                </a:solidFill>
              </a:rPr>
              <a:t>Claw</a:t>
            </a:r>
            <a:r>
              <a:rPr lang="da-DK" sz="1600" dirty="0">
                <a:solidFill>
                  <a:schemeClr val="tx1"/>
                </a:solidFill>
              </a:rPr>
              <a:t> </a:t>
            </a:r>
            <a:r>
              <a:rPr lang="da-DK" sz="1600" dirty="0" err="1">
                <a:solidFill>
                  <a:schemeClr val="tx1"/>
                </a:solidFill>
              </a:rPr>
              <a:t>disabled</a:t>
            </a:r>
            <a:r>
              <a:rPr lang="da-DK" sz="1600" dirty="0">
                <a:solidFill>
                  <a:schemeClr val="tx1"/>
                </a:solidFill>
              </a:rPr>
              <a:t>, go for </a:t>
            </a:r>
            <a:r>
              <a:rPr lang="da-DK" sz="1600" dirty="0" err="1">
                <a:solidFill>
                  <a:schemeClr val="tx1"/>
                </a:solidFill>
              </a:rPr>
              <a:t>starting</a:t>
            </a:r>
            <a:r>
              <a:rPr lang="da-DK" sz="1600" dirty="0">
                <a:solidFill>
                  <a:schemeClr val="tx1"/>
                </a:solidFill>
              </a:rPr>
              <a:t> all 5 </a:t>
            </a:r>
            <a:r>
              <a:rPr lang="da-DK" sz="1600" dirty="0" err="1">
                <a:solidFill>
                  <a:schemeClr val="tx1"/>
                </a:solidFill>
              </a:rPr>
              <a:t>claw</a:t>
            </a:r>
            <a:r>
              <a:rPr lang="da-DK" sz="1600" dirty="0">
                <a:solidFill>
                  <a:schemeClr val="tx1"/>
                </a:solidFill>
              </a:rPr>
              <a:t> modes,</a:t>
            </a:r>
          </a:p>
          <a:p>
            <a:r>
              <a:rPr lang="da-DK" sz="1600" dirty="0" err="1">
                <a:solidFill>
                  <a:schemeClr val="tx1"/>
                </a:solidFill>
              </a:rPr>
              <a:t>AcMag</a:t>
            </a:r>
            <a:r>
              <a:rPr lang="da-DK" sz="1600" dirty="0">
                <a:solidFill>
                  <a:schemeClr val="tx1"/>
                </a:solidFill>
              </a:rPr>
              <a:t> – hit center </a:t>
            </a:r>
            <a:r>
              <a:rPr lang="da-DK" sz="1600" dirty="0" err="1">
                <a:solidFill>
                  <a:schemeClr val="tx1"/>
                </a:solidFill>
              </a:rPr>
              <a:t>ramp</a:t>
            </a:r>
            <a:r>
              <a:rPr lang="da-DK" sz="1600" dirty="0">
                <a:solidFill>
                  <a:schemeClr val="tx1"/>
                </a:solidFill>
              </a:rPr>
              <a:t> to </a:t>
            </a:r>
            <a:r>
              <a:rPr lang="da-DK" sz="1600" dirty="0" err="1">
                <a:solidFill>
                  <a:schemeClr val="tx1"/>
                </a:solidFill>
              </a:rPr>
              <a:t>collect</a:t>
            </a:r>
            <a:r>
              <a:rPr lang="da-DK" sz="1600" dirty="0">
                <a:solidFill>
                  <a:schemeClr val="tx1"/>
                </a:solidFill>
              </a:rPr>
              <a:t>, </a:t>
            </a:r>
            <a:r>
              <a:rPr lang="da-DK" sz="1600" dirty="0" err="1">
                <a:solidFill>
                  <a:schemeClr val="tx1"/>
                </a:solidFill>
              </a:rPr>
              <a:t>count</a:t>
            </a:r>
            <a:r>
              <a:rPr lang="da-DK" sz="1600" dirty="0">
                <a:solidFill>
                  <a:schemeClr val="tx1"/>
                </a:solidFill>
              </a:rPr>
              <a:t>-up!</a:t>
            </a:r>
          </a:p>
          <a:p>
            <a:r>
              <a:rPr lang="da-DK" sz="1600" dirty="0">
                <a:solidFill>
                  <a:schemeClr val="tx1"/>
                </a:solidFill>
              </a:rPr>
              <a:t>Lock </a:t>
            </a:r>
            <a:r>
              <a:rPr lang="da-DK" sz="1600" dirty="0" err="1">
                <a:solidFill>
                  <a:schemeClr val="tx1"/>
                </a:solidFill>
              </a:rPr>
              <a:t>freeze</a:t>
            </a:r>
            <a:r>
              <a:rPr lang="da-DK" sz="1600" dirty="0">
                <a:solidFill>
                  <a:schemeClr val="tx1"/>
                </a:solidFill>
              </a:rPr>
              <a:t> - </a:t>
            </a:r>
            <a:r>
              <a:rPr lang="da-DK" sz="1600" dirty="0" err="1">
                <a:solidFill>
                  <a:schemeClr val="tx1"/>
                </a:solidFill>
              </a:rPr>
              <a:t>make</a:t>
            </a:r>
            <a:r>
              <a:rPr lang="da-DK" sz="1600" dirty="0">
                <a:solidFill>
                  <a:schemeClr val="tx1"/>
                </a:solidFill>
              </a:rPr>
              <a:t> MB </a:t>
            </a:r>
            <a:r>
              <a:rPr lang="da-DK" sz="1600" dirty="0" err="1">
                <a:solidFill>
                  <a:schemeClr val="tx1"/>
                </a:solidFill>
              </a:rPr>
              <a:t>available</a:t>
            </a:r>
            <a:endParaRPr lang="da-DK" sz="1600" dirty="0">
              <a:solidFill>
                <a:schemeClr val="tx1"/>
              </a:solidFill>
            </a:endParaRPr>
          </a:p>
          <a:p>
            <a:r>
              <a:rPr lang="da-DK" sz="1600" dirty="0" err="1">
                <a:solidFill>
                  <a:schemeClr val="tx1"/>
                </a:solidFill>
              </a:rPr>
              <a:t>Prison</a:t>
            </a:r>
            <a:r>
              <a:rPr lang="da-DK" sz="1600" dirty="0">
                <a:solidFill>
                  <a:schemeClr val="tx1"/>
                </a:solidFill>
              </a:rPr>
              <a:t> break – shot </a:t>
            </a:r>
            <a:r>
              <a:rPr lang="da-DK" sz="1600" dirty="0" err="1">
                <a:solidFill>
                  <a:schemeClr val="tx1"/>
                </a:solidFill>
              </a:rPr>
              <a:t>inot</a:t>
            </a:r>
            <a:r>
              <a:rPr lang="da-DK" sz="1600" dirty="0">
                <a:solidFill>
                  <a:schemeClr val="tx1"/>
                </a:solidFill>
              </a:rPr>
              <a:t> </a:t>
            </a:r>
            <a:r>
              <a:rPr lang="da-DK" sz="1600" dirty="0" err="1">
                <a:solidFill>
                  <a:schemeClr val="tx1"/>
                </a:solidFill>
              </a:rPr>
              <a:t>underground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alternating</a:t>
            </a:r>
            <a:r>
              <a:rPr lang="da-DK" sz="1600" dirty="0">
                <a:solidFill>
                  <a:schemeClr val="tx1"/>
                </a:solidFill>
              </a:rPr>
              <a:t> </a:t>
            </a:r>
            <a:r>
              <a:rPr lang="da-DK" sz="1600" dirty="0" err="1">
                <a:solidFill>
                  <a:schemeClr val="tx1"/>
                </a:solidFill>
              </a:rPr>
              <a:t>ramps</a:t>
            </a:r>
            <a:endParaRPr lang="da-DK" sz="1600" dirty="0">
              <a:solidFill>
                <a:schemeClr val="tx1"/>
              </a:solidFill>
            </a:endParaRPr>
          </a:p>
          <a:p>
            <a:r>
              <a:rPr lang="en-US" sz="1600" dirty="0">
                <a:solidFill>
                  <a:schemeClr val="tx1"/>
                </a:solidFill>
              </a:rPr>
              <a:t>Super Jets – 25 bumper hits each 1 million</a:t>
            </a:r>
          </a:p>
          <a:p>
            <a:r>
              <a:rPr lang="en-US" sz="1600" dirty="0">
                <a:solidFill>
                  <a:schemeClr val="tx1"/>
                </a:solidFill>
              </a:rPr>
              <a:t>Capture Simon – hit 3 main shots</a:t>
            </a:r>
          </a:p>
          <a:p>
            <a:r>
              <a:rPr lang="en-US" sz="1600" dirty="0">
                <a:solidFill>
                  <a:schemeClr val="tx1"/>
                </a:solidFill>
              </a:rPr>
              <a:t>Then hit underground for Demolition Time, hit all yellow targets to add a ball!</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Corvette</a:t>
            </a:r>
          </a:p>
          <a:p>
            <a:r>
              <a:rPr lang="da-DK" sz="1600" dirty="0" err="1">
                <a:solidFill>
                  <a:schemeClr val="tx1"/>
                </a:solidFill>
              </a:rPr>
              <a:t>Use</a:t>
            </a:r>
            <a:r>
              <a:rPr lang="da-DK" sz="1600" dirty="0">
                <a:solidFill>
                  <a:schemeClr val="tx1"/>
                </a:solidFill>
              </a:rPr>
              <a:t> Super </a:t>
            </a:r>
            <a:r>
              <a:rPr lang="da-DK" sz="1600" dirty="0" err="1">
                <a:solidFill>
                  <a:schemeClr val="tx1"/>
                </a:solidFill>
              </a:rPr>
              <a:t>Skill</a:t>
            </a:r>
            <a:r>
              <a:rPr lang="da-DK" sz="1600" dirty="0">
                <a:solidFill>
                  <a:schemeClr val="tx1"/>
                </a:solidFill>
              </a:rPr>
              <a:t> Shot; for all </a:t>
            </a:r>
            <a:r>
              <a:rPr lang="da-DK" sz="1600" dirty="0" err="1">
                <a:solidFill>
                  <a:schemeClr val="tx1"/>
                </a:solidFill>
              </a:rPr>
              <a:t>balls</a:t>
            </a:r>
            <a:r>
              <a:rPr lang="da-DK" sz="1600" dirty="0">
                <a:solidFill>
                  <a:schemeClr val="tx1"/>
                </a:solidFill>
              </a:rPr>
              <a:t>, by LLRLL </a:t>
            </a:r>
            <a:r>
              <a:rPr lang="da-DK" sz="1600" dirty="0" err="1">
                <a:solidFill>
                  <a:schemeClr val="tx1"/>
                </a:solidFill>
              </a:rPr>
              <a:t>before</a:t>
            </a:r>
            <a:r>
              <a:rPr lang="da-DK" sz="1600" dirty="0">
                <a:solidFill>
                  <a:schemeClr val="tx1"/>
                </a:solidFill>
              </a:rPr>
              <a:t> </a:t>
            </a:r>
            <a:r>
              <a:rPr lang="da-DK" sz="1600" dirty="0" err="1">
                <a:solidFill>
                  <a:schemeClr val="tx1"/>
                </a:solidFill>
              </a:rPr>
              <a:t>plunging</a:t>
            </a:r>
            <a:r>
              <a:rPr lang="da-DK" sz="1600" dirty="0">
                <a:solidFill>
                  <a:schemeClr val="tx1"/>
                </a:solidFill>
              </a:rPr>
              <a:t>, </a:t>
            </a:r>
            <a:r>
              <a:rPr lang="da-DK" sz="1600" dirty="0" err="1">
                <a:solidFill>
                  <a:schemeClr val="tx1"/>
                </a:solidFill>
              </a:rPr>
              <a:t>then</a:t>
            </a:r>
            <a:r>
              <a:rPr lang="da-DK" sz="1600" dirty="0">
                <a:solidFill>
                  <a:schemeClr val="tx1"/>
                </a:solidFill>
              </a:rPr>
              <a:t> hit Side </a:t>
            </a:r>
            <a:r>
              <a:rPr lang="da-DK" sz="1600" dirty="0" err="1">
                <a:solidFill>
                  <a:schemeClr val="tx1"/>
                </a:solidFill>
              </a:rPr>
              <a:t>ramp</a:t>
            </a:r>
            <a:r>
              <a:rPr lang="da-DK" sz="1600" dirty="0">
                <a:solidFill>
                  <a:schemeClr val="tx1"/>
                </a:solidFill>
              </a:rPr>
              <a:t> with top fipper.</a:t>
            </a:r>
          </a:p>
          <a:p>
            <a:endParaRPr lang="da-DK" sz="1600" dirty="0">
              <a:solidFill>
                <a:schemeClr val="tx1"/>
              </a:solidFill>
            </a:endParaRPr>
          </a:p>
          <a:p>
            <a:r>
              <a:rPr lang="da-DK" sz="1600" dirty="0">
                <a:solidFill>
                  <a:schemeClr val="tx1"/>
                </a:solidFill>
              </a:rPr>
              <a:t>Light kick back, by </a:t>
            </a:r>
            <a:r>
              <a:rPr lang="da-DK" sz="1600" dirty="0" err="1">
                <a:solidFill>
                  <a:schemeClr val="tx1"/>
                </a:solidFill>
              </a:rPr>
              <a:t>hitting</a:t>
            </a:r>
            <a:r>
              <a:rPr lang="da-DK" sz="1600" dirty="0">
                <a:solidFill>
                  <a:schemeClr val="tx1"/>
                </a:solidFill>
              </a:rPr>
              <a:t> the </a:t>
            </a:r>
            <a:r>
              <a:rPr lang="da-DK" sz="1600" dirty="0" err="1">
                <a:solidFill>
                  <a:schemeClr val="tx1"/>
                </a:solidFill>
              </a:rPr>
              <a:t>target</a:t>
            </a:r>
            <a:r>
              <a:rPr lang="da-DK" sz="1600" dirty="0">
                <a:solidFill>
                  <a:schemeClr val="tx1"/>
                </a:solidFill>
              </a:rPr>
              <a:t> in the </a:t>
            </a:r>
            <a:r>
              <a:rPr lang="da-DK" sz="1600" dirty="0" err="1">
                <a:solidFill>
                  <a:schemeClr val="tx1"/>
                </a:solidFill>
              </a:rPr>
              <a:t>lower</a:t>
            </a:r>
            <a:r>
              <a:rPr lang="da-DK" sz="1600" dirty="0">
                <a:solidFill>
                  <a:schemeClr val="tx1"/>
                </a:solidFill>
              </a:rPr>
              <a:t> right, </a:t>
            </a:r>
            <a:r>
              <a:rPr lang="da-DK" sz="1600" dirty="0" err="1">
                <a:solidFill>
                  <a:schemeClr val="tx1"/>
                </a:solidFill>
              </a:rPr>
              <a:t>one</a:t>
            </a:r>
            <a:r>
              <a:rPr lang="da-DK" sz="1600" dirty="0">
                <a:solidFill>
                  <a:schemeClr val="tx1"/>
                </a:solidFill>
              </a:rPr>
              <a:t> hit </a:t>
            </a:r>
            <a:r>
              <a:rPr lang="da-DK" sz="1600" dirty="0" err="1">
                <a:solidFill>
                  <a:schemeClr val="tx1"/>
                </a:solidFill>
              </a:rPr>
              <a:t>only</a:t>
            </a:r>
            <a:r>
              <a:rPr lang="da-DK" sz="1600" dirty="0">
                <a:solidFill>
                  <a:schemeClr val="tx1"/>
                </a:solidFill>
              </a:rPr>
              <a:t>, and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re-light.</a:t>
            </a:r>
          </a:p>
          <a:p>
            <a:endParaRPr lang="da-DK" sz="1600" dirty="0">
              <a:solidFill>
                <a:schemeClr val="tx1"/>
              </a:solidFill>
            </a:endParaRPr>
          </a:p>
          <a:p>
            <a:r>
              <a:rPr lang="da-DK" sz="1600" dirty="0" err="1">
                <a:solidFill>
                  <a:schemeClr val="tx1"/>
                </a:solidFill>
              </a:rPr>
              <a:t>Left</a:t>
            </a:r>
            <a:r>
              <a:rPr lang="da-DK" sz="1600" dirty="0">
                <a:solidFill>
                  <a:schemeClr val="tx1"/>
                </a:solidFill>
              </a:rPr>
              <a:t> loop to lit </a:t>
            </a:r>
            <a:r>
              <a:rPr lang="da-DK" sz="1600" dirty="0" err="1">
                <a:solidFill>
                  <a:schemeClr val="tx1"/>
                </a:solidFill>
              </a:rPr>
              <a:t>lock</a:t>
            </a:r>
            <a:r>
              <a:rPr lang="da-DK" sz="1600" dirty="0">
                <a:solidFill>
                  <a:schemeClr val="tx1"/>
                </a:solidFill>
              </a:rPr>
              <a:t>, loop </a:t>
            </a:r>
            <a:r>
              <a:rPr lang="da-DK" sz="1600" dirty="0" err="1">
                <a:solidFill>
                  <a:schemeClr val="tx1"/>
                </a:solidFill>
              </a:rPr>
              <a:t>pass</a:t>
            </a:r>
            <a:r>
              <a:rPr lang="da-DK" sz="1600" dirty="0">
                <a:solidFill>
                  <a:schemeClr val="tx1"/>
                </a:solidFill>
              </a:rPr>
              <a:t> ball </a:t>
            </a:r>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a:t>
            </a:r>
            <a:r>
              <a:rPr lang="da-DK" sz="1600" dirty="0" err="1">
                <a:solidFill>
                  <a:schemeClr val="tx1"/>
                </a:solidFill>
              </a:rPr>
              <a:t>around</a:t>
            </a:r>
            <a:r>
              <a:rPr lang="da-DK" sz="1600" dirty="0">
                <a:solidFill>
                  <a:schemeClr val="tx1"/>
                </a:solidFill>
              </a:rPr>
              <a:t>, hit </a:t>
            </a:r>
            <a:r>
              <a:rPr lang="da-DK" sz="1600" dirty="0" err="1">
                <a:solidFill>
                  <a:schemeClr val="tx1"/>
                </a:solidFill>
              </a:rPr>
              <a:t>engine</a:t>
            </a:r>
            <a:r>
              <a:rPr lang="da-DK" sz="1600" dirty="0">
                <a:solidFill>
                  <a:schemeClr val="tx1"/>
                </a:solidFill>
              </a:rPr>
              <a:t> to </a:t>
            </a:r>
            <a:r>
              <a:rPr lang="da-DK" sz="1600" dirty="0" err="1">
                <a:solidFill>
                  <a:schemeClr val="tx1"/>
                </a:solidFill>
              </a:rPr>
              <a:t>lock</a:t>
            </a:r>
            <a:r>
              <a:rPr lang="da-DK" sz="1600" dirty="0">
                <a:solidFill>
                  <a:schemeClr val="tx1"/>
                </a:solidFill>
              </a:rPr>
              <a:t> ball.</a:t>
            </a:r>
          </a:p>
          <a:p>
            <a:r>
              <a:rPr lang="da-DK" sz="1600" dirty="0" err="1">
                <a:solidFill>
                  <a:schemeClr val="tx1"/>
                </a:solidFill>
              </a:rPr>
              <a:t>When</a:t>
            </a:r>
            <a:r>
              <a:rPr lang="da-DK" sz="1600" dirty="0">
                <a:solidFill>
                  <a:schemeClr val="tx1"/>
                </a:solidFill>
              </a:rPr>
              <a:t> MB, hit flipper </a:t>
            </a:r>
            <a:r>
              <a:rPr lang="da-DK" sz="1600" dirty="0" err="1">
                <a:solidFill>
                  <a:schemeClr val="tx1"/>
                </a:solidFill>
              </a:rPr>
              <a:t>buttons</a:t>
            </a:r>
            <a:r>
              <a:rPr lang="da-DK" sz="1600" dirty="0">
                <a:solidFill>
                  <a:schemeClr val="tx1"/>
                </a:solidFill>
              </a:rPr>
              <a:t> to shake-</a:t>
            </a:r>
            <a:r>
              <a:rPr lang="da-DK" sz="1600" dirty="0" err="1">
                <a:solidFill>
                  <a:schemeClr val="tx1"/>
                </a:solidFill>
              </a:rPr>
              <a:t>engine</a:t>
            </a:r>
            <a:r>
              <a:rPr lang="da-DK" sz="1600" dirty="0">
                <a:solidFill>
                  <a:schemeClr val="tx1"/>
                </a:solidFill>
              </a:rPr>
              <a:t>, to grove Jackpot, </a:t>
            </a:r>
            <a:r>
              <a:rPr lang="da-DK" sz="1600" dirty="0" err="1">
                <a:solidFill>
                  <a:schemeClr val="tx1"/>
                </a:solidFill>
              </a:rPr>
              <a:t>which</a:t>
            </a:r>
            <a:r>
              <a:rPr lang="da-DK" sz="1600" dirty="0">
                <a:solidFill>
                  <a:schemeClr val="tx1"/>
                </a:solidFill>
              </a:rPr>
              <a:t> is the Side </a:t>
            </a:r>
            <a:r>
              <a:rPr lang="da-DK" sz="1600" dirty="0" err="1">
                <a:solidFill>
                  <a:schemeClr val="tx1"/>
                </a:solidFill>
              </a:rPr>
              <a:t>ramp</a:t>
            </a:r>
            <a:r>
              <a:rPr lang="da-DK" sz="1600" dirty="0">
                <a:solidFill>
                  <a:schemeClr val="tx1"/>
                </a:solidFill>
              </a:rPr>
              <a:t>, but hit </a:t>
            </a:r>
            <a:r>
              <a:rPr lang="da-DK" sz="1600" dirty="0" err="1">
                <a:solidFill>
                  <a:schemeClr val="tx1"/>
                </a:solidFill>
              </a:rPr>
              <a:t>inner</a:t>
            </a:r>
            <a:r>
              <a:rPr lang="da-DK" sz="1600" dirty="0">
                <a:solidFill>
                  <a:schemeClr val="tx1"/>
                </a:solidFill>
              </a:rPr>
              <a:t> loop </a:t>
            </a:r>
            <a:r>
              <a:rPr lang="da-DK" sz="1600" dirty="0" err="1">
                <a:solidFill>
                  <a:schemeClr val="tx1"/>
                </a:solidFill>
              </a:rPr>
              <a:t>then</a:t>
            </a:r>
            <a:r>
              <a:rPr lang="da-DK" sz="1600" dirty="0">
                <a:solidFill>
                  <a:schemeClr val="tx1"/>
                </a:solidFill>
              </a:rPr>
              <a:t> side </a:t>
            </a:r>
            <a:r>
              <a:rPr lang="da-DK" sz="1600" dirty="0" err="1">
                <a:solidFill>
                  <a:schemeClr val="tx1"/>
                </a:solidFill>
              </a:rPr>
              <a:t>ramp</a:t>
            </a:r>
            <a:r>
              <a:rPr lang="da-DK" sz="1600" dirty="0">
                <a:solidFill>
                  <a:schemeClr val="tx1"/>
                </a:solidFill>
              </a:rPr>
              <a:t> for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en-US" sz="1600" dirty="0">
                <a:solidFill>
                  <a:schemeClr val="tx1"/>
                </a:solidFill>
              </a:rPr>
              <a:t>In Race Today on right ramp, hold down left flipper Gas and shift gears when told to on right flipper.</a:t>
            </a:r>
          </a:p>
          <a:p>
            <a:endParaRPr lang="en-US" sz="1600" dirty="0">
              <a:solidFill>
                <a:schemeClr val="tx1"/>
              </a:solidFill>
            </a:endParaRPr>
          </a:p>
          <a:p>
            <a:r>
              <a:rPr lang="en-US" sz="1600" dirty="0">
                <a:solidFill>
                  <a:schemeClr val="tx1"/>
                </a:solidFill>
              </a:rPr>
              <a:t>In all MB, make combos.</a:t>
            </a:r>
          </a:p>
          <a:p>
            <a:endParaRPr lang="en-US" sz="1600" dirty="0">
              <a:solidFill>
                <a:schemeClr val="tx1"/>
              </a:solidFill>
            </a:endParaRPr>
          </a:p>
          <a:p>
            <a:r>
              <a:rPr lang="en-US" sz="1600" dirty="0">
                <a:solidFill>
                  <a:schemeClr val="tx1"/>
                </a:solidFill>
              </a:rPr>
              <a:t>In Catch me mode, Hit the Right orbit, then side ramp, then left ramp, then Pit In.</a:t>
            </a: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02284" y="2801703"/>
            <a:ext cx="640589"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DM</a:t>
            </a:r>
            <a:endParaRPr lang="da-DK" sz="24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72155" y="3373416"/>
            <a:ext cx="502158" cy="336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T2</a:t>
            </a:r>
            <a:endParaRPr lang="da-DK" sz="2400" dirty="0">
              <a:solidFill>
                <a:schemeClr val="tx1"/>
              </a:solidFill>
            </a:endParaRPr>
          </a:p>
        </p:txBody>
      </p:sp>
    </p:spTree>
    <p:extLst>
      <p:ext uri="{BB962C8B-B14F-4D97-AF65-F5344CB8AC3E}">
        <p14:creationId xmlns:p14="http://schemas.microsoft.com/office/powerpoint/2010/main" val="20260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High Speed II : The Getaway</a:t>
            </a:r>
          </a:p>
          <a:p>
            <a:r>
              <a:rPr lang="en-US" sz="1600" dirty="0">
                <a:solidFill>
                  <a:schemeClr val="tx1"/>
                </a:solidFill>
              </a:rPr>
              <a:t>Concentrate on shooting the lower 1-2-3 targets to relight the Kickback, unless Redline Mania is ready, there are connected at each side, and must be completed in 8 seconds.</a:t>
            </a:r>
          </a:p>
          <a:p>
            <a:endParaRPr lang="en-US" sz="1600" dirty="0">
              <a:solidFill>
                <a:schemeClr val="tx1"/>
              </a:solidFill>
            </a:endParaRPr>
          </a:p>
          <a:p>
            <a:r>
              <a:rPr lang="en-US" sz="1600" dirty="0">
                <a:solidFill>
                  <a:schemeClr val="tx1"/>
                </a:solidFill>
              </a:rPr>
              <a:t>Go through Gears, by hitting The RPM shots Right and Left Orbits, Completing 1st Gear requires one RPM shot, completing 2nd requires two,… use the shifter/plunger in either direction, and the game doesn't mind if you shift with your knee.</a:t>
            </a:r>
          </a:p>
          <a:p>
            <a:endParaRPr lang="en-US" sz="1600" dirty="0">
              <a:solidFill>
                <a:schemeClr val="tx1"/>
              </a:solidFill>
            </a:endParaRPr>
          </a:p>
          <a:p>
            <a:r>
              <a:rPr lang="en-US" sz="1600" dirty="0">
                <a:solidFill>
                  <a:schemeClr val="tx1"/>
                </a:solidFill>
              </a:rPr>
              <a:t>Supercharger Mode strategy complete 4th Gear. Preferably, I have the ball on the lower right flipper. Shoot the Supercharger for 5M. Hold the left flipper up, push the machine forward as the ball comes down, bouncing it over to the right flipper. Shoot the Supercharger for 10M. Repeat until you miss and have to do something desperate, or until Supercharger Mode ends.</a:t>
            </a:r>
          </a:p>
          <a:p>
            <a:endParaRPr lang="en-US" sz="1600" dirty="0">
              <a:solidFill>
                <a:schemeClr val="tx1"/>
              </a:solidFill>
            </a:endParaRPr>
          </a:p>
          <a:p>
            <a:r>
              <a:rPr lang="en-US" sz="1600" dirty="0">
                <a:solidFill>
                  <a:schemeClr val="tx1"/>
                </a:solidFill>
              </a:rPr>
              <a:t>During </a:t>
            </a:r>
            <a:r>
              <a:rPr lang="en-US" sz="1600" dirty="0" err="1">
                <a:solidFill>
                  <a:schemeClr val="tx1"/>
                </a:solidFill>
              </a:rPr>
              <a:t>Multiball</a:t>
            </a:r>
            <a:r>
              <a:rPr lang="en-US" sz="1600" dirty="0">
                <a:solidFill>
                  <a:schemeClr val="tx1"/>
                </a:solidFill>
              </a:rPr>
              <a:t>(s) ten loops through the Supercharger are required to light the Jackpot, which is always worth 25M.</a:t>
            </a:r>
          </a:p>
          <a:p>
            <a:endParaRPr lang="en-US" sz="1600" dirty="0">
              <a:solidFill>
                <a:schemeClr val="tx1"/>
              </a:solidFill>
            </a:endParaRPr>
          </a:p>
          <a:p>
            <a:r>
              <a:rPr lang="en-US" sz="1600" dirty="0">
                <a:solidFill>
                  <a:schemeClr val="tx1"/>
                </a:solidFill>
              </a:rPr>
              <a:t>Backhand ramp! Supercharger.</a:t>
            </a:r>
          </a:p>
          <a:p>
            <a:endParaRPr lang="en-US" sz="1600" dirty="0">
              <a:solidFill>
                <a:schemeClr val="tx1"/>
              </a:solidFill>
            </a:endParaRPr>
          </a:p>
          <a:p>
            <a:r>
              <a:rPr lang="en-US" sz="1600" dirty="0">
                <a:solidFill>
                  <a:schemeClr val="tx1"/>
                </a:solidFill>
              </a:rPr>
              <a:t>Left Orbit and Left Loop, to Lock ball, for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US" sz="1600" dirty="0">
                <a:solidFill>
                  <a:schemeClr val="tx1"/>
                </a:solidFill>
              </a:rPr>
              <a:t>5th Gear - Light Redline Mania, same as </a:t>
            </a:r>
            <a:r>
              <a:rPr lang="en-US" sz="1600" dirty="0" err="1">
                <a:solidFill>
                  <a:schemeClr val="tx1"/>
                </a:solidFill>
              </a:rPr>
              <a:t>Multiball</a:t>
            </a:r>
            <a:r>
              <a:rPr lang="en-US" sz="1600" dirty="0">
                <a:solidFill>
                  <a:schemeClr val="tx1"/>
                </a:solidFill>
              </a:rPr>
              <a:t>.</a:t>
            </a:r>
          </a:p>
          <a:p>
            <a:endParaRPr lang="en-US" sz="1400" dirty="0">
              <a:solidFill>
                <a:srgbClr val="1D2228"/>
              </a:solidFill>
            </a:endParaRP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Terminator 2 : </a:t>
            </a:r>
            <a:r>
              <a:rPr lang="da-DK" sz="2000" u="sng" dirty="0" err="1">
                <a:solidFill>
                  <a:schemeClr val="tx1"/>
                </a:solidFill>
              </a:rPr>
              <a:t>Judgment</a:t>
            </a:r>
            <a:r>
              <a:rPr lang="da-DK" sz="2000" u="sng" dirty="0">
                <a:solidFill>
                  <a:schemeClr val="tx1"/>
                </a:solidFill>
              </a:rPr>
              <a:t> Day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Hit the center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lit with the gun.</a:t>
            </a:r>
          </a:p>
          <a:p>
            <a:endParaRPr lang="da-DK" sz="1600" dirty="0">
              <a:solidFill>
                <a:schemeClr val="tx1"/>
              </a:solidFill>
            </a:endParaRPr>
          </a:p>
          <a:p>
            <a:r>
              <a:rPr lang="da-DK" sz="1600" dirty="0" err="1">
                <a:solidFill>
                  <a:schemeClr val="tx1"/>
                </a:solidFill>
              </a:rPr>
              <a:t>Payback</a:t>
            </a:r>
            <a:r>
              <a:rPr lang="da-DK" sz="1600" dirty="0">
                <a:solidFill>
                  <a:schemeClr val="tx1"/>
                </a:solidFill>
              </a:rPr>
              <a:t> time: Hit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alternating</a:t>
            </a:r>
            <a:r>
              <a:rPr lang="da-DK" sz="1600" dirty="0">
                <a:solidFill>
                  <a:schemeClr val="tx1"/>
                </a:solidFill>
              </a:rPr>
              <a:t> 5 times, to </a:t>
            </a:r>
            <a:r>
              <a:rPr lang="da-DK" sz="1600" dirty="0" err="1">
                <a:solidFill>
                  <a:schemeClr val="tx1"/>
                </a:solidFill>
              </a:rPr>
              <a:t>get</a:t>
            </a:r>
            <a:r>
              <a:rPr lang="da-DK" sz="1600" dirty="0">
                <a:solidFill>
                  <a:schemeClr val="tx1"/>
                </a:solidFill>
              </a:rPr>
              <a:t> </a:t>
            </a:r>
            <a:r>
              <a:rPr lang="da-DK" sz="1600" dirty="0" err="1">
                <a:solidFill>
                  <a:schemeClr val="tx1"/>
                </a:solidFill>
              </a:rPr>
              <a:t>Payback</a:t>
            </a:r>
            <a:r>
              <a:rPr lang="da-DK" sz="1600" dirty="0">
                <a:solidFill>
                  <a:schemeClr val="tx1"/>
                </a:solidFill>
              </a:rPr>
              <a:t> time, </a:t>
            </a:r>
            <a:r>
              <a:rPr lang="da-DK" sz="1600" dirty="0" err="1">
                <a:solidFill>
                  <a:schemeClr val="tx1"/>
                </a:solidFill>
              </a:rPr>
              <a:t>where</a:t>
            </a:r>
            <a:r>
              <a:rPr lang="da-DK" sz="1600" dirty="0">
                <a:solidFill>
                  <a:schemeClr val="tx1"/>
                </a:solidFill>
              </a:rPr>
              <a:t> </a:t>
            </a:r>
            <a:r>
              <a:rPr lang="da-DK" sz="1600" dirty="0" err="1">
                <a:solidFill>
                  <a:schemeClr val="tx1"/>
                </a:solidFill>
              </a:rPr>
              <a:t>ramps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worth</a:t>
            </a:r>
            <a:r>
              <a:rPr lang="da-DK" sz="1600" dirty="0">
                <a:solidFill>
                  <a:schemeClr val="tx1"/>
                </a:solidFill>
              </a:rPr>
              <a:t> 5M the </a:t>
            </a:r>
            <a:r>
              <a:rPr lang="da-DK" sz="1600" dirty="0" err="1">
                <a:solidFill>
                  <a:schemeClr val="tx1"/>
                </a:solidFill>
              </a:rPr>
              <a:t>next</a:t>
            </a:r>
            <a:r>
              <a:rPr lang="da-DK" sz="1600" dirty="0">
                <a:solidFill>
                  <a:schemeClr val="tx1"/>
                </a:solidFill>
              </a:rPr>
              <a:t> 20 </a:t>
            </a:r>
            <a:r>
              <a:rPr lang="da-DK" sz="1600" dirty="0" err="1">
                <a:solidFill>
                  <a:schemeClr val="tx1"/>
                </a:solidFill>
              </a:rPr>
              <a:t>seconds</a:t>
            </a:r>
            <a:r>
              <a:rPr lang="da-DK" sz="1600" dirty="0">
                <a:solidFill>
                  <a:schemeClr val="tx1"/>
                </a:solidFill>
              </a:rPr>
              <a:t>.</a:t>
            </a:r>
          </a:p>
          <a:p>
            <a:endParaRPr lang="da-DK" sz="1600" dirty="0">
              <a:solidFill>
                <a:schemeClr val="tx1"/>
              </a:solidFill>
            </a:endParaRPr>
          </a:p>
          <a:p>
            <a:r>
              <a:rPr lang="da-DK" sz="1600" dirty="0">
                <a:solidFill>
                  <a:schemeClr val="tx1"/>
                </a:solidFill>
              </a:rPr>
              <a:t>Shot the </a:t>
            </a:r>
            <a:r>
              <a:rPr lang="da-DK" sz="1600" dirty="0" err="1">
                <a:solidFill>
                  <a:schemeClr val="tx1"/>
                </a:solidFill>
              </a:rPr>
              <a:t>skull</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 drop </a:t>
            </a:r>
            <a:r>
              <a:rPr lang="da-DK" sz="1600" dirty="0" err="1">
                <a:solidFill>
                  <a:schemeClr val="tx1"/>
                </a:solidFill>
              </a:rPr>
              <a:t>target</a:t>
            </a:r>
            <a:r>
              <a:rPr lang="da-DK" sz="1600" dirty="0">
                <a:solidFill>
                  <a:schemeClr val="tx1"/>
                </a:solidFill>
              </a:rPr>
              <a:t>; to clear it. Shot </a:t>
            </a:r>
            <a:r>
              <a:rPr lang="da-DK" sz="1600" dirty="0" err="1">
                <a:solidFill>
                  <a:schemeClr val="tx1"/>
                </a:solidFill>
              </a:rPr>
              <a:t>skull</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one</a:t>
            </a:r>
            <a:r>
              <a:rPr lang="da-DK" sz="1600" dirty="0">
                <a:solidFill>
                  <a:schemeClr val="tx1"/>
                </a:solidFill>
              </a:rPr>
              <a:t> ball, fire the gun at the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MB.</a:t>
            </a:r>
          </a:p>
          <a:p>
            <a:endParaRPr lang="da-DK" sz="1600" dirty="0">
              <a:solidFill>
                <a:schemeClr val="tx1"/>
              </a:solidFill>
            </a:endParaRPr>
          </a:p>
          <a:p>
            <a:r>
              <a:rPr lang="da-DK" sz="1600" dirty="0">
                <a:solidFill>
                  <a:schemeClr val="tx1"/>
                </a:solidFill>
              </a:rPr>
              <a:t>Shot </a:t>
            </a:r>
            <a:r>
              <a:rPr lang="da-DK" sz="1600" dirty="0" err="1">
                <a:solidFill>
                  <a:schemeClr val="tx1"/>
                </a:solidFill>
              </a:rPr>
              <a:t>skull</a:t>
            </a:r>
            <a:r>
              <a:rPr lang="da-DK" sz="1600" dirty="0">
                <a:solidFill>
                  <a:schemeClr val="tx1"/>
                </a:solidFill>
              </a:rPr>
              <a:t> to </a:t>
            </a:r>
            <a:r>
              <a:rPr lang="da-DK" sz="1600" dirty="0" err="1">
                <a:solidFill>
                  <a:schemeClr val="tx1"/>
                </a:solidFill>
              </a:rPr>
              <a:t>get</a:t>
            </a:r>
            <a:r>
              <a:rPr lang="da-DK" sz="1600" dirty="0">
                <a:solidFill>
                  <a:schemeClr val="tx1"/>
                </a:solidFill>
              </a:rPr>
              <a:t> a shot for with the gun for a Jackpot,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a:t>
            </a:r>
            <a:r>
              <a:rPr lang="da-DK" sz="1600" dirty="0" err="1">
                <a:solidFill>
                  <a:schemeClr val="tx1"/>
                </a:solidFill>
              </a:rPr>
              <a:t>other</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and database, in 12 </a:t>
            </a:r>
            <a:r>
              <a:rPr lang="da-DK" sz="1600" dirty="0" err="1">
                <a:solidFill>
                  <a:schemeClr val="tx1"/>
                </a:solidFill>
              </a:rPr>
              <a:t>seconds</a:t>
            </a:r>
            <a:r>
              <a:rPr lang="da-DK" sz="1600" dirty="0">
                <a:solidFill>
                  <a:schemeClr val="tx1"/>
                </a:solidFill>
              </a:rPr>
              <a:t>. To </a:t>
            </a:r>
            <a:r>
              <a:rPr lang="da-DK" sz="1600" dirty="0" err="1">
                <a:solidFill>
                  <a:schemeClr val="tx1"/>
                </a:solidFill>
              </a:rPr>
              <a:t>get</a:t>
            </a:r>
            <a:r>
              <a:rPr lang="da-DK" sz="1600" dirty="0">
                <a:solidFill>
                  <a:schemeClr val="tx1"/>
                </a:solidFill>
              </a:rPr>
              <a:t> the Jackpot shot.</a:t>
            </a:r>
          </a:p>
          <a:p>
            <a:r>
              <a:rPr lang="da-DK" sz="1600" dirty="0" err="1">
                <a:solidFill>
                  <a:schemeClr val="tx1"/>
                </a:solidFill>
              </a:rPr>
              <a:t>Get</a:t>
            </a:r>
            <a:r>
              <a:rPr lang="da-DK" sz="1600" dirty="0">
                <a:solidFill>
                  <a:schemeClr val="tx1"/>
                </a:solidFill>
              </a:rPr>
              <a:t> </a:t>
            </a:r>
            <a:r>
              <a:rPr lang="da-DK" sz="1600" dirty="0" err="1">
                <a:solidFill>
                  <a:schemeClr val="tx1"/>
                </a:solidFill>
              </a:rPr>
              <a:t>control</a:t>
            </a:r>
            <a:r>
              <a:rPr lang="da-DK" sz="1600" dirty="0">
                <a:solidFill>
                  <a:schemeClr val="tx1"/>
                </a:solidFill>
              </a:rPr>
              <a:t>, hit </a:t>
            </a:r>
            <a:r>
              <a:rPr lang="da-DK" sz="1600" dirty="0" err="1">
                <a:solidFill>
                  <a:schemeClr val="tx1"/>
                </a:solidFill>
              </a:rPr>
              <a:t>skull</a:t>
            </a:r>
            <a:r>
              <a:rPr lang="da-DK" sz="1600" dirty="0">
                <a:solidFill>
                  <a:schemeClr val="tx1"/>
                </a:solidFill>
              </a:rPr>
              <a:t> to </a:t>
            </a:r>
            <a:r>
              <a:rPr lang="da-DK" sz="1600" dirty="0" err="1">
                <a:solidFill>
                  <a:schemeClr val="tx1"/>
                </a:solidFill>
              </a:rPr>
              <a:t>shoot</a:t>
            </a:r>
            <a:r>
              <a:rPr lang="da-DK" sz="1600" dirty="0">
                <a:solidFill>
                  <a:schemeClr val="tx1"/>
                </a:solidFill>
              </a:rPr>
              <a:t> for Super Jackpot, no </a:t>
            </a:r>
            <a:r>
              <a:rPr lang="da-DK" sz="1600" dirty="0" err="1">
                <a:solidFill>
                  <a:schemeClr val="tx1"/>
                </a:solidFill>
              </a:rPr>
              <a:t>aditional</a:t>
            </a:r>
            <a:r>
              <a:rPr lang="da-DK" sz="1600" dirty="0">
                <a:solidFill>
                  <a:schemeClr val="tx1"/>
                </a:solidFill>
              </a:rPr>
              <a:t> </a:t>
            </a:r>
            <a:r>
              <a:rPr lang="da-DK" sz="1600" dirty="0" err="1">
                <a:solidFill>
                  <a:schemeClr val="tx1"/>
                </a:solidFill>
              </a:rPr>
              <a:t>locks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needed</a:t>
            </a:r>
            <a:r>
              <a:rPr lang="da-DK" sz="1600" dirty="0">
                <a:solidFill>
                  <a:schemeClr val="tx1"/>
                </a:solidFill>
              </a:rPr>
              <a:t>.</a:t>
            </a:r>
          </a:p>
          <a:p>
            <a:endParaRPr lang="da-DK" sz="1600" dirty="0">
              <a:solidFill>
                <a:schemeClr val="tx1"/>
              </a:solidFill>
            </a:endParaRPr>
          </a:p>
          <a:p>
            <a:r>
              <a:rPr lang="da-DK" sz="1600" dirty="0">
                <a:solidFill>
                  <a:schemeClr val="tx1"/>
                </a:solidFill>
              </a:rPr>
              <a:t>Second MB, the </a:t>
            </a:r>
            <a:r>
              <a:rPr lang="da-DK" sz="1600" dirty="0" err="1">
                <a:solidFill>
                  <a:schemeClr val="tx1"/>
                </a:solidFill>
              </a:rPr>
              <a:t>first</a:t>
            </a:r>
            <a:r>
              <a:rPr lang="da-DK" sz="1600" dirty="0">
                <a:solidFill>
                  <a:schemeClr val="tx1"/>
                </a:solidFill>
              </a:rPr>
              <a:t> </a:t>
            </a:r>
            <a:r>
              <a:rPr lang="da-DK" sz="1600" dirty="0" err="1">
                <a:solidFill>
                  <a:schemeClr val="tx1"/>
                </a:solidFill>
              </a:rPr>
              <a:t>lock</a:t>
            </a:r>
            <a:r>
              <a:rPr lang="da-DK" sz="1600" dirty="0">
                <a:solidFill>
                  <a:schemeClr val="tx1"/>
                </a:solidFill>
              </a:rPr>
              <a:t> in on a timer, from clearing drop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Now 2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Jackpot.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78729" y="3970234"/>
            <a:ext cx="68857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HS2</a:t>
            </a:r>
            <a:endParaRPr lang="da-DK" sz="2400" dirty="0">
              <a:solidFill>
                <a:schemeClr val="tx1"/>
              </a:solidFill>
            </a:endParaRP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67170" y="4770832"/>
            <a:ext cx="91261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CORV</a:t>
            </a:r>
            <a:endParaRPr lang="da-DK" sz="2400" dirty="0">
              <a:solidFill>
                <a:schemeClr val="tx1"/>
              </a:solidFill>
            </a:endParaRPr>
          </a:p>
        </p:txBody>
      </p:sp>
    </p:spTree>
    <p:extLst>
      <p:ext uri="{BB962C8B-B14F-4D97-AF65-F5344CB8AC3E}">
        <p14:creationId xmlns:p14="http://schemas.microsoft.com/office/powerpoint/2010/main" val="34619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Dirty</a:t>
            </a:r>
            <a:r>
              <a:rPr lang="da-DK" sz="2000" u="sng" dirty="0">
                <a:solidFill>
                  <a:schemeClr val="tx1"/>
                </a:solidFill>
              </a:rPr>
              <a:t> Harry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select Ramp shoot, then hit left ramp with upper flipper.</a:t>
            </a:r>
          </a:p>
          <a:p>
            <a:endParaRPr lang="en-US" sz="1600" dirty="0">
              <a:solidFill>
                <a:schemeClr val="tx1"/>
              </a:solidFill>
            </a:endParaRPr>
          </a:p>
          <a:p>
            <a:r>
              <a:rPr lang="en-US" sz="1600" dirty="0">
                <a:solidFill>
                  <a:schemeClr val="tx1"/>
                </a:solidFill>
              </a:rPr>
              <a:t>HQ hole to start mode, loop to re-light HQ, HQ feeds to left </a:t>
            </a:r>
          </a:p>
          <a:p>
            <a:r>
              <a:rPr lang="en-US" sz="1600" dirty="0">
                <a:solidFill>
                  <a:schemeClr val="tx1"/>
                </a:solidFill>
              </a:rPr>
              <a:t>flipper.</a:t>
            </a:r>
          </a:p>
          <a:p>
            <a:r>
              <a:rPr lang="en-US" sz="1600" dirty="0">
                <a:solidFill>
                  <a:schemeClr val="tx1"/>
                </a:solidFill>
              </a:rPr>
              <a:t>Modes,</a:t>
            </a:r>
          </a:p>
          <a:p>
            <a:r>
              <a:rPr lang="en-US" sz="1600" dirty="0">
                <a:solidFill>
                  <a:schemeClr val="tx1"/>
                </a:solidFill>
              </a:rPr>
              <a:t>Barroom Brawl : shoot ramps.</a:t>
            </a:r>
          </a:p>
          <a:p>
            <a:r>
              <a:rPr lang="en-US" sz="1600" dirty="0">
                <a:solidFill>
                  <a:schemeClr val="tx1"/>
                </a:solidFill>
              </a:rPr>
              <a:t>Car Chase : shoot loops and left ramp.</a:t>
            </a:r>
          </a:p>
          <a:p>
            <a:r>
              <a:rPr lang="en-US" sz="1600" dirty="0">
                <a:solidFill>
                  <a:schemeClr val="tx1"/>
                </a:solidFill>
              </a:rPr>
              <a:t>Warehouse Raid : shoot warehouse.</a:t>
            </a:r>
          </a:p>
          <a:p>
            <a:r>
              <a:rPr lang="en-US" sz="1600" dirty="0">
                <a:solidFill>
                  <a:schemeClr val="tx1"/>
                </a:solidFill>
              </a:rPr>
              <a:t>Letter bomb : Shoot the safehouse four times.</a:t>
            </a:r>
          </a:p>
          <a:p>
            <a:r>
              <a:rPr lang="en-US" sz="1600" dirty="0">
                <a:solidFill>
                  <a:schemeClr val="tx1"/>
                </a:solidFill>
              </a:rPr>
              <a:t>Meet the Mob : Both ramps and both loops each one time.</a:t>
            </a:r>
          </a:p>
          <a:p>
            <a:r>
              <a:rPr lang="en-US" sz="1600" dirty="0">
                <a:solidFill>
                  <a:schemeClr val="tx1"/>
                </a:solidFill>
              </a:rPr>
              <a:t>Stop Scorpio : shoot shots.</a:t>
            </a:r>
          </a:p>
          <a:p>
            <a:endParaRPr lang="en-US" sz="1600" dirty="0">
              <a:solidFill>
                <a:schemeClr val="tx1"/>
              </a:solidFill>
            </a:endParaRPr>
          </a:p>
          <a:p>
            <a:r>
              <a:rPr lang="en-US" sz="1600" dirty="0">
                <a:solidFill>
                  <a:schemeClr val="tx1"/>
                </a:solidFill>
              </a:rPr>
              <a:t>Completing all bullets, 5 times gives Playfield Promotion, playfield x 5 for 20 seconds.</a:t>
            </a:r>
          </a:p>
          <a:p>
            <a:endParaRPr lang="en-US" sz="1600" dirty="0">
              <a:solidFill>
                <a:schemeClr val="tx1"/>
              </a:solidFill>
            </a:endParaRPr>
          </a:p>
          <a:p>
            <a:r>
              <a:rPr lang="en-US" sz="1600" dirty="0">
                <a:solidFill>
                  <a:schemeClr val="tx1"/>
                </a:solidFill>
              </a:rPr>
              <a:t>Magna-force in right orbit, to feed upper flipper for left ramp.</a:t>
            </a:r>
          </a:p>
          <a:p>
            <a:endParaRPr lang="en-US" sz="1600" dirty="0">
              <a:solidFill>
                <a:schemeClr val="tx1"/>
              </a:solidFill>
            </a:endParaRPr>
          </a:p>
          <a:p>
            <a:r>
              <a:rPr lang="en-US" sz="1600" dirty="0">
                <a:solidFill>
                  <a:schemeClr val="tx1"/>
                </a:solidFill>
              </a:rPr>
              <a:t>Collecting badges for MB, but you get them by just playing modes any way, side/left Ramp is Jackpot from upper flipper.</a:t>
            </a:r>
          </a:p>
          <a:p>
            <a:endParaRPr lang="en-US" sz="1600" dirty="0">
              <a:solidFill>
                <a:schemeClr val="tx1"/>
              </a:solidFill>
            </a:endParaRPr>
          </a:p>
          <a:p>
            <a:r>
              <a:rPr lang="en-US" sz="1600" dirty="0">
                <a:solidFill>
                  <a:schemeClr val="tx1"/>
                </a:solidFill>
              </a:rPr>
              <a:t>Warehouse can be backhanded.</a:t>
            </a:r>
          </a:p>
          <a:p>
            <a:endParaRPr lang="en-US" sz="1600" dirty="0">
              <a:solidFill>
                <a:schemeClr val="tx1"/>
              </a:solidFill>
            </a:endParaRPr>
          </a:p>
          <a:p>
            <a:r>
              <a:rPr lang="en-US" sz="1600" dirty="0">
                <a:solidFill>
                  <a:schemeClr val="tx1"/>
                </a:solidFill>
              </a:rPr>
              <a:t>Don’t use post-transfer! Don’t feel lucky!</a:t>
            </a:r>
          </a:p>
          <a:p>
            <a:endParaRPr lang="en-US" sz="1600" dirty="0">
              <a:solidFill>
                <a:schemeClr val="tx1"/>
              </a:solidFill>
            </a:endParaRPr>
          </a:p>
          <a:p>
            <a:r>
              <a:rPr lang="en-US" sz="1600" dirty="0">
                <a:solidFill>
                  <a:schemeClr val="tx1"/>
                </a:solidFill>
              </a:rPr>
              <a:t>Crosshairs is just the white arrows!</a:t>
            </a:r>
          </a:p>
          <a:p>
            <a:endParaRPr lang="en-US" sz="1600" dirty="0">
              <a:solidFill>
                <a:schemeClr val="tx1"/>
              </a:solidFill>
            </a:endParaRPr>
          </a:p>
          <a:p>
            <a:endParaRPr lang="en-US"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The Shadow </a:t>
            </a:r>
          </a:p>
          <a:p>
            <a:r>
              <a:rPr lang="da-DK" sz="1600" dirty="0" err="1">
                <a:solidFill>
                  <a:schemeClr val="tx1"/>
                </a:solidFill>
              </a:rPr>
              <a:t>Skill</a:t>
            </a:r>
            <a:r>
              <a:rPr lang="da-DK" sz="1600" dirty="0">
                <a:solidFill>
                  <a:schemeClr val="tx1"/>
                </a:solidFill>
              </a:rPr>
              <a:t> Shot </a:t>
            </a:r>
            <a:r>
              <a:rPr lang="da-DK" sz="1600" dirty="0" err="1">
                <a:solidFill>
                  <a:schemeClr val="tx1"/>
                </a:solidFill>
              </a:rPr>
              <a:t>choose</a:t>
            </a:r>
            <a:r>
              <a:rPr lang="da-DK" sz="1600" dirty="0">
                <a:solidFill>
                  <a:schemeClr val="tx1"/>
                </a:solidFill>
              </a:rPr>
              <a:t> points.</a:t>
            </a:r>
          </a:p>
          <a:p>
            <a:endParaRPr lang="da-DK" sz="1600" dirty="0">
              <a:solidFill>
                <a:schemeClr val="tx1"/>
              </a:solidFill>
            </a:endParaRPr>
          </a:p>
          <a:p>
            <a:r>
              <a:rPr lang="da-DK" sz="1600" dirty="0" err="1">
                <a:solidFill>
                  <a:schemeClr val="tx1"/>
                </a:solidFill>
              </a:rPr>
              <a:t>Don’t</a:t>
            </a:r>
            <a:r>
              <a:rPr lang="da-DK" sz="1600" dirty="0">
                <a:solidFill>
                  <a:schemeClr val="tx1"/>
                </a:solidFill>
              </a:rPr>
              <a:t> go for </a:t>
            </a:r>
            <a:r>
              <a:rPr lang="da-DK" sz="1600" dirty="0" err="1">
                <a:solidFill>
                  <a:schemeClr val="tx1"/>
                </a:solidFill>
              </a:rPr>
              <a:t>battelfield</a:t>
            </a:r>
            <a:r>
              <a:rPr lang="da-DK" sz="1600" dirty="0">
                <a:solidFill>
                  <a:schemeClr val="tx1"/>
                </a:solidFill>
              </a:rPr>
              <a:t>, upper </a:t>
            </a:r>
            <a:r>
              <a:rPr lang="da-DK" sz="1600" dirty="0" err="1">
                <a:solidFill>
                  <a:schemeClr val="tx1"/>
                </a:solidFill>
              </a:rPr>
              <a:t>playfiled</a:t>
            </a:r>
            <a:r>
              <a:rPr lang="da-DK" sz="1600" dirty="0">
                <a:solidFill>
                  <a:schemeClr val="tx1"/>
                </a:solidFill>
              </a:rPr>
              <a:t>.</a:t>
            </a:r>
          </a:p>
          <a:p>
            <a:r>
              <a:rPr lang="da-DK" sz="1600" dirty="0">
                <a:solidFill>
                  <a:schemeClr val="tx1"/>
                </a:solidFill>
              </a:rPr>
              <a:t>The gun </a:t>
            </a:r>
            <a:r>
              <a:rPr lang="da-DK" sz="1600" dirty="0" err="1">
                <a:solidFill>
                  <a:schemeClr val="tx1"/>
                </a:solidFill>
              </a:rPr>
              <a:t>can</a:t>
            </a:r>
            <a:r>
              <a:rPr lang="da-DK" sz="1600" dirty="0">
                <a:solidFill>
                  <a:schemeClr val="tx1"/>
                </a:solidFill>
              </a:rPr>
              <a:t> </a:t>
            </a:r>
            <a:r>
              <a:rPr lang="da-DK" sz="1600" dirty="0" err="1">
                <a:solidFill>
                  <a:schemeClr val="tx1"/>
                </a:solidFill>
              </a:rPr>
              <a:t>collect</a:t>
            </a:r>
            <a:r>
              <a:rPr lang="da-DK" sz="1600" dirty="0">
                <a:solidFill>
                  <a:schemeClr val="tx1"/>
                </a:solidFill>
              </a:rPr>
              <a:t> </a:t>
            </a:r>
            <a:r>
              <a:rPr lang="da-DK" sz="1600" dirty="0" err="1">
                <a:solidFill>
                  <a:schemeClr val="tx1"/>
                </a:solidFill>
              </a:rPr>
              <a:t>some</a:t>
            </a:r>
            <a:r>
              <a:rPr lang="da-DK" sz="1600" dirty="0">
                <a:solidFill>
                  <a:schemeClr val="tx1"/>
                </a:solidFill>
              </a:rPr>
              <a:t> jackpot in MB, and video mode it </a:t>
            </a:r>
            <a:r>
              <a:rPr lang="da-DK" sz="1600" dirty="0" err="1">
                <a:solidFill>
                  <a:schemeClr val="tx1"/>
                </a:solidFill>
              </a:rPr>
              <a:t>works</a:t>
            </a:r>
            <a:r>
              <a:rPr lang="da-DK" sz="1600" dirty="0">
                <a:solidFill>
                  <a:schemeClr val="tx1"/>
                </a:solidFill>
              </a:rPr>
              <a:t> as a smart bomb.</a:t>
            </a:r>
          </a:p>
          <a:p>
            <a:endParaRPr lang="da-DK" sz="1600" dirty="0">
              <a:solidFill>
                <a:schemeClr val="tx1"/>
              </a:solidFill>
            </a:endParaRPr>
          </a:p>
          <a:p>
            <a:r>
              <a:rPr lang="da-DK" sz="1600" dirty="0">
                <a:solidFill>
                  <a:schemeClr val="tx1"/>
                </a:solidFill>
              </a:rPr>
              <a:t>Loop strategi :</a:t>
            </a:r>
          </a:p>
          <a:p>
            <a:r>
              <a:rPr lang="da-DK" sz="1600" dirty="0">
                <a:solidFill>
                  <a:schemeClr val="tx1"/>
                </a:solidFill>
              </a:rPr>
              <a:t>From right flipper shot </a:t>
            </a:r>
            <a:r>
              <a:rPr lang="da-DK" sz="1600" dirty="0" err="1">
                <a:solidFill>
                  <a:schemeClr val="tx1"/>
                </a:solidFill>
              </a:rPr>
              <a:t>outer</a:t>
            </a:r>
            <a:r>
              <a:rPr lang="da-DK" sz="1600" dirty="0">
                <a:solidFill>
                  <a:schemeClr val="tx1"/>
                </a:solidFill>
              </a:rPr>
              <a:t> </a:t>
            </a:r>
            <a:r>
              <a:rPr lang="da-DK" sz="1600" dirty="0" err="1">
                <a:solidFill>
                  <a:schemeClr val="tx1"/>
                </a:solidFill>
              </a:rPr>
              <a:t>left</a:t>
            </a:r>
            <a:r>
              <a:rPr lang="da-DK" sz="1600" dirty="0">
                <a:solidFill>
                  <a:schemeClr val="tx1"/>
                </a:solidFill>
              </a:rPr>
              <a:t> loop, to feed upper flipper, </a:t>
            </a:r>
            <a:r>
              <a:rPr lang="da-DK" sz="1600" dirty="0" err="1">
                <a:solidFill>
                  <a:schemeClr val="tx1"/>
                </a:solidFill>
              </a:rPr>
              <a:t>then</a:t>
            </a:r>
            <a:r>
              <a:rPr lang="da-DK" sz="1600" dirty="0">
                <a:solidFill>
                  <a:schemeClr val="tx1"/>
                </a:solidFill>
              </a:rPr>
              <a:t> hit </a:t>
            </a:r>
            <a:r>
              <a:rPr lang="da-DK" sz="1600" dirty="0" err="1">
                <a:solidFill>
                  <a:schemeClr val="tx1"/>
                </a:solidFill>
              </a:rPr>
              <a:t>inner</a:t>
            </a:r>
            <a:r>
              <a:rPr lang="da-DK" sz="1600" dirty="0">
                <a:solidFill>
                  <a:schemeClr val="tx1"/>
                </a:solidFill>
              </a:rPr>
              <a:t> loops!</a:t>
            </a:r>
          </a:p>
          <a:p>
            <a:endParaRPr lang="da-DK" sz="1600" dirty="0">
              <a:solidFill>
                <a:schemeClr val="tx1"/>
              </a:solidFill>
            </a:endParaRPr>
          </a:p>
          <a:p>
            <a:r>
              <a:rPr lang="da-DK" sz="1600" dirty="0" err="1">
                <a:solidFill>
                  <a:schemeClr val="tx1"/>
                </a:solidFill>
              </a:rPr>
              <a:t>Don’t</a:t>
            </a:r>
            <a:r>
              <a:rPr lang="da-DK" sz="1600" dirty="0">
                <a:solidFill>
                  <a:schemeClr val="tx1"/>
                </a:solidFill>
              </a:rPr>
              <a:t> </a:t>
            </a:r>
            <a:r>
              <a:rPr lang="da-DK" sz="1600" dirty="0" err="1">
                <a:solidFill>
                  <a:schemeClr val="tx1"/>
                </a:solidFill>
              </a:rPr>
              <a:t>forget</a:t>
            </a:r>
            <a:r>
              <a:rPr lang="da-DK" sz="1600" dirty="0">
                <a:solidFill>
                  <a:schemeClr val="tx1"/>
                </a:solidFill>
              </a:rPr>
              <a:t> </a:t>
            </a:r>
            <a:r>
              <a:rPr lang="da-DK" sz="1600" dirty="0" err="1">
                <a:solidFill>
                  <a:schemeClr val="tx1"/>
                </a:solidFill>
              </a:rPr>
              <a:t>role</a:t>
            </a:r>
            <a:r>
              <a:rPr lang="da-DK" sz="1600" dirty="0">
                <a:solidFill>
                  <a:schemeClr val="tx1"/>
                </a:solidFill>
              </a:rPr>
              <a:t> </a:t>
            </a:r>
            <a:r>
              <a:rPr lang="da-DK" sz="1600">
                <a:solidFill>
                  <a:schemeClr val="tx1"/>
                </a:solidFill>
              </a:rPr>
              <a:t>over in-lanes</a:t>
            </a:r>
            <a:r>
              <a:rPr lang="da-DK" sz="1600" dirty="0">
                <a:solidFill>
                  <a:schemeClr val="tx1"/>
                </a:solidFill>
              </a:rPr>
              <a:t>.</a:t>
            </a:r>
          </a:p>
          <a:p>
            <a:endParaRPr lang="da-DK" sz="1600" dirty="0">
              <a:solidFill>
                <a:schemeClr val="tx1"/>
              </a:solidFill>
            </a:endParaRPr>
          </a:p>
          <a:p>
            <a:r>
              <a:rPr lang="da-DK" sz="1600" dirty="0">
                <a:solidFill>
                  <a:schemeClr val="tx1"/>
                </a:solidFill>
              </a:rPr>
              <a:t>Alternative, Vengeance; shot and </a:t>
            </a:r>
            <a:r>
              <a:rPr lang="da-DK" sz="1600" dirty="0" err="1">
                <a:solidFill>
                  <a:schemeClr val="tx1"/>
                </a:solidFill>
              </a:rPr>
              <a:t>control</a:t>
            </a:r>
            <a:r>
              <a:rPr lang="da-DK" sz="1600" dirty="0">
                <a:solidFill>
                  <a:schemeClr val="tx1"/>
                </a:solidFill>
              </a:rPr>
              <a:t> the </a:t>
            </a:r>
            <a:r>
              <a:rPr lang="da-DK" sz="1600" dirty="0" err="1">
                <a:solidFill>
                  <a:schemeClr val="tx1"/>
                </a:solidFill>
              </a:rPr>
              <a:t>ramps</a:t>
            </a:r>
            <a:r>
              <a:rPr lang="da-DK" sz="1600" dirty="0">
                <a:solidFill>
                  <a:schemeClr val="tx1"/>
                </a:solidFill>
              </a:rPr>
              <a:t> diverter to </a:t>
            </a:r>
            <a:r>
              <a:rPr lang="da-DK" sz="1600" dirty="0" err="1">
                <a:solidFill>
                  <a:schemeClr val="tx1"/>
                </a:solidFill>
              </a:rPr>
              <a:t>collect</a:t>
            </a:r>
            <a:r>
              <a:rPr lang="da-DK" sz="1600" dirty="0">
                <a:solidFill>
                  <a:schemeClr val="tx1"/>
                </a:solidFill>
              </a:rPr>
              <a:t> all the </a:t>
            </a:r>
            <a:r>
              <a:rPr lang="da-DK" sz="1600" dirty="0" err="1">
                <a:solidFill>
                  <a:schemeClr val="tx1"/>
                </a:solidFill>
              </a:rPr>
              <a:t>flashing</a:t>
            </a:r>
            <a:r>
              <a:rPr lang="da-DK" sz="1600" dirty="0">
                <a:solidFill>
                  <a:schemeClr val="tx1"/>
                </a:solidFill>
              </a:rPr>
              <a:t> </a:t>
            </a:r>
            <a:r>
              <a:rPr lang="da-DK" sz="1600" dirty="0" err="1">
                <a:solidFill>
                  <a:schemeClr val="tx1"/>
                </a:solidFill>
              </a:rPr>
              <a:t>lights</a:t>
            </a:r>
            <a:r>
              <a:rPr lang="da-DK" sz="1600" dirty="0">
                <a:solidFill>
                  <a:schemeClr val="tx1"/>
                </a:solidFill>
              </a:rPr>
              <a:t> at the rings at the </a:t>
            </a:r>
            <a:r>
              <a:rPr lang="da-DK" sz="1600" dirty="0" err="1">
                <a:solidFill>
                  <a:schemeClr val="tx1"/>
                </a:solidFill>
              </a:rPr>
              <a:t>ramps</a:t>
            </a:r>
            <a:r>
              <a:rPr lang="da-DK" sz="1600" dirty="0">
                <a:solidFill>
                  <a:schemeClr val="tx1"/>
                </a:solidFill>
              </a:rPr>
              <a:t>, </a:t>
            </a:r>
            <a:r>
              <a:rPr lang="da-DK" sz="1600" dirty="0" err="1">
                <a:solidFill>
                  <a:schemeClr val="tx1"/>
                </a:solidFill>
              </a:rPr>
              <a:t>when</a:t>
            </a:r>
            <a:r>
              <a:rPr lang="da-DK" sz="1600" dirty="0">
                <a:solidFill>
                  <a:schemeClr val="tx1"/>
                </a:solidFill>
              </a:rPr>
              <a:t> all </a:t>
            </a:r>
            <a:r>
              <a:rPr lang="da-DK" sz="1600" dirty="0" err="1">
                <a:solidFill>
                  <a:schemeClr val="tx1"/>
                </a:solidFill>
              </a:rPr>
              <a:t>are</a:t>
            </a:r>
            <a:r>
              <a:rPr lang="da-DK" sz="1600" dirty="0">
                <a:solidFill>
                  <a:schemeClr val="tx1"/>
                </a:solidFill>
              </a:rPr>
              <a:t> </a:t>
            </a:r>
            <a:r>
              <a:rPr lang="da-DK" sz="1600" dirty="0" err="1">
                <a:solidFill>
                  <a:schemeClr val="tx1"/>
                </a:solidFill>
              </a:rPr>
              <a:t>lite</a:t>
            </a:r>
            <a:r>
              <a:rPr lang="da-DK" sz="1600" dirty="0">
                <a:solidFill>
                  <a:schemeClr val="tx1"/>
                </a:solidFill>
              </a:rPr>
              <a:t> Vengeance </a:t>
            </a:r>
            <a:r>
              <a:rPr lang="da-DK" sz="1600" dirty="0" err="1">
                <a:solidFill>
                  <a:schemeClr val="tx1"/>
                </a:solidFill>
              </a:rPr>
              <a:t>Combo</a:t>
            </a:r>
            <a:r>
              <a:rPr lang="da-DK" sz="1600" dirty="0">
                <a:solidFill>
                  <a:schemeClr val="tx1"/>
                </a:solidFill>
              </a:rPr>
              <a:t> and has 30 </a:t>
            </a:r>
            <a:r>
              <a:rPr lang="da-DK" sz="1600" dirty="0" err="1">
                <a:solidFill>
                  <a:schemeClr val="tx1"/>
                </a:solidFill>
              </a:rPr>
              <a:t>seconds</a:t>
            </a:r>
            <a:r>
              <a:rPr lang="da-DK" sz="1600" dirty="0">
                <a:solidFill>
                  <a:schemeClr val="tx1"/>
                </a:solidFill>
              </a:rPr>
              <a:t> to hit all </a:t>
            </a:r>
            <a:r>
              <a:rPr lang="da-DK" sz="1600" dirty="0" err="1">
                <a:solidFill>
                  <a:schemeClr val="tx1"/>
                </a:solidFill>
              </a:rPr>
              <a:t>ramps</a:t>
            </a:r>
            <a:r>
              <a:rPr lang="da-DK" sz="1600" dirty="0">
                <a:solidFill>
                  <a:schemeClr val="tx1"/>
                </a:solidFill>
              </a:rPr>
              <a:t> </a:t>
            </a:r>
            <a:r>
              <a:rPr lang="da-DK" sz="1600" dirty="0" err="1">
                <a:solidFill>
                  <a:schemeClr val="tx1"/>
                </a:solidFill>
              </a:rPr>
              <a:t>again</a:t>
            </a:r>
            <a:r>
              <a:rPr lang="da-DK" sz="1600" dirty="0">
                <a:solidFill>
                  <a:schemeClr val="tx1"/>
                </a:solidFill>
              </a:rPr>
              <a:t>, </a:t>
            </a:r>
            <a:r>
              <a:rPr lang="da-DK" sz="1600" dirty="0" err="1">
                <a:solidFill>
                  <a:schemeClr val="tx1"/>
                </a:solidFill>
              </a:rPr>
              <a:t>two</a:t>
            </a:r>
            <a:r>
              <a:rPr lang="da-DK" sz="1600" dirty="0">
                <a:solidFill>
                  <a:schemeClr val="tx1"/>
                </a:solidFill>
              </a:rPr>
              <a:t> on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79681" y="6038199"/>
            <a:ext cx="48710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JP</a:t>
            </a: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40229" y="5511641"/>
            <a:ext cx="567753" cy="335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DH</a:t>
            </a:r>
            <a:endParaRPr lang="da-DK" sz="2400" dirty="0">
              <a:solidFill>
                <a:schemeClr val="tx1"/>
              </a:solidFill>
            </a:endParaRPr>
          </a:p>
        </p:txBody>
      </p:sp>
    </p:spTree>
    <p:extLst>
      <p:ext uri="{BB962C8B-B14F-4D97-AF65-F5344CB8AC3E}">
        <p14:creationId xmlns:p14="http://schemas.microsoft.com/office/powerpoint/2010/main" val="355634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1991</TotalTime>
  <Words>6068</Words>
  <Application>Microsoft Office PowerPoint</Application>
  <PresentationFormat>Widescreen</PresentationFormat>
  <Paragraphs>561</Paragraphs>
  <Slides>16</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16</vt:i4>
      </vt:variant>
    </vt:vector>
  </HeadingPairs>
  <TitlesOfParts>
    <vt:vector size="20" baseType="lpstr">
      <vt:lpstr>Arial</vt:lpstr>
      <vt:lpstr>Calibri</vt:lpstr>
      <vt:lpstr>Calibri Light</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kub</dc:creator>
  <cp:lastModifiedBy>karsten bolge</cp:lastModifiedBy>
  <cp:revision>90</cp:revision>
  <cp:lastPrinted>2022-02-09T16:30:46Z</cp:lastPrinted>
  <dcterms:created xsi:type="dcterms:W3CDTF">2019-12-30T12:57:31Z</dcterms:created>
  <dcterms:modified xsi:type="dcterms:W3CDTF">2022-02-20T18:57:14Z</dcterms:modified>
</cp:coreProperties>
</file>