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27-04-2022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27-04-2022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27-04-2022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27-04-2022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27-04-2022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27-04-2022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27-04-2022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27-04-2022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55511"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24515"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1876"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0143"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82451"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206"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2324"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4609"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47707"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6631"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7178"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6061"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2257" y="5712886"/>
            <a:ext cx="635815"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8844" y="176207"/>
            <a:ext cx="702641"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2306"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563"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a:t>
            </a:r>
            <a:r>
              <a:rPr lang="en-GB" sz="1600">
                <a:solidFill>
                  <a:schemeClr val="tx1"/>
                </a:solidFill>
              </a:rPr>
              <a:t>to line </a:t>
            </a:r>
            <a:r>
              <a:rPr lang="en-GB" sz="1600" dirty="0">
                <a:solidFill>
                  <a:schemeClr val="tx1"/>
                </a:solidFill>
              </a:rPr>
              <a:t>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7888"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400" dirty="0">
                <a:solidFill>
                  <a:srgbClr val="000000"/>
                </a:solidFill>
              </a:rPr>
              <a:t>Full plunge when 50K or 75K light, better late then early.</a:t>
            </a:r>
          </a:p>
          <a:p>
            <a:endParaRPr lang="en-GB" sz="1400" dirty="0">
              <a:solidFill>
                <a:srgbClr val="000000"/>
              </a:solidFill>
            </a:endParaRPr>
          </a:p>
          <a:p>
            <a:r>
              <a:rPr lang="en-GB" sz="1400" dirty="0">
                <a:solidFill>
                  <a:srgbClr val="000000"/>
                </a:solidFill>
              </a:rPr>
              <a:t>Right ramp spell D-I-N-E-R, stir the cup in the back for points, but do not stir the cup, then MB will be ready without having to spell D-I-N-E-R again.</a:t>
            </a:r>
          </a:p>
          <a:p>
            <a:endParaRPr lang="en-GB" sz="1400" dirty="0">
              <a:solidFill>
                <a:srgbClr val="000000"/>
              </a:solidFill>
            </a:endParaRPr>
          </a:p>
          <a:p>
            <a:r>
              <a:rPr lang="en-GB" sz="1400" dirty="0">
                <a:solidFill>
                  <a:srgbClr val="000000"/>
                </a:solidFill>
              </a:rPr>
              <a:t>Spelling D-I-N-E-R light lock under the left ramp, then MB ready.</a:t>
            </a:r>
          </a:p>
          <a:p>
            <a:r>
              <a:rPr lang="en-GB" sz="1400" dirty="0">
                <a:solidFill>
                  <a:srgbClr val="000000"/>
                </a:solidFill>
              </a:rPr>
              <a:t>Start MB in todays special hole (or alt. not pref. spinner), stell in possible!</a:t>
            </a:r>
          </a:p>
          <a:p>
            <a:r>
              <a:rPr lang="en-GB" sz="1400" dirty="0">
                <a:solidFill>
                  <a:srgbClr val="000000"/>
                </a:solidFill>
              </a:rPr>
              <a:t>In MB shoot todays special, for Rush I (or spinner) and Rush II, after Rush Ramp are 500K each.</a:t>
            </a:r>
          </a:p>
          <a:p>
            <a:endParaRPr lang="en-GB" sz="1400" dirty="0">
              <a:solidFill>
                <a:srgbClr val="000000"/>
              </a:solidFill>
            </a:endParaRPr>
          </a:p>
          <a:p>
            <a:r>
              <a:rPr lang="en-GB" sz="1400" dirty="0">
                <a:solidFill>
                  <a:srgbClr val="000000"/>
                </a:solidFill>
              </a:rPr>
              <a:t>Left ramp go 20K-40K-…300K, then extra ball, and add to Dine-Time Jackpot, so alt. strategy left ramp forever.</a:t>
            </a:r>
          </a:p>
          <a:p>
            <a:endParaRPr lang="en-GB" sz="1400" dirty="0">
              <a:solidFill>
                <a:srgbClr val="000000"/>
              </a:solidFill>
            </a:endParaRPr>
          </a:p>
          <a:p>
            <a:r>
              <a:rPr lang="en-GB" sz="1400" dirty="0">
                <a:solidFill>
                  <a:srgbClr val="000000"/>
                </a:solidFill>
              </a:rPr>
              <a:t>Dine-Time in todays-special,</a:t>
            </a:r>
            <a:r>
              <a:rPr lang="en-US" sz="1400" dirty="0">
                <a:solidFill>
                  <a:srgbClr val="000000"/>
                </a:solidFill>
              </a:rPr>
              <a:t> when the last customer is served, </a:t>
            </a:r>
            <a:r>
              <a:rPr lang="en-GB" sz="1400" dirty="0">
                <a:solidFill>
                  <a:srgbClr val="000000"/>
                </a:solidFill>
              </a:rPr>
              <a:t>10 seconds to get Huge Points, value is the clock in the back-glass, max 12.</a:t>
            </a:r>
          </a:p>
          <a:p>
            <a:endParaRPr lang="en-GB" sz="1400" dirty="0">
              <a:solidFill>
                <a:srgbClr val="000000"/>
              </a:solidFill>
            </a:endParaRPr>
          </a:p>
          <a:p>
            <a:r>
              <a:rPr lang="en-GB" sz="1400" dirty="0">
                <a:solidFill>
                  <a:srgbClr val="000000"/>
                </a:solidFill>
              </a:rPr>
              <a:t>Complete E-A-T Lanes, </a:t>
            </a:r>
            <a:r>
              <a:rPr lang="en-US" sz="1400" dirty="0">
                <a:solidFill>
                  <a:srgbClr val="000000"/>
                </a:solidFill>
              </a:rPr>
              <a:t>the game lights one of the two serve food in lane lights, roll over to serve the customer.</a:t>
            </a:r>
          </a:p>
          <a:p>
            <a:r>
              <a:rPr lang="en-US" sz="1400" dirty="0">
                <a:solidFill>
                  <a:srgbClr val="000000"/>
                </a:solidFill>
              </a:rPr>
              <a:t>Other wise the customer is served by hitting all six drop targets.</a:t>
            </a:r>
          </a:p>
          <a:p>
            <a:r>
              <a:rPr lang="en-US" sz="1400" dirty="0">
                <a:solidFill>
                  <a:srgbClr val="000000"/>
                </a:solidFill>
              </a:rPr>
              <a:t>When you serve a customer a voice says "Order up!" and the Grill shot lights for about 10 seconds for the Grill bonus shot, a small target to the left of the jet bumpers and underneath the Cash Register Ramp</a:t>
            </a:r>
            <a:endParaRPr lang="en-GB" sz="1400" dirty="0">
              <a:solidFill>
                <a:srgbClr val="000000"/>
              </a:solidFill>
            </a:endParaRPr>
          </a:p>
          <a:p>
            <a:endParaRPr lang="en-GB" sz="1400" dirty="0">
              <a:solidFill>
                <a:srgbClr val="000000"/>
              </a:solidFill>
            </a:endParaRPr>
          </a:p>
          <a:p>
            <a:r>
              <a:rPr lang="en-GB" sz="1400" dirty="0">
                <a:solidFill>
                  <a:srgbClr val="000000"/>
                </a:solidFill>
              </a:rPr>
              <a:t>Post-transfer is possible.</a:t>
            </a:r>
          </a:p>
          <a:p>
            <a:endParaRPr lang="en-GB" sz="1400" dirty="0">
              <a:solidFill>
                <a:srgbClr val="000000"/>
              </a:solidFill>
            </a:endParaRPr>
          </a:p>
          <a:p>
            <a:r>
              <a:rPr lang="en-GB" sz="1400" dirty="0">
                <a:solidFill>
                  <a:srgbClr val="000000"/>
                </a:solidFill>
              </a:rPr>
              <a:t>Bumper and Spinner shot are dangerous.</a:t>
            </a:r>
          </a:p>
          <a:p>
            <a:endParaRPr lang="en-GB" sz="1400" dirty="0">
              <a:solidFill>
                <a:srgbClr val="000000"/>
              </a:solidFill>
            </a:endParaRPr>
          </a:p>
          <a:p>
            <a:r>
              <a:rPr lang="en-GB" sz="1400" dirty="0">
                <a:solidFill>
                  <a:srgbClr val="000000"/>
                </a:solidFill>
              </a:rPr>
              <a:t>Don’t tilt, as if you have many characters, you have many tips % bonus.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5133"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37804"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4527"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5685" y="3010960"/>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33993"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6733"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35940"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73923"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7103</TotalTime>
  <Words>8787</Words>
  <Application>Microsoft Office PowerPoint</Application>
  <PresentationFormat>Widescreen</PresentationFormat>
  <Paragraphs>803</Paragraphs>
  <Slides>22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22</vt:i4>
      </vt:variant>
    </vt:vector>
  </HeadingPairs>
  <TitlesOfParts>
    <vt:vector size="26"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134</cp:revision>
  <cp:lastPrinted>2022-02-09T16:30:46Z</cp:lastPrinted>
  <dcterms:created xsi:type="dcterms:W3CDTF">2019-12-30T12:57:31Z</dcterms:created>
  <dcterms:modified xsi:type="dcterms:W3CDTF">2022-04-27T11:11:54Z</dcterms:modified>
</cp:coreProperties>
</file>