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7" d="100"/>
          <a:sy n="107" d="100"/>
        </p:scale>
        <p:origin x="61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04-02-2022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04-02-2022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04-02-2022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04-02-2022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04-02-2022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04-02-2022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35861" y="1719431"/>
            <a:ext cx="7760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WCS</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718687" y="2409272"/>
            <a:ext cx="6067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4050901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4345</Words>
  <Application>Microsoft Office PowerPoint</Application>
  <PresentationFormat>Widescreen</PresentationFormat>
  <Paragraphs>409</Paragraphs>
  <Slides>12</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12</vt:i4>
      </vt:variant>
    </vt:vector>
  </HeadingPairs>
  <TitlesOfParts>
    <vt:vector size="16"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76</cp:revision>
  <cp:lastPrinted>2021-10-25T14:19:33Z</cp:lastPrinted>
  <dcterms:created xsi:type="dcterms:W3CDTF">2019-12-30T12:57:31Z</dcterms:created>
  <dcterms:modified xsi:type="dcterms:W3CDTF">2022-02-04T17:56:22Z</dcterms:modified>
</cp:coreProperties>
</file>