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6858000" cy="9906000" type="A4"/>
  <p:notesSz cx="6792913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2064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DE68-BFD6-4C3B-8B41-4958DBF01A6D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241425"/>
            <a:ext cx="2319337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4013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CA94-261C-4371-A3B9-3EFDA9E51E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526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ECA94-261C-4371-A3B9-3EFDA9E51EC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30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9D79-B8AB-9D15-F137-C70E1B95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5F2A9-9B3B-865D-34CB-24EF1A08F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3D622-D715-90BD-E868-9708A3CD0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A6ED6-0D78-9E8C-A7B9-B25E41EEB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ECA94-261C-4371-A3B9-3EFDA9E51E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14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CDE34-8BEF-67CF-6010-1894C9E6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148D2-958B-25E3-5EA1-74CA8612E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A31EC-D818-3D4E-E299-FC75072D0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B622-7FBB-F532-AEDF-3E47185FB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ECA94-261C-4371-A3B9-3EFDA9E51E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399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D43C-A7E8-1683-3610-EAD69E12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E1AD6-6D62-8A94-7D6D-CE6EEB583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08C6C-79F8-61BB-D0E4-FD4C5743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0CD39-D787-D699-B685-9C546BD5B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ECA94-261C-4371-A3B9-3EFDA9E51E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8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75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0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29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106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14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62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1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9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8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63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92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9C8A6-61FD-4EB8-A997-91C5E4CC227B}" type="datetimeFigureOut">
              <a:rPr lang="da-DK" smtClean="0"/>
              <a:t>03-03-2025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1746A-817E-419D-BE90-63D61184E5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64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5FB473-CF62-E0E0-2235-18219186DA4D}"/>
              </a:ext>
            </a:extLst>
          </p:cNvPr>
          <p:cNvCxnSpPr>
            <a:cxnSpLocks/>
          </p:cNvCxnSpPr>
          <p:nvPr/>
        </p:nvCxnSpPr>
        <p:spPr>
          <a:xfrm flipV="1">
            <a:off x="542325" y="2527652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E6A62B-6DB1-E089-E054-2BB289BFC347}"/>
              </a:ext>
            </a:extLst>
          </p:cNvPr>
          <p:cNvCxnSpPr>
            <a:cxnSpLocks/>
          </p:cNvCxnSpPr>
          <p:nvPr/>
        </p:nvCxnSpPr>
        <p:spPr>
          <a:xfrm flipH="1" flipV="1">
            <a:off x="2677359" y="2529376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F1DE6C-EF77-E0D9-0F93-97752A8B04B6}"/>
              </a:ext>
            </a:extLst>
          </p:cNvPr>
          <p:cNvCxnSpPr>
            <a:cxnSpLocks/>
          </p:cNvCxnSpPr>
          <p:nvPr/>
        </p:nvCxnSpPr>
        <p:spPr>
          <a:xfrm flipH="1">
            <a:off x="542325" y="4590093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4ECB45-4EDD-C8DB-EE8D-A87040C93F4C}"/>
              </a:ext>
            </a:extLst>
          </p:cNvPr>
          <p:cNvCxnSpPr>
            <a:cxnSpLocks/>
          </p:cNvCxnSpPr>
          <p:nvPr/>
        </p:nvCxnSpPr>
        <p:spPr>
          <a:xfrm>
            <a:off x="1153964" y="1896059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9F903B-5BD1-947C-6C2C-3C8AD90CBDFB}"/>
              </a:ext>
            </a:extLst>
          </p:cNvPr>
          <p:cNvCxnSpPr>
            <a:cxnSpLocks/>
          </p:cNvCxnSpPr>
          <p:nvPr/>
        </p:nvCxnSpPr>
        <p:spPr>
          <a:xfrm>
            <a:off x="1153965" y="1039035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F7700F-8991-9DDB-A7F6-0803EF8DFC71}"/>
              </a:ext>
            </a:extLst>
          </p:cNvPr>
          <p:cNvCxnSpPr>
            <a:cxnSpLocks/>
          </p:cNvCxnSpPr>
          <p:nvPr/>
        </p:nvCxnSpPr>
        <p:spPr>
          <a:xfrm flipV="1">
            <a:off x="2677359" y="1039035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B25120-734B-EAA4-8FFD-493C4C7DDA58}"/>
              </a:ext>
            </a:extLst>
          </p:cNvPr>
          <p:cNvCxnSpPr>
            <a:cxnSpLocks/>
          </p:cNvCxnSpPr>
          <p:nvPr/>
        </p:nvCxnSpPr>
        <p:spPr>
          <a:xfrm flipV="1">
            <a:off x="540414" y="3301303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53B3E6-F6B6-6BAB-30EC-E1B854265957}"/>
              </a:ext>
            </a:extLst>
          </p:cNvPr>
          <p:cNvCxnSpPr>
            <a:cxnSpLocks/>
          </p:cNvCxnSpPr>
          <p:nvPr/>
        </p:nvCxnSpPr>
        <p:spPr>
          <a:xfrm flipV="1">
            <a:off x="539129" y="1039035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D878A4-B7C3-B254-BD0D-C311B0EB769B}"/>
              </a:ext>
            </a:extLst>
          </p:cNvPr>
          <p:cNvCxnSpPr>
            <a:cxnSpLocks/>
          </p:cNvCxnSpPr>
          <p:nvPr/>
        </p:nvCxnSpPr>
        <p:spPr>
          <a:xfrm flipV="1">
            <a:off x="1153966" y="1039035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70CA641-0A9B-0DB3-32A6-65FD741A86B5}"/>
              </a:ext>
            </a:extLst>
          </p:cNvPr>
          <p:cNvCxnSpPr>
            <a:cxnSpLocks/>
          </p:cNvCxnSpPr>
          <p:nvPr/>
        </p:nvCxnSpPr>
        <p:spPr>
          <a:xfrm flipV="1">
            <a:off x="3282088" y="3293607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12E6BA0-1FD9-229E-59D6-68FFE6EB48E8}"/>
              </a:ext>
            </a:extLst>
          </p:cNvPr>
          <p:cNvCxnSpPr>
            <a:cxnSpLocks/>
          </p:cNvCxnSpPr>
          <p:nvPr/>
        </p:nvCxnSpPr>
        <p:spPr>
          <a:xfrm flipH="1" flipV="1">
            <a:off x="2680556" y="1039035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4EFB1EB-6FCA-0B5F-CB2A-CFEA306C508B}"/>
              </a:ext>
            </a:extLst>
          </p:cNvPr>
          <p:cNvSpPr/>
          <p:nvPr/>
        </p:nvSpPr>
        <p:spPr>
          <a:xfrm>
            <a:off x="1153964" y="2404212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EC77C51-7457-917F-A17B-D64E5E71F01F}"/>
              </a:ext>
            </a:extLst>
          </p:cNvPr>
          <p:cNvCxnSpPr>
            <a:cxnSpLocks/>
          </p:cNvCxnSpPr>
          <p:nvPr/>
        </p:nvCxnSpPr>
        <p:spPr>
          <a:xfrm>
            <a:off x="856538" y="3501175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7E74E9F-82FA-359F-8115-4DEF87B2E61E}"/>
              </a:ext>
            </a:extLst>
          </p:cNvPr>
          <p:cNvCxnSpPr>
            <a:cxnSpLocks/>
          </p:cNvCxnSpPr>
          <p:nvPr/>
        </p:nvCxnSpPr>
        <p:spPr>
          <a:xfrm>
            <a:off x="1914404" y="3511487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A4F6948-3831-EBE7-52D8-831D00325733}"/>
              </a:ext>
            </a:extLst>
          </p:cNvPr>
          <p:cNvCxnSpPr>
            <a:cxnSpLocks/>
          </p:cNvCxnSpPr>
          <p:nvPr/>
        </p:nvCxnSpPr>
        <p:spPr>
          <a:xfrm>
            <a:off x="725412" y="3952153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4E1BE20-43D8-86BA-9E1A-5387D504216E}"/>
              </a:ext>
            </a:extLst>
          </p:cNvPr>
          <p:cNvCxnSpPr>
            <a:cxnSpLocks/>
          </p:cNvCxnSpPr>
          <p:nvPr/>
        </p:nvCxnSpPr>
        <p:spPr>
          <a:xfrm>
            <a:off x="2441602" y="395153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CB64B95-48C8-EE0A-E22E-1F3E85C41431}"/>
              </a:ext>
            </a:extLst>
          </p:cNvPr>
          <p:cNvCxnSpPr>
            <a:cxnSpLocks/>
          </p:cNvCxnSpPr>
          <p:nvPr/>
        </p:nvCxnSpPr>
        <p:spPr>
          <a:xfrm flipH="1">
            <a:off x="1373104" y="3511487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D1CF357-4011-820C-AD66-FFA93B22A136}"/>
              </a:ext>
            </a:extLst>
          </p:cNvPr>
          <p:cNvCxnSpPr>
            <a:cxnSpLocks/>
          </p:cNvCxnSpPr>
          <p:nvPr/>
        </p:nvCxnSpPr>
        <p:spPr>
          <a:xfrm>
            <a:off x="2392257" y="3497598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1B0353-5530-3349-9B82-C39DE0843CB3}"/>
              </a:ext>
            </a:extLst>
          </p:cNvPr>
          <p:cNvCxnSpPr>
            <a:cxnSpLocks/>
          </p:cNvCxnSpPr>
          <p:nvPr/>
        </p:nvCxnSpPr>
        <p:spPr>
          <a:xfrm flipV="1">
            <a:off x="3021320" y="3944390"/>
            <a:ext cx="178808" cy="210570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4F51925-F980-4D95-2B40-48CF24776C96}"/>
              </a:ext>
            </a:extLst>
          </p:cNvPr>
          <p:cNvCxnSpPr>
            <a:cxnSpLocks/>
          </p:cNvCxnSpPr>
          <p:nvPr/>
        </p:nvCxnSpPr>
        <p:spPr>
          <a:xfrm flipV="1">
            <a:off x="1205085" y="2349550"/>
            <a:ext cx="351106" cy="23367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stealt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806FA65E-6D70-A4DC-8D2A-D754FE436491}"/>
              </a:ext>
            </a:extLst>
          </p:cNvPr>
          <p:cNvSpPr/>
          <p:nvPr/>
        </p:nvSpPr>
        <p:spPr>
          <a:xfrm>
            <a:off x="2392258" y="4153498"/>
            <a:ext cx="452850" cy="149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2BB8867-0733-C501-685C-B39449A62002}"/>
              </a:ext>
            </a:extLst>
          </p:cNvPr>
          <p:cNvSpPr/>
          <p:nvPr/>
        </p:nvSpPr>
        <p:spPr>
          <a:xfrm>
            <a:off x="1365898" y="2639691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3D9AFC93-CCBB-0F7F-3C81-3457CE498B6D}"/>
              </a:ext>
            </a:extLst>
          </p:cNvPr>
          <p:cNvSpPr/>
          <p:nvPr/>
        </p:nvSpPr>
        <p:spPr>
          <a:xfrm>
            <a:off x="2949396" y="4115519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CC4AD74-2A95-FCB2-17D9-E53E3B95449A}"/>
              </a:ext>
            </a:extLst>
          </p:cNvPr>
          <p:cNvCxnSpPr>
            <a:cxnSpLocks/>
          </p:cNvCxnSpPr>
          <p:nvPr/>
        </p:nvCxnSpPr>
        <p:spPr>
          <a:xfrm flipH="1" flipV="1">
            <a:off x="1212402" y="2325290"/>
            <a:ext cx="7038" cy="163897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3" name="Star: 5 Points 182">
            <a:extLst>
              <a:ext uri="{FF2B5EF4-FFF2-40B4-BE49-F238E27FC236}">
                <a16:creationId xmlns:a16="http://schemas.microsoft.com/office/drawing/2014/main" id="{2034F838-C2D4-B3FB-818E-162DD27E77F3}"/>
              </a:ext>
            </a:extLst>
          </p:cNvPr>
          <p:cNvSpPr/>
          <p:nvPr/>
        </p:nvSpPr>
        <p:spPr>
          <a:xfrm>
            <a:off x="1145728" y="2435209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D7CD059-931D-D360-3E08-CBACA2E2AFC5}"/>
              </a:ext>
            </a:extLst>
          </p:cNvPr>
          <p:cNvSpPr/>
          <p:nvPr/>
        </p:nvSpPr>
        <p:spPr>
          <a:xfrm>
            <a:off x="805550" y="2336475"/>
            <a:ext cx="399535" cy="1528119"/>
          </a:xfrm>
          <a:custGeom>
            <a:avLst/>
            <a:gdLst>
              <a:gd name="connsiteX0" fmla="*/ 399535 w 399535"/>
              <a:gd name="connsiteY0" fmla="*/ 0 h 1528119"/>
              <a:gd name="connsiteX1" fmla="*/ 78260 w 399535"/>
              <a:gd name="connsiteY1" fmla="*/ 671384 h 1528119"/>
              <a:gd name="connsiteX2" fmla="*/ 0 w 399535"/>
              <a:gd name="connsiteY2" fmla="*/ 1528119 h 1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" h="1528119">
                <a:moveTo>
                  <a:pt x="399535" y="0"/>
                </a:moveTo>
                <a:cubicBezTo>
                  <a:pt x="272192" y="208349"/>
                  <a:pt x="144849" y="416698"/>
                  <a:pt x="78260" y="671384"/>
                </a:cubicBezTo>
                <a:cubicBezTo>
                  <a:pt x="11671" y="926071"/>
                  <a:pt x="5835" y="1227095"/>
                  <a:pt x="0" y="152811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69B528C-2C9B-45CD-BEE9-6AA62FF93091}"/>
              </a:ext>
            </a:extLst>
          </p:cNvPr>
          <p:cNvSpPr/>
          <p:nvPr/>
        </p:nvSpPr>
        <p:spPr>
          <a:xfrm>
            <a:off x="1559312" y="2340594"/>
            <a:ext cx="1643449" cy="1602259"/>
          </a:xfrm>
          <a:custGeom>
            <a:avLst/>
            <a:gdLst>
              <a:gd name="connsiteX0" fmla="*/ 0 w 1643449"/>
              <a:gd name="connsiteY0" fmla="*/ 0 h 1602259"/>
              <a:gd name="connsiteX1" fmla="*/ 1132703 w 1643449"/>
              <a:gd name="connsiteY1" fmla="*/ 757881 h 1602259"/>
              <a:gd name="connsiteX2" fmla="*/ 1643449 w 1643449"/>
              <a:gd name="connsiteY2" fmla="*/ 1602259 h 16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449" h="1602259">
                <a:moveTo>
                  <a:pt x="0" y="0"/>
                </a:moveTo>
                <a:cubicBezTo>
                  <a:pt x="429397" y="245419"/>
                  <a:pt x="858795" y="490838"/>
                  <a:pt x="1132703" y="757881"/>
                </a:cubicBezTo>
                <a:cubicBezTo>
                  <a:pt x="1406611" y="1024924"/>
                  <a:pt x="1525030" y="1313591"/>
                  <a:pt x="1643449" y="160225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202DC54F-5A08-FE06-A5A5-7E2A3051078F}"/>
              </a:ext>
            </a:extLst>
          </p:cNvPr>
          <p:cNvSpPr/>
          <p:nvPr/>
        </p:nvSpPr>
        <p:spPr>
          <a:xfrm>
            <a:off x="640794" y="3602493"/>
            <a:ext cx="164756" cy="262101"/>
          </a:xfrm>
          <a:custGeom>
            <a:avLst/>
            <a:gdLst>
              <a:gd name="connsiteX0" fmla="*/ 164756 w 164756"/>
              <a:gd name="connsiteY0" fmla="*/ 262101 h 262101"/>
              <a:gd name="connsiteX1" fmla="*/ 94735 w 164756"/>
              <a:gd name="connsiteY1" fmla="*/ 2609 h 262101"/>
              <a:gd name="connsiteX2" fmla="*/ 0 w 164756"/>
              <a:gd name="connsiteY2" fmla="*/ 150890 h 26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56" h="262101">
                <a:moveTo>
                  <a:pt x="164756" y="262101"/>
                </a:moveTo>
                <a:cubicBezTo>
                  <a:pt x="143475" y="141622"/>
                  <a:pt x="122194" y="21144"/>
                  <a:pt x="94735" y="2609"/>
                </a:cubicBezTo>
                <a:cubicBezTo>
                  <a:pt x="67276" y="-15926"/>
                  <a:pt x="33638" y="67482"/>
                  <a:pt x="0" y="15089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EB20E82-EEA2-690C-715A-F4492C050E6B}"/>
              </a:ext>
            </a:extLst>
          </p:cNvPr>
          <p:cNvCxnSpPr>
            <a:cxnSpLocks/>
          </p:cNvCxnSpPr>
          <p:nvPr/>
        </p:nvCxnSpPr>
        <p:spPr>
          <a:xfrm flipV="1">
            <a:off x="3593573" y="2524410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4906EF1-9C49-C127-0935-066CD8C3716E}"/>
              </a:ext>
            </a:extLst>
          </p:cNvPr>
          <p:cNvCxnSpPr>
            <a:cxnSpLocks/>
          </p:cNvCxnSpPr>
          <p:nvPr/>
        </p:nvCxnSpPr>
        <p:spPr>
          <a:xfrm flipH="1" flipV="1">
            <a:off x="5728607" y="2526134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526D2E8-56C9-BD4A-3DEF-495B1CB22605}"/>
              </a:ext>
            </a:extLst>
          </p:cNvPr>
          <p:cNvCxnSpPr>
            <a:cxnSpLocks/>
          </p:cNvCxnSpPr>
          <p:nvPr/>
        </p:nvCxnSpPr>
        <p:spPr>
          <a:xfrm flipH="1">
            <a:off x="3593573" y="4586851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489B3A-629E-4547-D407-A40C132F302F}"/>
              </a:ext>
            </a:extLst>
          </p:cNvPr>
          <p:cNvCxnSpPr>
            <a:cxnSpLocks/>
          </p:cNvCxnSpPr>
          <p:nvPr/>
        </p:nvCxnSpPr>
        <p:spPr>
          <a:xfrm>
            <a:off x="4205212" y="1892817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BC41A92-5344-9A95-75F8-9316812F6A70}"/>
              </a:ext>
            </a:extLst>
          </p:cNvPr>
          <p:cNvCxnSpPr>
            <a:cxnSpLocks/>
          </p:cNvCxnSpPr>
          <p:nvPr/>
        </p:nvCxnSpPr>
        <p:spPr>
          <a:xfrm>
            <a:off x="4205213" y="1035793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23A4709-4C5A-1630-6299-0E89FD0AFD85}"/>
              </a:ext>
            </a:extLst>
          </p:cNvPr>
          <p:cNvCxnSpPr>
            <a:cxnSpLocks/>
          </p:cNvCxnSpPr>
          <p:nvPr/>
        </p:nvCxnSpPr>
        <p:spPr>
          <a:xfrm flipV="1">
            <a:off x="5728607" y="1035793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66EEE6-C57D-B3D7-2BAF-383711F72615}"/>
              </a:ext>
            </a:extLst>
          </p:cNvPr>
          <p:cNvCxnSpPr>
            <a:cxnSpLocks/>
          </p:cNvCxnSpPr>
          <p:nvPr/>
        </p:nvCxnSpPr>
        <p:spPr>
          <a:xfrm flipV="1">
            <a:off x="3591662" y="3298061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7B3E286-4A47-86F2-02B1-B14DCD3D6A1B}"/>
              </a:ext>
            </a:extLst>
          </p:cNvPr>
          <p:cNvCxnSpPr>
            <a:cxnSpLocks/>
          </p:cNvCxnSpPr>
          <p:nvPr/>
        </p:nvCxnSpPr>
        <p:spPr>
          <a:xfrm flipV="1">
            <a:off x="3590377" y="1035793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9B964FE-CD52-00CF-9B57-7A2AA4D3036B}"/>
              </a:ext>
            </a:extLst>
          </p:cNvPr>
          <p:cNvCxnSpPr>
            <a:cxnSpLocks/>
          </p:cNvCxnSpPr>
          <p:nvPr/>
        </p:nvCxnSpPr>
        <p:spPr>
          <a:xfrm flipV="1">
            <a:off x="4205214" y="1035793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E6D1328-E49C-E58D-0E45-91FF15C369AB}"/>
              </a:ext>
            </a:extLst>
          </p:cNvPr>
          <p:cNvCxnSpPr>
            <a:cxnSpLocks/>
          </p:cNvCxnSpPr>
          <p:nvPr/>
        </p:nvCxnSpPr>
        <p:spPr>
          <a:xfrm flipV="1">
            <a:off x="6333336" y="3290365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EC85B1A-730A-8B17-73D1-BA6F0E56B426}"/>
              </a:ext>
            </a:extLst>
          </p:cNvPr>
          <p:cNvCxnSpPr>
            <a:cxnSpLocks/>
          </p:cNvCxnSpPr>
          <p:nvPr/>
        </p:nvCxnSpPr>
        <p:spPr>
          <a:xfrm flipH="1" flipV="1">
            <a:off x="5731804" y="1035793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95A38DE-DED3-7046-D85D-64A6427A591D}"/>
              </a:ext>
            </a:extLst>
          </p:cNvPr>
          <p:cNvSpPr/>
          <p:nvPr/>
        </p:nvSpPr>
        <p:spPr>
          <a:xfrm>
            <a:off x="4205212" y="2400970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B4D367A-9297-AA80-F2F5-27F79DBB9099}"/>
              </a:ext>
            </a:extLst>
          </p:cNvPr>
          <p:cNvCxnSpPr>
            <a:cxnSpLocks/>
          </p:cNvCxnSpPr>
          <p:nvPr/>
        </p:nvCxnSpPr>
        <p:spPr>
          <a:xfrm>
            <a:off x="3907786" y="3497933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93927E3-6840-7F63-8F29-251688A30A4C}"/>
              </a:ext>
            </a:extLst>
          </p:cNvPr>
          <p:cNvCxnSpPr>
            <a:cxnSpLocks/>
          </p:cNvCxnSpPr>
          <p:nvPr/>
        </p:nvCxnSpPr>
        <p:spPr>
          <a:xfrm>
            <a:off x="4965652" y="3508245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D3A915-EC41-1597-5537-D235F130B923}"/>
              </a:ext>
            </a:extLst>
          </p:cNvPr>
          <p:cNvCxnSpPr>
            <a:cxnSpLocks/>
          </p:cNvCxnSpPr>
          <p:nvPr/>
        </p:nvCxnSpPr>
        <p:spPr>
          <a:xfrm>
            <a:off x="3776660" y="394891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2797B58-24AC-31BA-2615-F378C10A198F}"/>
              </a:ext>
            </a:extLst>
          </p:cNvPr>
          <p:cNvCxnSpPr>
            <a:cxnSpLocks/>
          </p:cNvCxnSpPr>
          <p:nvPr/>
        </p:nvCxnSpPr>
        <p:spPr>
          <a:xfrm>
            <a:off x="5492850" y="3948289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F9901B-92AB-9479-8863-58544B7C949A}"/>
              </a:ext>
            </a:extLst>
          </p:cNvPr>
          <p:cNvCxnSpPr>
            <a:cxnSpLocks/>
          </p:cNvCxnSpPr>
          <p:nvPr/>
        </p:nvCxnSpPr>
        <p:spPr>
          <a:xfrm flipH="1">
            <a:off x="4424352" y="3508245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562BAA5-5442-D69C-D55B-492BC3DB344A}"/>
              </a:ext>
            </a:extLst>
          </p:cNvPr>
          <p:cNvCxnSpPr>
            <a:cxnSpLocks/>
          </p:cNvCxnSpPr>
          <p:nvPr/>
        </p:nvCxnSpPr>
        <p:spPr>
          <a:xfrm>
            <a:off x="5443505" y="3494356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89D3B9-C00F-BA9E-DF2C-FA321237912F}"/>
              </a:ext>
            </a:extLst>
          </p:cNvPr>
          <p:cNvCxnSpPr>
            <a:cxnSpLocks/>
          </p:cNvCxnSpPr>
          <p:nvPr/>
        </p:nvCxnSpPr>
        <p:spPr>
          <a:xfrm flipH="1" flipV="1">
            <a:off x="3670687" y="3835863"/>
            <a:ext cx="188037" cy="228558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F3D8DE08-CCC9-186A-B385-7ED5E7AF8CD1}"/>
              </a:ext>
            </a:extLst>
          </p:cNvPr>
          <p:cNvSpPr/>
          <p:nvPr/>
        </p:nvSpPr>
        <p:spPr>
          <a:xfrm>
            <a:off x="4078460" y="4162896"/>
            <a:ext cx="452850" cy="149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316A518F-22E4-0F54-C966-81050A6F5131}"/>
              </a:ext>
            </a:extLst>
          </p:cNvPr>
          <p:cNvSpPr/>
          <p:nvPr/>
        </p:nvSpPr>
        <p:spPr>
          <a:xfrm>
            <a:off x="3788587" y="4014172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933861FD-F121-89E2-959E-51CE593E7BC1}"/>
              </a:ext>
            </a:extLst>
          </p:cNvPr>
          <p:cNvSpPr/>
          <p:nvPr/>
        </p:nvSpPr>
        <p:spPr>
          <a:xfrm>
            <a:off x="3679458" y="2346110"/>
            <a:ext cx="1675793" cy="1493641"/>
          </a:xfrm>
          <a:custGeom>
            <a:avLst/>
            <a:gdLst>
              <a:gd name="connsiteX0" fmla="*/ 0 w 1675793"/>
              <a:gd name="connsiteY0" fmla="*/ 1493641 h 1493641"/>
              <a:gd name="connsiteX1" fmla="*/ 961760 w 1675793"/>
              <a:gd name="connsiteY1" fmla="*/ 338802 h 1493641"/>
              <a:gd name="connsiteX2" fmla="*/ 1675793 w 1675793"/>
              <a:gd name="connsiteY2" fmla="*/ 0 h 14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5793" h="1493641">
                <a:moveTo>
                  <a:pt x="0" y="1493641"/>
                </a:moveTo>
                <a:cubicBezTo>
                  <a:pt x="341230" y="1040691"/>
                  <a:pt x="682461" y="587742"/>
                  <a:pt x="961760" y="338802"/>
                </a:cubicBezTo>
                <a:cubicBezTo>
                  <a:pt x="1241059" y="89862"/>
                  <a:pt x="1458426" y="44931"/>
                  <a:pt x="1675793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02B0BCE-0180-B249-BE8C-E1CB5A942EDE}"/>
              </a:ext>
            </a:extLst>
          </p:cNvPr>
          <p:cNvCxnSpPr>
            <a:cxnSpLocks/>
          </p:cNvCxnSpPr>
          <p:nvPr/>
        </p:nvCxnSpPr>
        <p:spPr>
          <a:xfrm>
            <a:off x="5364022" y="2349550"/>
            <a:ext cx="259064" cy="290141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C36DE3-0502-D78D-84E8-1096B2A0BFB9}"/>
              </a:ext>
            </a:extLst>
          </p:cNvPr>
          <p:cNvCxnSpPr>
            <a:cxnSpLocks/>
          </p:cNvCxnSpPr>
          <p:nvPr/>
        </p:nvCxnSpPr>
        <p:spPr>
          <a:xfrm flipV="1">
            <a:off x="5590757" y="2336475"/>
            <a:ext cx="6866" cy="201868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" name="Star: 5 Points 222">
            <a:extLst>
              <a:ext uri="{FF2B5EF4-FFF2-40B4-BE49-F238E27FC236}">
                <a16:creationId xmlns:a16="http://schemas.microsoft.com/office/drawing/2014/main" id="{3F9CC6CD-7ADF-C399-4D18-99A10282F223}"/>
              </a:ext>
            </a:extLst>
          </p:cNvPr>
          <p:cNvSpPr/>
          <p:nvPr/>
        </p:nvSpPr>
        <p:spPr>
          <a:xfrm>
            <a:off x="5517365" y="2489121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972B1CA6-7089-4A47-740F-47AA28B2F529}"/>
              </a:ext>
            </a:extLst>
          </p:cNvPr>
          <p:cNvSpPr/>
          <p:nvPr/>
        </p:nvSpPr>
        <p:spPr>
          <a:xfrm>
            <a:off x="5595691" y="2346110"/>
            <a:ext cx="472598" cy="1515500"/>
          </a:xfrm>
          <a:custGeom>
            <a:avLst/>
            <a:gdLst>
              <a:gd name="connsiteX0" fmla="*/ 0 w 472598"/>
              <a:gd name="connsiteY0" fmla="*/ 0 h 1515500"/>
              <a:gd name="connsiteX1" fmla="*/ 411662 w 472598"/>
              <a:gd name="connsiteY1" fmla="*/ 805109 h 1515500"/>
              <a:gd name="connsiteX2" fmla="*/ 462664 w 472598"/>
              <a:gd name="connsiteY2" fmla="*/ 1515500 h 151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598" h="1515500">
                <a:moveTo>
                  <a:pt x="0" y="0"/>
                </a:moveTo>
                <a:cubicBezTo>
                  <a:pt x="167275" y="276263"/>
                  <a:pt x="334551" y="552526"/>
                  <a:pt x="411662" y="805109"/>
                </a:cubicBezTo>
                <a:cubicBezTo>
                  <a:pt x="488773" y="1057692"/>
                  <a:pt x="475718" y="1286596"/>
                  <a:pt x="462664" y="15155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CB122FD8-5D52-CB78-FA18-5387B6B87F98}"/>
              </a:ext>
            </a:extLst>
          </p:cNvPr>
          <p:cNvSpPr/>
          <p:nvPr/>
        </p:nvSpPr>
        <p:spPr>
          <a:xfrm>
            <a:off x="6069284" y="3604681"/>
            <a:ext cx="204010" cy="249643"/>
          </a:xfrm>
          <a:custGeom>
            <a:avLst/>
            <a:gdLst>
              <a:gd name="connsiteX0" fmla="*/ 0 w 204010"/>
              <a:gd name="connsiteY0" fmla="*/ 249643 h 249643"/>
              <a:gd name="connsiteX1" fmla="*/ 116577 w 204010"/>
              <a:gd name="connsiteY1" fmla="*/ 1917 h 249643"/>
              <a:gd name="connsiteX2" fmla="*/ 204010 w 204010"/>
              <a:gd name="connsiteY2" fmla="*/ 154924 h 2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0" h="249643">
                <a:moveTo>
                  <a:pt x="0" y="249643"/>
                </a:moveTo>
                <a:cubicBezTo>
                  <a:pt x="41287" y="133673"/>
                  <a:pt x="82575" y="17703"/>
                  <a:pt x="116577" y="1917"/>
                </a:cubicBezTo>
                <a:cubicBezTo>
                  <a:pt x="150579" y="-13869"/>
                  <a:pt x="177294" y="70527"/>
                  <a:pt x="204010" y="154924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3125C50-E985-A835-1766-C64C3E46D95D}"/>
              </a:ext>
            </a:extLst>
          </p:cNvPr>
          <p:cNvSpPr/>
          <p:nvPr/>
        </p:nvSpPr>
        <p:spPr>
          <a:xfrm>
            <a:off x="4390721" y="3941148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B3E5190-2C2F-BE8C-7661-EE3CEF6DC2D1}"/>
              </a:ext>
            </a:extLst>
          </p:cNvPr>
          <p:cNvSpPr/>
          <p:nvPr/>
        </p:nvSpPr>
        <p:spPr>
          <a:xfrm>
            <a:off x="4760053" y="3733873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4D15CB4-7417-9AEC-C084-CCFA25E6B7DE}"/>
              </a:ext>
            </a:extLst>
          </p:cNvPr>
          <p:cNvSpPr/>
          <p:nvPr/>
        </p:nvSpPr>
        <p:spPr>
          <a:xfrm>
            <a:off x="5180542" y="3955434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FB2824E-9A65-CACA-84E8-6601D117120F}"/>
              </a:ext>
            </a:extLst>
          </p:cNvPr>
          <p:cNvSpPr/>
          <p:nvPr/>
        </p:nvSpPr>
        <p:spPr>
          <a:xfrm>
            <a:off x="4934764" y="2851575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41F116A-5BEC-2C22-6CA2-E5D51DC9DEBC}"/>
              </a:ext>
            </a:extLst>
          </p:cNvPr>
          <p:cNvSpPr/>
          <p:nvPr/>
        </p:nvSpPr>
        <p:spPr>
          <a:xfrm>
            <a:off x="4803952" y="3097091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B6BE1DA-40E4-B727-16DB-30C33CB109D1}"/>
              </a:ext>
            </a:extLst>
          </p:cNvPr>
          <p:cNvSpPr/>
          <p:nvPr/>
        </p:nvSpPr>
        <p:spPr>
          <a:xfrm>
            <a:off x="4487800" y="2850004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370B6B91-DACC-3C0D-3ADF-4AD5D5188B50}"/>
              </a:ext>
            </a:extLst>
          </p:cNvPr>
          <p:cNvSpPr/>
          <p:nvPr/>
        </p:nvSpPr>
        <p:spPr>
          <a:xfrm>
            <a:off x="4351441" y="3804637"/>
            <a:ext cx="1332543" cy="450310"/>
          </a:xfrm>
          <a:custGeom>
            <a:avLst/>
            <a:gdLst>
              <a:gd name="connsiteX0" fmla="*/ 1332543 w 1332543"/>
              <a:gd name="connsiteY0" fmla="*/ 450310 h 450310"/>
              <a:gd name="connsiteX1" fmla="*/ 1052249 w 1332543"/>
              <a:gd name="connsiteY1" fmla="*/ 225156 h 450310"/>
              <a:gd name="connsiteX2" fmla="*/ 652487 w 1332543"/>
              <a:gd name="connsiteY2" fmla="*/ 2 h 450310"/>
              <a:gd name="connsiteX3" fmla="*/ 238939 w 1332543"/>
              <a:gd name="connsiteY3" fmla="*/ 220561 h 450310"/>
              <a:gd name="connsiteX4" fmla="*/ 0 w 1332543"/>
              <a:gd name="connsiteY4" fmla="*/ 422740 h 45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43" h="450310">
                <a:moveTo>
                  <a:pt x="1332543" y="450310"/>
                </a:moveTo>
                <a:cubicBezTo>
                  <a:pt x="1249067" y="375258"/>
                  <a:pt x="1165592" y="300207"/>
                  <a:pt x="1052249" y="225156"/>
                </a:cubicBezTo>
                <a:cubicBezTo>
                  <a:pt x="938906" y="150105"/>
                  <a:pt x="788039" y="768"/>
                  <a:pt x="652487" y="2"/>
                </a:cubicBezTo>
                <a:cubicBezTo>
                  <a:pt x="516935" y="-764"/>
                  <a:pt x="347687" y="150105"/>
                  <a:pt x="238939" y="220561"/>
                </a:cubicBezTo>
                <a:cubicBezTo>
                  <a:pt x="130191" y="291017"/>
                  <a:pt x="65095" y="356878"/>
                  <a:pt x="0" y="42274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>
              <a:solidFill>
                <a:schemeClr val="tx1"/>
              </a:solidFill>
            </a:endParaRP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0996B826-5F51-6618-6952-0A64D1917DFC}"/>
              </a:ext>
            </a:extLst>
          </p:cNvPr>
          <p:cNvSpPr/>
          <p:nvPr/>
        </p:nvSpPr>
        <p:spPr>
          <a:xfrm>
            <a:off x="4484695" y="2692655"/>
            <a:ext cx="877641" cy="473338"/>
          </a:xfrm>
          <a:custGeom>
            <a:avLst/>
            <a:gdLst>
              <a:gd name="connsiteX0" fmla="*/ 877641 w 877641"/>
              <a:gd name="connsiteY0" fmla="*/ 13785 h 473338"/>
              <a:gd name="connsiteX1" fmla="*/ 652487 w 877641"/>
              <a:gd name="connsiteY1" fmla="*/ 206774 h 473338"/>
              <a:gd name="connsiteX2" fmla="*/ 505448 w 877641"/>
              <a:gd name="connsiteY2" fmla="*/ 473283 h 473338"/>
              <a:gd name="connsiteX3" fmla="*/ 147040 w 877641"/>
              <a:gd name="connsiteY3" fmla="*/ 183799 h 473338"/>
              <a:gd name="connsiteX4" fmla="*/ 0 w 877641"/>
              <a:gd name="connsiteY4" fmla="*/ 0 h 4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641" h="473338">
                <a:moveTo>
                  <a:pt x="877641" y="13785"/>
                </a:moveTo>
                <a:cubicBezTo>
                  <a:pt x="796080" y="71988"/>
                  <a:pt x="714519" y="130191"/>
                  <a:pt x="652487" y="206774"/>
                </a:cubicBezTo>
                <a:cubicBezTo>
                  <a:pt x="590455" y="283357"/>
                  <a:pt x="589689" y="477112"/>
                  <a:pt x="505448" y="473283"/>
                </a:cubicBezTo>
                <a:cubicBezTo>
                  <a:pt x="421207" y="469454"/>
                  <a:pt x="231281" y="262679"/>
                  <a:pt x="147040" y="183799"/>
                </a:cubicBezTo>
                <a:cubicBezTo>
                  <a:pt x="62799" y="104919"/>
                  <a:pt x="31399" y="52459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631D35E-F27D-523D-CEC5-8881447B2BBD}"/>
              </a:ext>
            </a:extLst>
          </p:cNvPr>
          <p:cNvSpPr/>
          <p:nvPr/>
        </p:nvSpPr>
        <p:spPr>
          <a:xfrm>
            <a:off x="5182359" y="2640930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  <a:endParaRPr lang="da-DK" sz="1000" dirty="0">
              <a:solidFill>
                <a:schemeClr val="tx1"/>
              </a:solidFill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C6B5864-38E6-98D7-6B3D-C387DC7FB5A6}"/>
              </a:ext>
            </a:extLst>
          </p:cNvPr>
          <p:cNvCxnSpPr>
            <a:cxnSpLocks/>
          </p:cNvCxnSpPr>
          <p:nvPr/>
        </p:nvCxnSpPr>
        <p:spPr>
          <a:xfrm flipV="1">
            <a:off x="533361" y="6203187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40F93B1-0224-6C66-F6B6-ACFC8BC521F0}"/>
              </a:ext>
            </a:extLst>
          </p:cNvPr>
          <p:cNvCxnSpPr>
            <a:cxnSpLocks/>
          </p:cNvCxnSpPr>
          <p:nvPr/>
        </p:nvCxnSpPr>
        <p:spPr>
          <a:xfrm flipH="1" flipV="1">
            <a:off x="2668395" y="6204911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67228AB-6D6A-7645-857A-E4D469DE537F}"/>
              </a:ext>
            </a:extLst>
          </p:cNvPr>
          <p:cNvCxnSpPr>
            <a:cxnSpLocks/>
          </p:cNvCxnSpPr>
          <p:nvPr/>
        </p:nvCxnSpPr>
        <p:spPr>
          <a:xfrm flipH="1">
            <a:off x="533361" y="8265628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6918EFB-CC37-C015-4833-795CB34B239C}"/>
              </a:ext>
            </a:extLst>
          </p:cNvPr>
          <p:cNvCxnSpPr>
            <a:cxnSpLocks/>
          </p:cNvCxnSpPr>
          <p:nvPr/>
        </p:nvCxnSpPr>
        <p:spPr>
          <a:xfrm>
            <a:off x="1145000" y="5571594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31C0A48-AECF-5D4A-9FBC-91246F3B399E}"/>
              </a:ext>
            </a:extLst>
          </p:cNvPr>
          <p:cNvCxnSpPr>
            <a:cxnSpLocks/>
          </p:cNvCxnSpPr>
          <p:nvPr/>
        </p:nvCxnSpPr>
        <p:spPr>
          <a:xfrm>
            <a:off x="1145001" y="4714570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06C0275-BF07-F114-C8D6-239C8B9C93EA}"/>
              </a:ext>
            </a:extLst>
          </p:cNvPr>
          <p:cNvCxnSpPr>
            <a:cxnSpLocks/>
          </p:cNvCxnSpPr>
          <p:nvPr/>
        </p:nvCxnSpPr>
        <p:spPr>
          <a:xfrm flipV="1">
            <a:off x="2668395" y="4714570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A2E38B4-52B9-5041-7300-DD328342560E}"/>
              </a:ext>
            </a:extLst>
          </p:cNvPr>
          <p:cNvCxnSpPr>
            <a:cxnSpLocks/>
          </p:cNvCxnSpPr>
          <p:nvPr/>
        </p:nvCxnSpPr>
        <p:spPr>
          <a:xfrm flipV="1">
            <a:off x="531450" y="6976838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23EB9E0-3635-E387-ABF5-0CFA4E878937}"/>
              </a:ext>
            </a:extLst>
          </p:cNvPr>
          <p:cNvCxnSpPr>
            <a:cxnSpLocks/>
          </p:cNvCxnSpPr>
          <p:nvPr/>
        </p:nvCxnSpPr>
        <p:spPr>
          <a:xfrm flipV="1">
            <a:off x="530165" y="4714570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91D0D1D-B908-A677-1724-CF198EFEA8EA}"/>
              </a:ext>
            </a:extLst>
          </p:cNvPr>
          <p:cNvCxnSpPr>
            <a:cxnSpLocks/>
          </p:cNvCxnSpPr>
          <p:nvPr/>
        </p:nvCxnSpPr>
        <p:spPr>
          <a:xfrm flipV="1">
            <a:off x="1145002" y="4714570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98881-1091-9027-DD72-6BD8EF31C4FA}"/>
              </a:ext>
            </a:extLst>
          </p:cNvPr>
          <p:cNvCxnSpPr>
            <a:cxnSpLocks/>
          </p:cNvCxnSpPr>
          <p:nvPr/>
        </p:nvCxnSpPr>
        <p:spPr>
          <a:xfrm flipV="1">
            <a:off x="3273124" y="6969142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98C1B03-8E23-BAF0-6690-C1E67C4E616A}"/>
              </a:ext>
            </a:extLst>
          </p:cNvPr>
          <p:cNvCxnSpPr>
            <a:cxnSpLocks/>
          </p:cNvCxnSpPr>
          <p:nvPr/>
        </p:nvCxnSpPr>
        <p:spPr>
          <a:xfrm flipH="1" flipV="1">
            <a:off x="2671592" y="4714570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548FE76-A22F-2DE8-521A-82F1DA18D0C1}"/>
              </a:ext>
            </a:extLst>
          </p:cNvPr>
          <p:cNvSpPr/>
          <p:nvPr/>
        </p:nvSpPr>
        <p:spPr>
          <a:xfrm>
            <a:off x="1145000" y="6079747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5513C07-103B-DF3C-21A3-1D727142B9ED}"/>
              </a:ext>
            </a:extLst>
          </p:cNvPr>
          <p:cNvCxnSpPr>
            <a:cxnSpLocks/>
          </p:cNvCxnSpPr>
          <p:nvPr/>
        </p:nvCxnSpPr>
        <p:spPr>
          <a:xfrm>
            <a:off x="847574" y="7176710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DB08CE0-958E-F96B-B833-22603BA50D36}"/>
              </a:ext>
            </a:extLst>
          </p:cNvPr>
          <p:cNvCxnSpPr>
            <a:cxnSpLocks/>
          </p:cNvCxnSpPr>
          <p:nvPr/>
        </p:nvCxnSpPr>
        <p:spPr>
          <a:xfrm>
            <a:off x="1905440" y="7187022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3BFC612-8B34-7A27-9949-4CA83B65C3AC}"/>
              </a:ext>
            </a:extLst>
          </p:cNvPr>
          <p:cNvCxnSpPr>
            <a:cxnSpLocks/>
          </p:cNvCxnSpPr>
          <p:nvPr/>
        </p:nvCxnSpPr>
        <p:spPr>
          <a:xfrm>
            <a:off x="716448" y="7627688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C207ADD-8813-8984-B114-C36C691B2EE4}"/>
              </a:ext>
            </a:extLst>
          </p:cNvPr>
          <p:cNvCxnSpPr>
            <a:cxnSpLocks/>
          </p:cNvCxnSpPr>
          <p:nvPr/>
        </p:nvCxnSpPr>
        <p:spPr>
          <a:xfrm>
            <a:off x="2432638" y="7627066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B8FB7CB-28D3-24A9-4C2A-CF4ADD5B569C}"/>
              </a:ext>
            </a:extLst>
          </p:cNvPr>
          <p:cNvCxnSpPr>
            <a:cxnSpLocks/>
          </p:cNvCxnSpPr>
          <p:nvPr/>
        </p:nvCxnSpPr>
        <p:spPr>
          <a:xfrm flipH="1">
            <a:off x="1364140" y="7187022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A815FA5-9CE1-E103-1C08-5374FF708B15}"/>
              </a:ext>
            </a:extLst>
          </p:cNvPr>
          <p:cNvCxnSpPr>
            <a:cxnSpLocks/>
          </p:cNvCxnSpPr>
          <p:nvPr/>
        </p:nvCxnSpPr>
        <p:spPr>
          <a:xfrm>
            <a:off x="2383293" y="7173133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58D90A3-D3AC-D7D6-B9CF-A70EF15897A4}"/>
              </a:ext>
            </a:extLst>
          </p:cNvPr>
          <p:cNvCxnSpPr>
            <a:cxnSpLocks/>
          </p:cNvCxnSpPr>
          <p:nvPr/>
        </p:nvCxnSpPr>
        <p:spPr>
          <a:xfrm flipV="1">
            <a:off x="3012356" y="7619925"/>
            <a:ext cx="178808" cy="210570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0A2BFEF-6E8E-25C8-4A32-46BAAF16A469}"/>
              </a:ext>
            </a:extLst>
          </p:cNvPr>
          <p:cNvCxnSpPr>
            <a:cxnSpLocks/>
          </p:cNvCxnSpPr>
          <p:nvPr/>
        </p:nvCxnSpPr>
        <p:spPr>
          <a:xfrm flipV="1">
            <a:off x="1196121" y="6025085"/>
            <a:ext cx="351106" cy="23367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stealt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699F18B2-5A73-7BA2-BD32-A5D7CD1E1B18}"/>
              </a:ext>
            </a:extLst>
          </p:cNvPr>
          <p:cNvSpPr/>
          <p:nvPr/>
        </p:nvSpPr>
        <p:spPr>
          <a:xfrm>
            <a:off x="2383294" y="7829033"/>
            <a:ext cx="452850" cy="149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F13F0625-40D0-25F6-9D1D-2D4651F7D397}"/>
              </a:ext>
            </a:extLst>
          </p:cNvPr>
          <p:cNvSpPr/>
          <p:nvPr/>
        </p:nvSpPr>
        <p:spPr>
          <a:xfrm>
            <a:off x="1356934" y="6315226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68" name="Star: 5 Points 267">
            <a:extLst>
              <a:ext uri="{FF2B5EF4-FFF2-40B4-BE49-F238E27FC236}">
                <a16:creationId xmlns:a16="http://schemas.microsoft.com/office/drawing/2014/main" id="{348FBB53-59E9-3A73-6CF6-6241A5502C33}"/>
              </a:ext>
            </a:extLst>
          </p:cNvPr>
          <p:cNvSpPr/>
          <p:nvPr/>
        </p:nvSpPr>
        <p:spPr>
          <a:xfrm>
            <a:off x="2940432" y="7791054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A9488A0-D3E3-94F2-3F7F-2F0B1B1B1A77}"/>
              </a:ext>
            </a:extLst>
          </p:cNvPr>
          <p:cNvCxnSpPr>
            <a:cxnSpLocks/>
          </p:cNvCxnSpPr>
          <p:nvPr/>
        </p:nvCxnSpPr>
        <p:spPr>
          <a:xfrm flipH="1" flipV="1">
            <a:off x="1203438" y="6000825"/>
            <a:ext cx="7038" cy="163897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6DEA2F49-4E81-4FB9-E239-BF9B69A45C1F}"/>
              </a:ext>
            </a:extLst>
          </p:cNvPr>
          <p:cNvSpPr/>
          <p:nvPr/>
        </p:nvSpPr>
        <p:spPr>
          <a:xfrm>
            <a:off x="1136764" y="6110744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02FE2149-6BB1-B225-3BFD-EE9DBCDF613A}"/>
              </a:ext>
            </a:extLst>
          </p:cNvPr>
          <p:cNvSpPr/>
          <p:nvPr/>
        </p:nvSpPr>
        <p:spPr>
          <a:xfrm>
            <a:off x="796586" y="6012010"/>
            <a:ext cx="399535" cy="1528119"/>
          </a:xfrm>
          <a:custGeom>
            <a:avLst/>
            <a:gdLst>
              <a:gd name="connsiteX0" fmla="*/ 399535 w 399535"/>
              <a:gd name="connsiteY0" fmla="*/ 0 h 1528119"/>
              <a:gd name="connsiteX1" fmla="*/ 78260 w 399535"/>
              <a:gd name="connsiteY1" fmla="*/ 671384 h 1528119"/>
              <a:gd name="connsiteX2" fmla="*/ 0 w 399535"/>
              <a:gd name="connsiteY2" fmla="*/ 1528119 h 152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535" h="1528119">
                <a:moveTo>
                  <a:pt x="399535" y="0"/>
                </a:moveTo>
                <a:cubicBezTo>
                  <a:pt x="272192" y="208349"/>
                  <a:pt x="144849" y="416698"/>
                  <a:pt x="78260" y="671384"/>
                </a:cubicBezTo>
                <a:cubicBezTo>
                  <a:pt x="11671" y="926071"/>
                  <a:pt x="5835" y="1227095"/>
                  <a:pt x="0" y="152811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856F5FF4-DE5B-0B3D-1F0A-2A9B76C213EB}"/>
              </a:ext>
            </a:extLst>
          </p:cNvPr>
          <p:cNvSpPr/>
          <p:nvPr/>
        </p:nvSpPr>
        <p:spPr>
          <a:xfrm>
            <a:off x="1550348" y="6016129"/>
            <a:ext cx="1643449" cy="1602259"/>
          </a:xfrm>
          <a:custGeom>
            <a:avLst/>
            <a:gdLst>
              <a:gd name="connsiteX0" fmla="*/ 0 w 1643449"/>
              <a:gd name="connsiteY0" fmla="*/ 0 h 1602259"/>
              <a:gd name="connsiteX1" fmla="*/ 1132703 w 1643449"/>
              <a:gd name="connsiteY1" fmla="*/ 757881 h 1602259"/>
              <a:gd name="connsiteX2" fmla="*/ 1643449 w 1643449"/>
              <a:gd name="connsiteY2" fmla="*/ 1602259 h 160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3449" h="1602259">
                <a:moveTo>
                  <a:pt x="0" y="0"/>
                </a:moveTo>
                <a:cubicBezTo>
                  <a:pt x="429397" y="245419"/>
                  <a:pt x="858795" y="490838"/>
                  <a:pt x="1132703" y="757881"/>
                </a:cubicBezTo>
                <a:cubicBezTo>
                  <a:pt x="1406611" y="1024924"/>
                  <a:pt x="1525030" y="1313591"/>
                  <a:pt x="1643449" y="1602259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22734FF3-B712-84D8-F265-13DB94955132}"/>
              </a:ext>
            </a:extLst>
          </p:cNvPr>
          <p:cNvSpPr/>
          <p:nvPr/>
        </p:nvSpPr>
        <p:spPr>
          <a:xfrm>
            <a:off x="631830" y="7278028"/>
            <a:ext cx="164756" cy="262101"/>
          </a:xfrm>
          <a:custGeom>
            <a:avLst/>
            <a:gdLst>
              <a:gd name="connsiteX0" fmla="*/ 164756 w 164756"/>
              <a:gd name="connsiteY0" fmla="*/ 262101 h 262101"/>
              <a:gd name="connsiteX1" fmla="*/ 94735 w 164756"/>
              <a:gd name="connsiteY1" fmla="*/ 2609 h 262101"/>
              <a:gd name="connsiteX2" fmla="*/ 0 w 164756"/>
              <a:gd name="connsiteY2" fmla="*/ 150890 h 26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56" h="262101">
                <a:moveTo>
                  <a:pt x="164756" y="262101"/>
                </a:moveTo>
                <a:cubicBezTo>
                  <a:pt x="143475" y="141622"/>
                  <a:pt x="122194" y="21144"/>
                  <a:pt x="94735" y="2609"/>
                </a:cubicBezTo>
                <a:cubicBezTo>
                  <a:pt x="67276" y="-15926"/>
                  <a:pt x="33638" y="67482"/>
                  <a:pt x="0" y="15089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811AB34-4F90-EA83-D6C5-5C7F90582C80}"/>
              </a:ext>
            </a:extLst>
          </p:cNvPr>
          <p:cNvCxnSpPr>
            <a:cxnSpLocks/>
          </p:cNvCxnSpPr>
          <p:nvPr/>
        </p:nvCxnSpPr>
        <p:spPr>
          <a:xfrm flipV="1">
            <a:off x="3584609" y="6199945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37958B8-957E-0B35-0B55-AB37C2216FC5}"/>
              </a:ext>
            </a:extLst>
          </p:cNvPr>
          <p:cNvCxnSpPr>
            <a:cxnSpLocks/>
          </p:cNvCxnSpPr>
          <p:nvPr/>
        </p:nvCxnSpPr>
        <p:spPr>
          <a:xfrm flipH="1" flipV="1">
            <a:off x="5719643" y="6201669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F7C16EA-47F3-2CA0-CACE-E8A25C34D3E7}"/>
              </a:ext>
            </a:extLst>
          </p:cNvPr>
          <p:cNvCxnSpPr>
            <a:cxnSpLocks/>
          </p:cNvCxnSpPr>
          <p:nvPr/>
        </p:nvCxnSpPr>
        <p:spPr>
          <a:xfrm flipH="1">
            <a:off x="3584609" y="8262386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100EA46-4B59-2EB2-E5F9-1BE71BCECA07}"/>
              </a:ext>
            </a:extLst>
          </p:cNvPr>
          <p:cNvCxnSpPr>
            <a:cxnSpLocks/>
          </p:cNvCxnSpPr>
          <p:nvPr/>
        </p:nvCxnSpPr>
        <p:spPr>
          <a:xfrm>
            <a:off x="4196248" y="5568352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4508277-C732-726E-55B9-B85BD9A597F3}"/>
              </a:ext>
            </a:extLst>
          </p:cNvPr>
          <p:cNvCxnSpPr>
            <a:cxnSpLocks/>
          </p:cNvCxnSpPr>
          <p:nvPr/>
        </p:nvCxnSpPr>
        <p:spPr>
          <a:xfrm>
            <a:off x="4196249" y="4711328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2ED07AB-5FC9-9429-8EDA-58EAB8DEA0AA}"/>
              </a:ext>
            </a:extLst>
          </p:cNvPr>
          <p:cNvCxnSpPr>
            <a:cxnSpLocks/>
          </p:cNvCxnSpPr>
          <p:nvPr/>
        </p:nvCxnSpPr>
        <p:spPr>
          <a:xfrm flipV="1">
            <a:off x="5719643" y="4711328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72E4A15-46B3-DCBF-CAB1-36BDA310AC4A}"/>
              </a:ext>
            </a:extLst>
          </p:cNvPr>
          <p:cNvCxnSpPr>
            <a:cxnSpLocks/>
          </p:cNvCxnSpPr>
          <p:nvPr/>
        </p:nvCxnSpPr>
        <p:spPr>
          <a:xfrm flipV="1">
            <a:off x="3582698" y="6973596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DE534278-C4F1-A6F7-4343-EB497B3C821C}"/>
              </a:ext>
            </a:extLst>
          </p:cNvPr>
          <p:cNvCxnSpPr>
            <a:cxnSpLocks/>
          </p:cNvCxnSpPr>
          <p:nvPr/>
        </p:nvCxnSpPr>
        <p:spPr>
          <a:xfrm flipV="1">
            <a:off x="3581413" y="4711328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3AC76B2-9BF2-D154-B76C-0BC25AEEAAF6}"/>
              </a:ext>
            </a:extLst>
          </p:cNvPr>
          <p:cNvCxnSpPr>
            <a:cxnSpLocks/>
          </p:cNvCxnSpPr>
          <p:nvPr/>
        </p:nvCxnSpPr>
        <p:spPr>
          <a:xfrm flipV="1">
            <a:off x="4196250" y="4711328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5B0A86C-E10B-5E0E-2919-07F6E68130AF}"/>
              </a:ext>
            </a:extLst>
          </p:cNvPr>
          <p:cNvCxnSpPr>
            <a:cxnSpLocks/>
          </p:cNvCxnSpPr>
          <p:nvPr/>
        </p:nvCxnSpPr>
        <p:spPr>
          <a:xfrm flipV="1">
            <a:off x="6324372" y="6965900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4C5CF45-3FA5-E7D5-BE7A-F8721FADADB0}"/>
              </a:ext>
            </a:extLst>
          </p:cNvPr>
          <p:cNvCxnSpPr>
            <a:cxnSpLocks/>
          </p:cNvCxnSpPr>
          <p:nvPr/>
        </p:nvCxnSpPr>
        <p:spPr>
          <a:xfrm flipH="1" flipV="1">
            <a:off x="5722840" y="4711328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E640C29-B6AB-5BA0-261B-CC1520AD4A17}"/>
              </a:ext>
            </a:extLst>
          </p:cNvPr>
          <p:cNvSpPr/>
          <p:nvPr/>
        </p:nvSpPr>
        <p:spPr>
          <a:xfrm>
            <a:off x="4196248" y="6076505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A2A03A6-F2F3-9AC4-FD1B-F5A2971F214F}"/>
              </a:ext>
            </a:extLst>
          </p:cNvPr>
          <p:cNvCxnSpPr>
            <a:cxnSpLocks/>
          </p:cNvCxnSpPr>
          <p:nvPr/>
        </p:nvCxnSpPr>
        <p:spPr>
          <a:xfrm>
            <a:off x="3898822" y="7173468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1A732E3A-DAD5-E395-0A83-1C440119BEA0}"/>
              </a:ext>
            </a:extLst>
          </p:cNvPr>
          <p:cNvCxnSpPr>
            <a:cxnSpLocks/>
          </p:cNvCxnSpPr>
          <p:nvPr/>
        </p:nvCxnSpPr>
        <p:spPr>
          <a:xfrm>
            <a:off x="4956688" y="7183780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F192FFD-9F21-FE8B-EF23-6220BE2AC5DA}"/>
              </a:ext>
            </a:extLst>
          </p:cNvPr>
          <p:cNvCxnSpPr>
            <a:cxnSpLocks/>
          </p:cNvCxnSpPr>
          <p:nvPr/>
        </p:nvCxnSpPr>
        <p:spPr>
          <a:xfrm>
            <a:off x="3767696" y="7624446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8D55F03-C656-58FE-7982-D8D5F46E264F}"/>
              </a:ext>
            </a:extLst>
          </p:cNvPr>
          <p:cNvCxnSpPr>
            <a:cxnSpLocks/>
          </p:cNvCxnSpPr>
          <p:nvPr/>
        </p:nvCxnSpPr>
        <p:spPr>
          <a:xfrm>
            <a:off x="5483886" y="7623824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EEA73A4-CAC1-D05C-7740-EF8D08AA6BA6}"/>
              </a:ext>
            </a:extLst>
          </p:cNvPr>
          <p:cNvCxnSpPr>
            <a:cxnSpLocks/>
          </p:cNvCxnSpPr>
          <p:nvPr/>
        </p:nvCxnSpPr>
        <p:spPr>
          <a:xfrm flipH="1">
            <a:off x="4415388" y="7183780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B3ECDCD-E7BB-B623-712B-0FD5EE734779}"/>
              </a:ext>
            </a:extLst>
          </p:cNvPr>
          <p:cNvCxnSpPr>
            <a:cxnSpLocks/>
          </p:cNvCxnSpPr>
          <p:nvPr/>
        </p:nvCxnSpPr>
        <p:spPr>
          <a:xfrm>
            <a:off x="5434541" y="7169891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6C506C9-B7D6-96F1-173C-398EB22039EF}"/>
              </a:ext>
            </a:extLst>
          </p:cNvPr>
          <p:cNvCxnSpPr>
            <a:cxnSpLocks/>
          </p:cNvCxnSpPr>
          <p:nvPr/>
        </p:nvCxnSpPr>
        <p:spPr>
          <a:xfrm flipH="1" flipV="1">
            <a:off x="3661723" y="7511398"/>
            <a:ext cx="188037" cy="228558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45F4B4CF-3306-5B95-CA8C-7546FB6B7431}"/>
              </a:ext>
            </a:extLst>
          </p:cNvPr>
          <p:cNvSpPr/>
          <p:nvPr/>
        </p:nvSpPr>
        <p:spPr>
          <a:xfrm>
            <a:off x="4069496" y="7838431"/>
            <a:ext cx="452850" cy="149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94" name="Star: 5 Points 293">
            <a:extLst>
              <a:ext uri="{FF2B5EF4-FFF2-40B4-BE49-F238E27FC236}">
                <a16:creationId xmlns:a16="http://schemas.microsoft.com/office/drawing/2014/main" id="{98BB4AEE-C7E3-39CA-D525-1A2B74C3DB5E}"/>
              </a:ext>
            </a:extLst>
          </p:cNvPr>
          <p:cNvSpPr/>
          <p:nvPr/>
        </p:nvSpPr>
        <p:spPr>
          <a:xfrm>
            <a:off x="3779623" y="7689707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7D6E2DB2-CE7D-14A1-12D7-2DD699029D9A}"/>
              </a:ext>
            </a:extLst>
          </p:cNvPr>
          <p:cNvSpPr/>
          <p:nvPr/>
        </p:nvSpPr>
        <p:spPr>
          <a:xfrm>
            <a:off x="3670494" y="6021645"/>
            <a:ext cx="1675793" cy="1493641"/>
          </a:xfrm>
          <a:custGeom>
            <a:avLst/>
            <a:gdLst>
              <a:gd name="connsiteX0" fmla="*/ 0 w 1675793"/>
              <a:gd name="connsiteY0" fmla="*/ 1493641 h 1493641"/>
              <a:gd name="connsiteX1" fmla="*/ 961760 w 1675793"/>
              <a:gd name="connsiteY1" fmla="*/ 338802 h 1493641"/>
              <a:gd name="connsiteX2" fmla="*/ 1675793 w 1675793"/>
              <a:gd name="connsiteY2" fmla="*/ 0 h 14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5793" h="1493641">
                <a:moveTo>
                  <a:pt x="0" y="1493641"/>
                </a:moveTo>
                <a:cubicBezTo>
                  <a:pt x="341230" y="1040691"/>
                  <a:pt x="682461" y="587742"/>
                  <a:pt x="961760" y="338802"/>
                </a:cubicBezTo>
                <a:cubicBezTo>
                  <a:pt x="1241059" y="89862"/>
                  <a:pt x="1458426" y="44931"/>
                  <a:pt x="1675793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AFEE7CB-C04F-FE42-D6F6-371A18E5240E}"/>
              </a:ext>
            </a:extLst>
          </p:cNvPr>
          <p:cNvCxnSpPr>
            <a:cxnSpLocks/>
          </p:cNvCxnSpPr>
          <p:nvPr/>
        </p:nvCxnSpPr>
        <p:spPr>
          <a:xfrm>
            <a:off x="5355058" y="6025085"/>
            <a:ext cx="259064" cy="290141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85D2089A-8167-9AAD-66D6-2B71804445AC}"/>
              </a:ext>
            </a:extLst>
          </p:cNvPr>
          <p:cNvCxnSpPr>
            <a:cxnSpLocks/>
          </p:cNvCxnSpPr>
          <p:nvPr/>
        </p:nvCxnSpPr>
        <p:spPr>
          <a:xfrm flipV="1">
            <a:off x="5581793" y="6012010"/>
            <a:ext cx="6866" cy="201868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8" name="Star: 5 Points 297">
            <a:extLst>
              <a:ext uri="{FF2B5EF4-FFF2-40B4-BE49-F238E27FC236}">
                <a16:creationId xmlns:a16="http://schemas.microsoft.com/office/drawing/2014/main" id="{4A25EF87-BC9C-8CB3-0746-A7E5BA21E5D9}"/>
              </a:ext>
            </a:extLst>
          </p:cNvPr>
          <p:cNvSpPr/>
          <p:nvPr/>
        </p:nvSpPr>
        <p:spPr>
          <a:xfrm>
            <a:off x="5508401" y="6164656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E436062F-FBB8-CB59-4619-A5C6593EEC44}"/>
              </a:ext>
            </a:extLst>
          </p:cNvPr>
          <p:cNvSpPr/>
          <p:nvPr/>
        </p:nvSpPr>
        <p:spPr>
          <a:xfrm>
            <a:off x="5586727" y="6021645"/>
            <a:ext cx="472598" cy="1515500"/>
          </a:xfrm>
          <a:custGeom>
            <a:avLst/>
            <a:gdLst>
              <a:gd name="connsiteX0" fmla="*/ 0 w 472598"/>
              <a:gd name="connsiteY0" fmla="*/ 0 h 1515500"/>
              <a:gd name="connsiteX1" fmla="*/ 411662 w 472598"/>
              <a:gd name="connsiteY1" fmla="*/ 805109 h 1515500"/>
              <a:gd name="connsiteX2" fmla="*/ 462664 w 472598"/>
              <a:gd name="connsiteY2" fmla="*/ 1515500 h 151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598" h="1515500">
                <a:moveTo>
                  <a:pt x="0" y="0"/>
                </a:moveTo>
                <a:cubicBezTo>
                  <a:pt x="167275" y="276263"/>
                  <a:pt x="334551" y="552526"/>
                  <a:pt x="411662" y="805109"/>
                </a:cubicBezTo>
                <a:cubicBezTo>
                  <a:pt x="488773" y="1057692"/>
                  <a:pt x="475718" y="1286596"/>
                  <a:pt x="462664" y="15155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5D66C629-F631-5FBB-1A21-D1ECF8383C41}"/>
              </a:ext>
            </a:extLst>
          </p:cNvPr>
          <p:cNvSpPr/>
          <p:nvPr/>
        </p:nvSpPr>
        <p:spPr>
          <a:xfrm>
            <a:off x="6060320" y="7280216"/>
            <a:ext cx="204010" cy="249643"/>
          </a:xfrm>
          <a:custGeom>
            <a:avLst/>
            <a:gdLst>
              <a:gd name="connsiteX0" fmla="*/ 0 w 204010"/>
              <a:gd name="connsiteY0" fmla="*/ 249643 h 249643"/>
              <a:gd name="connsiteX1" fmla="*/ 116577 w 204010"/>
              <a:gd name="connsiteY1" fmla="*/ 1917 h 249643"/>
              <a:gd name="connsiteX2" fmla="*/ 204010 w 204010"/>
              <a:gd name="connsiteY2" fmla="*/ 154924 h 24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10" h="249643">
                <a:moveTo>
                  <a:pt x="0" y="249643"/>
                </a:moveTo>
                <a:cubicBezTo>
                  <a:pt x="41287" y="133673"/>
                  <a:pt x="82575" y="17703"/>
                  <a:pt x="116577" y="1917"/>
                </a:cubicBezTo>
                <a:cubicBezTo>
                  <a:pt x="150579" y="-13869"/>
                  <a:pt x="177294" y="70527"/>
                  <a:pt x="204010" y="154924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22A366C-6229-C906-3669-57620C168DC7}"/>
              </a:ext>
            </a:extLst>
          </p:cNvPr>
          <p:cNvSpPr/>
          <p:nvPr/>
        </p:nvSpPr>
        <p:spPr>
          <a:xfrm>
            <a:off x="4381757" y="7616683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E81D76DA-FDFE-2141-5352-4A3F6834FA80}"/>
              </a:ext>
            </a:extLst>
          </p:cNvPr>
          <p:cNvSpPr/>
          <p:nvPr/>
        </p:nvSpPr>
        <p:spPr>
          <a:xfrm>
            <a:off x="4751089" y="7409408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35C9A630-EFFF-DC68-3331-D32335FD2B18}"/>
              </a:ext>
            </a:extLst>
          </p:cNvPr>
          <p:cNvSpPr/>
          <p:nvPr/>
        </p:nvSpPr>
        <p:spPr>
          <a:xfrm>
            <a:off x="5171578" y="7630969"/>
            <a:ext cx="452850" cy="14943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4588CD1-B430-A8A9-66D2-3D86BBD74609}"/>
              </a:ext>
            </a:extLst>
          </p:cNvPr>
          <p:cNvSpPr/>
          <p:nvPr/>
        </p:nvSpPr>
        <p:spPr>
          <a:xfrm>
            <a:off x="4925800" y="6527110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641F6D17-A127-0218-1DA1-10367357D299}"/>
              </a:ext>
            </a:extLst>
          </p:cNvPr>
          <p:cNvSpPr/>
          <p:nvPr/>
        </p:nvSpPr>
        <p:spPr>
          <a:xfrm>
            <a:off x="4794988" y="6772626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B2DBB0F8-6348-5DAF-8C4A-AF204055666C}"/>
              </a:ext>
            </a:extLst>
          </p:cNvPr>
          <p:cNvSpPr/>
          <p:nvPr/>
        </p:nvSpPr>
        <p:spPr>
          <a:xfrm>
            <a:off x="4478836" y="6525539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68A91F88-820D-0715-B993-CB3A4160D012}"/>
              </a:ext>
            </a:extLst>
          </p:cNvPr>
          <p:cNvSpPr/>
          <p:nvPr/>
        </p:nvSpPr>
        <p:spPr>
          <a:xfrm>
            <a:off x="4342477" y="7480172"/>
            <a:ext cx="1332543" cy="450310"/>
          </a:xfrm>
          <a:custGeom>
            <a:avLst/>
            <a:gdLst>
              <a:gd name="connsiteX0" fmla="*/ 1332543 w 1332543"/>
              <a:gd name="connsiteY0" fmla="*/ 450310 h 450310"/>
              <a:gd name="connsiteX1" fmla="*/ 1052249 w 1332543"/>
              <a:gd name="connsiteY1" fmla="*/ 225156 h 450310"/>
              <a:gd name="connsiteX2" fmla="*/ 652487 w 1332543"/>
              <a:gd name="connsiteY2" fmla="*/ 2 h 450310"/>
              <a:gd name="connsiteX3" fmla="*/ 238939 w 1332543"/>
              <a:gd name="connsiteY3" fmla="*/ 220561 h 450310"/>
              <a:gd name="connsiteX4" fmla="*/ 0 w 1332543"/>
              <a:gd name="connsiteY4" fmla="*/ 422740 h 45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543" h="450310">
                <a:moveTo>
                  <a:pt x="1332543" y="450310"/>
                </a:moveTo>
                <a:cubicBezTo>
                  <a:pt x="1249067" y="375258"/>
                  <a:pt x="1165592" y="300207"/>
                  <a:pt x="1052249" y="225156"/>
                </a:cubicBezTo>
                <a:cubicBezTo>
                  <a:pt x="938906" y="150105"/>
                  <a:pt x="788039" y="768"/>
                  <a:pt x="652487" y="2"/>
                </a:cubicBezTo>
                <a:cubicBezTo>
                  <a:pt x="516935" y="-764"/>
                  <a:pt x="347687" y="150105"/>
                  <a:pt x="238939" y="220561"/>
                </a:cubicBezTo>
                <a:cubicBezTo>
                  <a:pt x="130191" y="291017"/>
                  <a:pt x="65095" y="356878"/>
                  <a:pt x="0" y="42274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>
              <a:solidFill>
                <a:schemeClr val="tx1"/>
              </a:solidFill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BF309345-2AE9-B263-87FB-FF2C0D8AF98E}"/>
              </a:ext>
            </a:extLst>
          </p:cNvPr>
          <p:cNvSpPr/>
          <p:nvPr/>
        </p:nvSpPr>
        <p:spPr>
          <a:xfrm>
            <a:off x="4475731" y="6368190"/>
            <a:ext cx="877641" cy="473338"/>
          </a:xfrm>
          <a:custGeom>
            <a:avLst/>
            <a:gdLst>
              <a:gd name="connsiteX0" fmla="*/ 877641 w 877641"/>
              <a:gd name="connsiteY0" fmla="*/ 13785 h 473338"/>
              <a:gd name="connsiteX1" fmla="*/ 652487 w 877641"/>
              <a:gd name="connsiteY1" fmla="*/ 206774 h 473338"/>
              <a:gd name="connsiteX2" fmla="*/ 505448 w 877641"/>
              <a:gd name="connsiteY2" fmla="*/ 473283 h 473338"/>
              <a:gd name="connsiteX3" fmla="*/ 147040 w 877641"/>
              <a:gd name="connsiteY3" fmla="*/ 183799 h 473338"/>
              <a:gd name="connsiteX4" fmla="*/ 0 w 877641"/>
              <a:gd name="connsiteY4" fmla="*/ 0 h 4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641" h="473338">
                <a:moveTo>
                  <a:pt x="877641" y="13785"/>
                </a:moveTo>
                <a:cubicBezTo>
                  <a:pt x="796080" y="71988"/>
                  <a:pt x="714519" y="130191"/>
                  <a:pt x="652487" y="206774"/>
                </a:cubicBezTo>
                <a:cubicBezTo>
                  <a:pt x="590455" y="283357"/>
                  <a:pt x="589689" y="477112"/>
                  <a:pt x="505448" y="473283"/>
                </a:cubicBezTo>
                <a:cubicBezTo>
                  <a:pt x="421207" y="469454"/>
                  <a:pt x="231281" y="262679"/>
                  <a:pt x="147040" y="183799"/>
                </a:cubicBezTo>
                <a:cubicBezTo>
                  <a:pt x="62799" y="104919"/>
                  <a:pt x="31399" y="52459"/>
                  <a:pt x="0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>
              <a:solidFill>
                <a:schemeClr val="tx1"/>
              </a:solidFill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6E476E0-AE67-A400-0AFF-B702F5B06D92}"/>
              </a:ext>
            </a:extLst>
          </p:cNvPr>
          <p:cNvSpPr/>
          <p:nvPr/>
        </p:nvSpPr>
        <p:spPr>
          <a:xfrm>
            <a:off x="5173395" y="6316465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D952B8B-8DF7-17F8-0642-9F68AC566A4B}"/>
              </a:ext>
            </a:extLst>
          </p:cNvPr>
          <p:cNvSpPr txBox="1"/>
          <p:nvPr/>
        </p:nvSpPr>
        <p:spPr>
          <a:xfrm>
            <a:off x="542198" y="391871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Boast - drive</a:t>
            </a:r>
            <a:endParaRPr lang="da-DK" sz="24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D035759-69AD-927D-B38A-E212B5091A8A}"/>
              </a:ext>
            </a:extLst>
          </p:cNvPr>
          <p:cNvSpPr txBox="1"/>
          <p:nvPr/>
        </p:nvSpPr>
        <p:spPr>
          <a:xfrm>
            <a:off x="530165" y="8473658"/>
            <a:ext cx="607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forhånd</a:t>
            </a:r>
            <a:r>
              <a:rPr lang="en-US" dirty="0"/>
              <a:t> boaster, B </a:t>
            </a:r>
            <a:r>
              <a:rPr lang="en-US" dirty="0" err="1"/>
              <a:t>baghånd</a:t>
            </a:r>
            <a:r>
              <a:rPr lang="en-US" dirty="0"/>
              <a:t> driver</a:t>
            </a:r>
          </a:p>
          <a:p>
            <a:r>
              <a:rPr lang="en-US" dirty="0"/>
              <a:t>A </a:t>
            </a:r>
            <a:r>
              <a:rPr lang="en-US" dirty="0" err="1"/>
              <a:t>baghånd</a:t>
            </a:r>
            <a:r>
              <a:rPr lang="en-US" dirty="0"/>
              <a:t> boaster, B </a:t>
            </a:r>
            <a:r>
              <a:rPr lang="en-US" dirty="0" err="1"/>
              <a:t>forhånd</a:t>
            </a:r>
            <a:r>
              <a:rPr lang="en-US" dirty="0"/>
              <a:t> driver</a:t>
            </a:r>
          </a:p>
          <a:p>
            <a:r>
              <a:rPr lang="en-US" dirty="0"/>
              <a:t>Ved 3 </a:t>
            </a:r>
            <a:r>
              <a:rPr lang="en-US" dirty="0" err="1"/>
              <a:t>spillere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A </a:t>
            </a:r>
            <a:r>
              <a:rPr lang="en-US" dirty="0" err="1"/>
              <a:t>på</a:t>
            </a:r>
            <a:r>
              <a:rPr lang="en-US" dirty="0"/>
              <a:t> sin position, </a:t>
            </a:r>
            <a:r>
              <a:rPr lang="en-US" dirty="0" err="1"/>
              <a:t>og</a:t>
            </a:r>
            <a:r>
              <a:rPr lang="en-US" dirty="0"/>
              <a:t> C </a:t>
            </a:r>
            <a:r>
              <a:rPr lang="en-US" dirty="0" err="1"/>
              <a:t>Baghånd</a:t>
            </a:r>
            <a:r>
              <a:rPr lang="en-US" dirty="0"/>
              <a:t> boaster</a:t>
            </a:r>
            <a:endParaRPr lang="da-DK" dirty="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0AFC81E0-BA4A-74FF-D7B4-CD2D52A16D11}"/>
              </a:ext>
            </a:extLst>
          </p:cNvPr>
          <p:cNvSpPr/>
          <p:nvPr/>
        </p:nvSpPr>
        <p:spPr>
          <a:xfrm>
            <a:off x="4064504" y="7996114"/>
            <a:ext cx="452850" cy="1494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A28594A0-A1B4-8D06-FFE3-413BF8D86B95}"/>
              </a:ext>
            </a:extLst>
          </p:cNvPr>
          <p:cNvSpPr/>
          <p:nvPr/>
        </p:nvSpPr>
        <p:spPr>
          <a:xfrm>
            <a:off x="5579920" y="402181"/>
            <a:ext cx="1094230" cy="4616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31D8-0762-AE13-9FBC-4FE30BE9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CA5B62-97CF-F61E-4F67-A4CFB475B2DB}"/>
              </a:ext>
            </a:extLst>
          </p:cNvPr>
          <p:cNvSpPr/>
          <p:nvPr/>
        </p:nvSpPr>
        <p:spPr>
          <a:xfrm>
            <a:off x="5579920" y="402181"/>
            <a:ext cx="1094230" cy="4616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Solo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241DB6-12B5-A22F-10BA-E149E700A873}"/>
              </a:ext>
            </a:extLst>
          </p:cNvPr>
          <p:cNvCxnSpPr>
            <a:cxnSpLocks/>
          </p:cNvCxnSpPr>
          <p:nvPr/>
        </p:nvCxnSpPr>
        <p:spPr>
          <a:xfrm flipV="1">
            <a:off x="542325" y="2527652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8B4DCB-2481-05DF-B6C8-379EFB932867}"/>
              </a:ext>
            </a:extLst>
          </p:cNvPr>
          <p:cNvCxnSpPr>
            <a:cxnSpLocks/>
          </p:cNvCxnSpPr>
          <p:nvPr/>
        </p:nvCxnSpPr>
        <p:spPr>
          <a:xfrm flipH="1" flipV="1">
            <a:off x="2677359" y="2529376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373455-0C40-DF55-A2F7-16AF6F8C6DC5}"/>
              </a:ext>
            </a:extLst>
          </p:cNvPr>
          <p:cNvCxnSpPr>
            <a:cxnSpLocks/>
          </p:cNvCxnSpPr>
          <p:nvPr/>
        </p:nvCxnSpPr>
        <p:spPr>
          <a:xfrm flipH="1">
            <a:off x="542325" y="4590093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68B9B-5633-DB29-0435-8FE5E9CA37A3}"/>
              </a:ext>
            </a:extLst>
          </p:cNvPr>
          <p:cNvCxnSpPr>
            <a:cxnSpLocks/>
          </p:cNvCxnSpPr>
          <p:nvPr/>
        </p:nvCxnSpPr>
        <p:spPr>
          <a:xfrm>
            <a:off x="1153964" y="1896059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55A1C4-C8C4-B4FF-9436-3D6CE2F244DA}"/>
              </a:ext>
            </a:extLst>
          </p:cNvPr>
          <p:cNvCxnSpPr>
            <a:cxnSpLocks/>
          </p:cNvCxnSpPr>
          <p:nvPr/>
        </p:nvCxnSpPr>
        <p:spPr>
          <a:xfrm>
            <a:off x="1153965" y="1039035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66AA4D-63F9-22C6-1378-C713A437B892}"/>
              </a:ext>
            </a:extLst>
          </p:cNvPr>
          <p:cNvCxnSpPr>
            <a:cxnSpLocks/>
          </p:cNvCxnSpPr>
          <p:nvPr/>
        </p:nvCxnSpPr>
        <p:spPr>
          <a:xfrm flipV="1">
            <a:off x="2677359" y="1039035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944A56-A9EC-1FB4-C1CF-829705965B1E}"/>
              </a:ext>
            </a:extLst>
          </p:cNvPr>
          <p:cNvCxnSpPr>
            <a:cxnSpLocks/>
          </p:cNvCxnSpPr>
          <p:nvPr/>
        </p:nvCxnSpPr>
        <p:spPr>
          <a:xfrm flipV="1">
            <a:off x="540414" y="3301303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C70CB4-3494-484B-4329-7BEEEE19AE86}"/>
              </a:ext>
            </a:extLst>
          </p:cNvPr>
          <p:cNvCxnSpPr>
            <a:cxnSpLocks/>
          </p:cNvCxnSpPr>
          <p:nvPr/>
        </p:nvCxnSpPr>
        <p:spPr>
          <a:xfrm flipV="1">
            <a:off x="539129" y="1039035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98F9F39-CFBA-6BB7-E9F7-0134A9703A92}"/>
              </a:ext>
            </a:extLst>
          </p:cNvPr>
          <p:cNvCxnSpPr>
            <a:cxnSpLocks/>
          </p:cNvCxnSpPr>
          <p:nvPr/>
        </p:nvCxnSpPr>
        <p:spPr>
          <a:xfrm flipV="1">
            <a:off x="1153966" y="1039035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C328CB-178A-C46F-8869-9335CCD84C58}"/>
              </a:ext>
            </a:extLst>
          </p:cNvPr>
          <p:cNvCxnSpPr>
            <a:cxnSpLocks/>
          </p:cNvCxnSpPr>
          <p:nvPr/>
        </p:nvCxnSpPr>
        <p:spPr>
          <a:xfrm flipV="1">
            <a:off x="3282088" y="3293607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25FBB47-11CA-FB33-297A-D02323B76D41}"/>
              </a:ext>
            </a:extLst>
          </p:cNvPr>
          <p:cNvCxnSpPr>
            <a:cxnSpLocks/>
          </p:cNvCxnSpPr>
          <p:nvPr/>
        </p:nvCxnSpPr>
        <p:spPr>
          <a:xfrm flipH="1" flipV="1">
            <a:off x="2680556" y="1039035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EA14F7C-BC68-F391-D97B-2D1A39C4B0BE}"/>
              </a:ext>
            </a:extLst>
          </p:cNvPr>
          <p:cNvSpPr/>
          <p:nvPr/>
        </p:nvSpPr>
        <p:spPr>
          <a:xfrm>
            <a:off x="1153964" y="2404212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74D3864-106C-BC13-FCD9-084769997F94}"/>
              </a:ext>
            </a:extLst>
          </p:cNvPr>
          <p:cNvCxnSpPr>
            <a:cxnSpLocks/>
          </p:cNvCxnSpPr>
          <p:nvPr/>
        </p:nvCxnSpPr>
        <p:spPr>
          <a:xfrm>
            <a:off x="856538" y="3501175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D6291F9-2E97-B01D-D70A-F2A9E364A005}"/>
              </a:ext>
            </a:extLst>
          </p:cNvPr>
          <p:cNvCxnSpPr>
            <a:cxnSpLocks/>
          </p:cNvCxnSpPr>
          <p:nvPr/>
        </p:nvCxnSpPr>
        <p:spPr>
          <a:xfrm>
            <a:off x="1914404" y="3511487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237A451-66B8-11BC-A607-4856A72750EB}"/>
              </a:ext>
            </a:extLst>
          </p:cNvPr>
          <p:cNvCxnSpPr>
            <a:cxnSpLocks/>
          </p:cNvCxnSpPr>
          <p:nvPr/>
        </p:nvCxnSpPr>
        <p:spPr>
          <a:xfrm>
            <a:off x="725412" y="3952153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8D04D6-0869-E679-0874-2CA471122F0B}"/>
              </a:ext>
            </a:extLst>
          </p:cNvPr>
          <p:cNvCxnSpPr>
            <a:cxnSpLocks/>
          </p:cNvCxnSpPr>
          <p:nvPr/>
        </p:nvCxnSpPr>
        <p:spPr>
          <a:xfrm>
            <a:off x="2441602" y="395153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68A043A-367E-9C11-F13D-6C96F9A7E1DE}"/>
              </a:ext>
            </a:extLst>
          </p:cNvPr>
          <p:cNvCxnSpPr>
            <a:cxnSpLocks/>
          </p:cNvCxnSpPr>
          <p:nvPr/>
        </p:nvCxnSpPr>
        <p:spPr>
          <a:xfrm flipH="1">
            <a:off x="1373104" y="3511487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15E6CF-0AAA-DE11-74EA-932CC4C9DCA5}"/>
              </a:ext>
            </a:extLst>
          </p:cNvPr>
          <p:cNvCxnSpPr>
            <a:cxnSpLocks/>
          </p:cNvCxnSpPr>
          <p:nvPr/>
        </p:nvCxnSpPr>
        <p:spPr>
          <a:xfrm>
            <a:off x="2392257" y="3497598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40C8C93-7B61-32D3-99A6-3A452906D0AF}"/>
              </a:ext>
            </a:extLst>
          </p:cNvPr>
          <p:cNvCxnSpPr>
            <a:cxnSpLocks/>
          </p:cNvCxnSpPr>
          <p:nvPr/>
        </p:nvCxnSpPr>
        <p:spPr>
          <a:xfrm flipV="1">
            <a:off x="3593573" y="2524410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0CD88A8-C6F8-2994-1D0B-B19211B55A81}"/>
              </a:ext>
            </a:extLst>
          </p:cNvPr>
          <p:cNvCxnSpPr>
            <a:cxnSpLocks/>
          </p:cNvCxnSpPr>
          <p:nvPr/>
        </p:nvCxnSpPr>
        <p:spPr>
          <a:xfrm flipH="1" flipV="1">
            <a:off x="5728607" y="2526134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F0F4942-AC81-485A-D6F7-76A8628191DA}"/>
              </a:ext>
            </a:extLst>
          </p:cNvPr>
          <p:cNvCxnSpPr>
            <a:cxnSpLocks/>
          </p:cNvCxnSpPr>
          <p:nvPr/>
        </p:nvCxnSpPr>
        <p:spPr>
          <a:xfrm flipH="1">
            <a:off x="3593573" y="4586851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8185409-D914-8375-1478-36B4179FB607}"/>
              </a:ext>
            </a:extLst>
          </p:cNvPr>
          <p:cNvCxnSpPr>
            <a:cxnSpLocks/>
          </p:cNvCxnSpPr>
          <p:nvPr/>
        </p:nvCxnSpPr>
        <p:spPr>
          <a:xfrm>
            <a:off x="4205212" y="1892817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A2472B9-BEBB-B913-E27A-8CA021A0C4DE}"/>
              </a:ext>
            </a:extLst>
          </p:cNvPr>
          <p:cNvCxnSpPr>
            <a:cxnSpLocks/>
          </p:cNvCxnSpPr>
          <p:nvPr/>
        </p:nvCxnSpPr>
        <p:spPr>
          <a:xfrm>
            <a:off x="4205213" y="1035793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814E53B-D532-5FF4-4DD8-673052E8E0D5}"/>
              </a:ext>
            </a:extLst>
          </p:cNvPr>
          <p:cNvCxnSpPr>
            <a:cxnSpLocks/>
          </p:cNvCxnSpPr>
          <p:nvPr/>
        </p:nvCxnSpPr>
        <p:spPr>
          <a:xfrm flipV="1">
            <a:off x="5728607" y="1035793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1699A15-ED40-6588-F69D-8F3FC7093642}"/>
              </a:ext>
            </a:extLst>
          </p:cNvPr>
          <p:cNvCxnSpPr>
            <a:cxnSpLocks/>
          </p:cNvCxnSpPr>
          <p:nvPr/>
        </p:nvCxnSpPr>
        <p:spPr>
          <a:xfrm flipV="1">
            <a:off x="3591662" y="3298061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056B0CA-DEE5-2E03-7639-3F3BC577BCD0}"/>
              </a:ext>
            </a:extLst>
          </p:cNvPr>
          <p:cNvCxnSpPr>
            <a:cxnSpLocks/>
          </p:cNvCxnSpPr>
          <p:nvPr/>
        </p:nvCxnSpPr>
        <p:spPr>
          <a:xfrm flipV="1">
            <a:off x="3590377" y="1035793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79629B-88F7-A460-CBDA-29A11FDB9898}"/>
              </a:ext>
            </a:extLst>
          </p:cNvPr>
          <p:cNvCxnSpPr>
            <a:cxnSpLocks/>
          </p:cNvCxnSpPr>
          <p:nvPr/>
        </p:nvCxnSpPr>
        <p:spPr>
          <a:xfrm flipV="1">
            <a:off x="4205214" y="1035793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833B92A-6F75-317C-77A4-0A000DFF429D}"/>
              </a:ext>
            </a:extLst>
          </p:cNvPr>
          <p:cNvCxnSpPr>
            <a:cxnSpLocks/>
          </p:cNvCxnSpPr>
          <p:nvPr/>
        </p:nvCxnSpPr>
        <p:spPr>
          <a:xfrm flipV="1">
            <a:off x="6333336" y="3290365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6C11483-1A40-1B70-5614-D994543E3741}"/>
              </a:ext>
            </a:extLst>
          </p:cNvPr>
          <p:cNvCxnSpPr>
            <a:cxnSpLocks/>
          </p:cNvCxnSpPr>
          <p:nvPr/>
        </p:nvCxnSpPr>
        <p:spPr>
          <a:xfrm flipH="1" flipV="1">
            <a:off x="5731804" y="1035793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24E663C-FDA7-DAF9-7DFC-D3D674BA2A08}"/>
              </a:ext>
            </a:extLst>
          </p:cNvPr>
          <p:cNvSpPr/>
          <p:nvPr/>
        </p:nvSpPr>
        <p:spPr>
          <a:xfrm>
            <a:off x="4205212" y="2400970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5957B61-410D-F8F9-38CC-B1459C7F5B13}"/>
              </a:ext>
            </a:extLst>
          </p:cNvPr>
          <p:cNvCxnSpPr>
            <a:cxnSpLocks/>
          </p:cNvCxnSpPr>
          <p:nvPr/>
        </p:nvCxnSpPr>
        <p:spPr>
          <a:xfrm>
            <a:off x="3907786" y="3497933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E1433D7-0727-710B-B7C5-A3DB382DEA20}"/>
              </a:ext>
            </a:extLst>
          </p:cNvPr>
          <p:cNvCxnSpPr>
            <a:cxnSpLocks/>
          </p:cNvCxnSpPr>
          <p:nvPr/>
        </p:nvCxnSpPr>
        <p:spPr>
          <a:xfrm>
            <a:off x="4965652" y="3508245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8BD55DE-3965-F4B0-6FC5-1E792D400166}"/>
              </a:ext>
            </a:extLst>
          </p:cNvPr>
          <p:cNvCxnSpPr>
            <a:cxnSpLocks/>
          </p:cNvCxnSpPr>
          <p:nvPr/>
        </p:nvCxnSpPr>
        <p:spPr>
          <a:xfrm>
            <a:off x="3776660" y="394891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448F8B3-6642-D14A-428C-D79A69B451EC}"/>
              </a:ext>
            </a:extLst>
          </p:cNvPr>
          <p:cNvCxnSpPr>
            <a:cxnSpLocks/>
          </p:cNvCxnSpPr>
          <p:nvPr/>
        </p:nvCxnSpPr>
        <p:spPr>
          <a:xfrm>
            <a:off x="5492850" y="3948289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87B9D83-AA62-645C-D926-C14BABF25418}"/>
              </a:ext>
            </a:extLst>
          </p:cNvPr>
          <p:cNvCxnSpPr>
            <a:cxnSpLocks/>
          </p:cNvCxnSpPr>
          <p:nvPr/>
        </p:nvCxnSpPr>
        <p:spPr>
          <a:xfrm flipH="1">
            <a:off x="4424352" y="3508245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A5285E4-404F-4517-395E-A3A4A890C842}"/>
              </a:ext>
            </a:extLst>
          </p:cNvPr>
          <p:cNvCxnSpPr>
            <a:cxnSpLocks/>
          </p:cNvCxnSpPr>
          <p:nvPr/>
        </p:nvCxnSpPr>
        <p:spPr>
          <a:xfrm>
            <a:off x="5443505" y="3494356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13C77C1C-9B19-09E8-13EC-85EB674F672F}"/>
              </a:ext>
            </a:extLst>
          </p:cNvPr>
          <p:cNvSpPr txBox="1"/>
          <p:nvPr/>
        </p:nvSpPr>
        <p:spPr>
          <a:xfrm>
            <a:off x="542198" y="391871"/>
            <a:ext cx="244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Volley </a:t>
            </a:r>
            <a:r>
              <a:rPr lang="en-US" sz="2400" dirty="0" err="1"/>
              <a:t>efter</a:t>
            </a:r>
            <a:r>
              <a:rPr lang="en-US" sz="2400" dirty="0"/>
              <a:t> </a:t>
            </a:r>
            <a:r>
              <a:rPr lang="en-US" sz="2400" dirty="0" err="1"/>
              <a:t>kryds</a:t>
            </a:r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81AB2-BE87-B229-EA62-778373BCAA36}"/>
              </a:ext>
            </a:extLst>
          </p:cNvPr>
          <p:cNvSpPr txBox="1"/>
          <p:nvPr/>
        </p:nvSpPr>
        <p:spPr>
          <a:xfrm>
            <a:off x="530165" y="84736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da-DK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7FB512-4E88-842E-AC8F-449DB674330E}"/>
              </a:ext>
            </a:extLst>
          </p:cNvPr>
          <p:cNvGrpSpPr/>
          <p:nvPr/>
        </p:nvGrpSpPr>
        <p:grpSpPr>
          <a:xfrm>
            <a:off x="2526752" y="3336787"/>
            <a:ext cx="298019" cy="595157"/>
            <a:chOff x="3387435" y="1241107"/>
            <a:chExt cx="298019" cy="59515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685EF7-763B-97C8-825C-8D8181982E9A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429000" y="1588013"/>
              <a:ext cx="124512" cy="248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B1E66A-EDE1-8745-77AE-9B1E31B8DD1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3553512" y="1713092"/>
              <a:ext cx="36862" cy="123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CD38AF-68E2-5E49-D902-A44D8BD9902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535082" y="1588013"/>
              <a:ext cx="18430" cy="18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16CF493E-C58E-72B1-99F6-F8192E37D0F5}"/>
                </a:ext>
              </a:extLst>
            </p:cNvPr>
            <p:cNvSpPr/>
            <p:nvPr/>
          </p:nvSpPr>
          <p:spPr>
            <a:xfrm flipH="1">
              <a:off x="3387435" y="1522268"/>
              <a:ext cx="266409" cy="190824"/>
            </a:xfrm>
            <a:prstGeom prst="cube">
              <a:avLst>
                <a:gd name="adj" fmla="val 344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26FAFF-877A-A72E-FC94-34A9B88A7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973" y="1241107"/>
              <a:ext cx="126481" cy="31905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67483A-82E7-4FFF-B821-922675F2C7E0}"/>
              </a:ext>
            </a:extLst>
          </p:cNvPr>
          <p:cNvSpPr/>
          <p:nvPr/>
        </p:nvSpPr>
        <p:spPr>
          <a:xfrm>
            <a:off x="1845629" y="1604407"/>
            <a:ext cx="807814" cy="1997095"/>
          </a:xfrm>
          <a:custGeom>
            <a:avLst/>
            <a:gdLst>
              <a:gd name="connsiteX0" fmla="*/ 807814 w 807814"/>
              <a:gd name="connsiteY0" fmla="*/ 1997095 h 1997095"/>
              <a:gd name="connsiteX1" fmla="*/ 633910 w 807814"/>
              <a:gd name="connsiteY1" fmla="*/ 678788 h 1997095"/>
              <a:gd name="connsiteX2" fmla="*/ 0 w 807814"/>
              <a:gd name="connsiteY2" fmla="*/ 0 h 19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14" h="1997095">
                <a:moveTo>
                  <a:pt x="807814" y="1997095"/>
                </a:moveTo>
                <a:cubicBezTo>
                  <a:pt x="788180" y="1504366"/>
                  <a:pt x="768546" y="1011637"/>
                  <a:pt x="633910" y="678788"/>
                </a:cubicBezTo>
                <a:cubicBezTo>
                  <a:pt x="499274" y="345939"/>
                  <a:pt x="249637" y="172969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00E03415-9520-58BC-AA87-80AF0C348C5A}"/>
              </a:ext>
            </a:extLst>
          </p:cNvPr>
          <p:cNvSpPr/>
          <p:nvPr/>
        </p:nvSpPr>
        <p:spPr>
          <a:xfrm>
            <a:off x="1441069" y="2623792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A9BB45-6E1B-C934-8DDC-5AE00901FD49}"/>
              </a:ext>
            </a:extLst>
          </p:cNvPr>
          <p:cNvCxnSpPr>
            <a:cxnSpLocks/>
          </p:cNvCxnSpPr>
          <p:nvPr/>
        </p:nvCxnSpPr>
        <p:spPr>
          <a:xfrm flipH="1">
            <a:off x="1177880" y="2326787"/>
            <a:ext cx="76784" cy="242942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ED89B25E-A84F-F942-4C67-FAF36F0854F1}"/>
              </a:ext>
            </a:extLst>
          </p:cNvPr>
          <p:cNvSpPr/>
          <p:nvPr/>
        </p:nvSpPr>
        <p:spPr>
          <a:xfrm>
            <a:off x="1138987" y="2550537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66BB78-5B93-2816-BC7C-D46DD5D7E881}"/>
              </a:ext>
            </a:extLst>
          </p:cNvPr>
          <p:cNvSpPr/>
          <p:nvPr/>
        </p:nvSpPr>
        <p:spPr>
          <a:xfrm>
            <a:off x="1523928" y="3072682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37A6A2-4B73-B214-C762-82FFB5FAAD0B}"/>
              </a:ext>
            </a:extLst>
          </p:cNvPr>
          <p:cNvSpPr/>
          <p:nvPr/>
        </p:nvSpPr>
        <p:spPr>
          <a:xfrm>
            <a:off x="1734053" y="3271057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0D6F06E-DD1B-948D-8F21-BB97971D34CC}"/>
              </a:ext>
            </a:extLst>
          </p:cNvPr>
          <p:cNvSpPr/>
          <p:nvPr/>
        </p:nvSpPr>
        <p:spPr>
          <a:xfrm>
            <a:off x="1502072" y="1615627"/>
            <a:ext cx="354777" cy="1049036"/>
          </a:xfrm>
          <a:custGeom>
            <a:avLst/>
            <a:gdLst>
              <a:gd name="connsiteX0" fmla="*/ 354777 w 354777"/>
              <a:gd name="connsiteY0" fmla="*/ 0 h 1049036"/>
              <a:gd name="connsiteX1" fmla="*/ 46237 w 354777"/>
              <a:gd name="connsiteY1" fmla="*/ 684398 h 1049036"/>
              <a:gd name="connsiteX2" fmla="*/ 6968 w 354777"/>
              <a:gd name="connsiteY2" fmla="*/ 1049036 h 104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77" h="1049036">
                <a:moveTo>
                  <a:pt x="354777" y="0"/>
                </a:moveTo>
                <a:cubicBezTo>
                  <a:pt x="229491" y="254779"/>
                  <a:pt x="104205" y="509559"/>
                  <a:pt x="46237" y="684398"/>
                </a:cubicBezTo>
                <a:cubicBezTo>
                  <a:pt x="-11731" y="859237"/>
                  <a:pt x="-2382" y="954136"/>
                  <a:pt x="6968" y="104903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3C152F8-D17A-7223-5EF4-962495F6B1AE}"/>
              </a:ext>
            </a:extLst>
          </p:cNvPr>
          <p:cNvSpPr/>
          <p:nvPr/>
        </p:nvSpPr>
        <p:spPr>
          <a:xfrm>
            <a:off x="1245379" y="2323515"/>
            <a:ext cx="263661" cy="307489"/>
          </a:xfrm>
          <a:custGeom>
            <a:avLst/>
            <a:gdLst>
              <a:gd name="connsiteX0" fmla="*/ 263661 w 263661"/>
              <a:gd name="connsiteY0" fmla="*/ 307489 h 307489"/>
              <a:gd name="connsiteX1" fmla="*/ 162685 w 263661"/>
              <a:gd name="connsiteY1" fmla="*/ 32608 h 307489"/>
              <a:gd name="connsiteX2" fmla="*/ 0 w 263661"/>
              <a:gd name="connsiteY2" fmla="*/ 15778 h 30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1" h="307489">
                <a:moveTo>
                  <a:pt x="263661" y="307489"/>
                </a:moveTo>
                <a:cubicBezTo>
                  <a:pt x="235144" y="194357"/>
                  <a:pt x="206628" y="81226"/>
                  <a:pt x="162685" y="32608"/>
                </a:cubicBezTo>
                <a:cubicBezTo>
                  <a:pt x="118742" y="-16010"/>
                  <a:pt x="59371" y="-116"/>
                  <a:pt x="0" y="1577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92049D-5C50-A421-CB1C-2F341A492C8C}"/>
              </a:ext>
            </a:extLst>
          </p:cNvPr>
          <p:cNvSpPr/>
          <p:nvPr/>
        </p:nvSpPr>
        <p:spPr>
          <a:xfrm>
            <a:off x="1930709" y="3136547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EAB404D-9667-15A6-8D44-2DD4B75AD3DC}"/>
              </a:ext>
            </a:extLst>
          </p:cNvPr>
          <p:cNvSpPr/>
          <p:nvPr/>
        </p:nvSpPr>
        <p:spPr>
          <a:xfrm>
            <a:off x="1666115" y="3147107"/>
            <a:ext cx="415315" cy="152587"/>
          </a:xfrm>
          <a:custGeom>
            <a:avLst/>
            <a:gdLst>
              <a:gd name="connsiteX0" fmla="*/ 0 w 415315"/>
              <a:gd name="connsiteY0" fmla="*/ 28049 h 152587"/>
              <a:gd name="connsiteX1" fmla="*/ 145856 w 415315"/>
              <a:gd name="connsiteY1" fmla="*/ 151465 h 152587"/>
              <a:gd name="connsiteX2" fmla="*/ 415127 w 415315"/>
              <a:gd name="connsiteY2" fmla="*/ 84147 h 152587"/>
              <a:gd name="connsiteX3" fmla="*/ 179514 w 415315"/>
              <a:gd name="connsiteY3" fmla="*/ 0 h 1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315" h="152587">
                <a:moveTo>
                  <a:pt x="0" y="28049"/>
                </a:moveTo>
                <a:cubicBezTo>
                  <a:pt x="38334" y="85082"/>
                  <a:pt x="76668" y="142115"/>
                  <a:pt x="145856" y="151465"/>
                </a:cubicBezTo>
                <a:cubicBezTo>
                  <a:pt x="215044" y="160815"/>
                  <a:pt x="409517" y="109391"/>
                  <a:pt x="415127" y="84147"/>
                </a:cubicBezTo>
                <a:cubicBezTo>
                  <a:pt x="420737" y="58903"/>
                  <a:pt x="300125" y="29451"/>
                  <a:pt x="179514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F8296DA-4170-705F-1EBF-B9C003B30B02}"/>
              </a:ext>
            </a:extLst>
          </p:cNvPr>
          <p:cNvGrpSpPr/>
          <p:nvPr/>
        </p:nvGrpSpPr>
        <p:grpSpPr>
          <a:xfrm flipH="1">
            <a:off x="3997496" y="3436029"/>
            <a:ext cx="298019" cy="595157"/>
            <a:chOff x="3387435" y="1241107"/>
            <a:chExt cx="298019" cy="59515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3E42258-B315-74C1-CF2D-45D3AC16E4A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3429000" y="1588013"/>
              <a:ext cx="124512" cy="248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C4D7F6-C455-2FA3-3BAF-F0E65242F930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H="1" flipV="1">
              <a:off x="3553512" y="1713092"/>
              <a:ext cx="36862" cy="123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DF53DC-0C1E-CB09-5958-1FE5186E4604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3535082" y="1588013"/>
              <a:ext cx="18430" cy="18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55FD04C2-4CAD-3B29-FEFF-E46DF5268466}"/>
                </a:ext>
              </a:extLst>
            </p:cNvPr>
            <p:cNvSpPr/>
            <p:nvPr/>
          </p:nvSpPr>
          <p:spPr>
            <a:xfrm flipH="1">
              <a:off x="3387435" y="1522268"/>
              <a:ext cx="266409" cy="190824"/>
            </a:xfrm>
            <a:prstGeom prst="cube">
              <a:avLst>
                <a:gd name="adj" fmla="val 344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13774C-5561-375F-F4E2-A72AF9B76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973" y="1241107"/>
              <a:ext cx="126481" cy="31905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787264F-5EB0-4BBA-582D-D6513CD9DFFB}"/>
              </a:ext>
            </a:extLst>
          </p:cNvPr>
          <p:cNvSpPr/>
          <p:nvPr/>
        </p:nvSpPr>
        <p:spPr>
          <a:xfrm flipH="1">
            <a:off x="4250528" y="1696950"/>
            <a:ext cx="807814" cy="1997095"/>
          </a:xfrm>
          <a:custGeom>
            <a:avLst/>
            <a:gdLst>
              <a:gd name="connsiteX0" fmla="*/ 807814 w 807814"/>
              <a:gd name="connsiteY0" fmla="*/ 1997095 h 1997095"/>
              <a:gd name="connsiteX1" fmla="*/ 633910 w 807814"/>
              <a:gd name="connsiteY1" fmla="*/ 678788 h 1997095"/>
              <a:gd name="connsiteX2" fmla="*/ 0 w 807814"/>
              <a:gd name="connsiteY2" fmla="*/ 0 h 19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814" h="1997095">
                <a:moveTo>
                  <a:pt x="807814" y="1997095"/>
                </a:moveTo>
                <a:cubicBezTo>
                  <a:pt x="788180" y="1504366"/>
                  <a:pt x="768546" y="1011637"/>
                  <a:pt x="633910" y="678788"/>
                </a:cubicBezTo>
                <a:cubicBezTo>
                  <a:pt x="499274" y="345939"/>
                  <a:pt x="249637" y="172969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649BD1F4-FCD5-FF1B-D99B-BC3CB6BA5DB4}"/>
              </a:ext>
            </a:extLst>
          </p:cNvPr>
          <p:cNvSpPr/>
          <p:nvPr/>
        </p:nvSpPr>
        <p:spPr>
          <a:xfrm flipH="1">
            <a:off x="5359502" y="2710169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C33786-3863-663A-82A3-B1D912477E4F}"/>
              </a:ext>
            </a:extLst>
          </p:cNvPr>
          <p:cNvCxnSpPr>
            <a:cxnSpLocks/>
          </p:cNvCxnSpPr>
          <p:nvPr/>
        </p:nvCxnSpPr>
        <p:spPr>
          <a:xfrm>
            <a:off x="5665629" y="2333226"/>
            <a:ext cx="76784" cy="242942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Flowchart: Summing Junction 72">
            <a:extLst>
              <a:ext uri="{FF2B5EF4-FFF2-40B4-BE49-F238E27FC236}">
                <a16:creationId xmlns:a16="http://schemas.microsoft.com/office/drawing/2014/main" id="{17243187-659E-88F9-5F70-B1F884B0C7A2}"/>
              </a:ext>
            </a:extLst>
          </p:cNvPr>
          <p:cNvSpPr/>
          <p:nvPr/>
        </p:nvSpPr>
        <p:spPr>
          <a:xfrm flipH="1">
            <a:off x="5601136" y="2568099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70C7E6F-B127-0A28-FE62-298A4DA484DA}"/>
              </a:ext>
            </a:extLst>
          </p:cNvPr>
          <p:cNvSpPr/>
          <p:nvPr/>
        </p:nvSpPr>
        <p:spPr>
          <a:xfrm flipH="1">
            <a:off x="5072072" y="3199853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3B1E807-530B-A27B-C55F-4E9C98EC32AD}"/>
              </a:ext>
            </a:extLst>
          </p:cNvPr>
          <p:cNvSpPr/>
          <p:nvPr/>
        </p:nvSpPr>
        <p:spPr>
          <a:xfrm flipH="1">
            <a:off x="4609455" y="3205790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9245399-69D1-9B07-5EEB-BF67090C1FAF}"/>
              </a:ext>
            </a:extLst>
          </p:cNvPr>
          <p:cNvSpPr/>
          <p:nvPr/>
        </p:nvSpPr>
        <p:spPr>
          <a:xfrm flipH="1">
            <a:off x="5088728" y="1670821"/>
            <a:ext cx="354777" cy="1049036"/>
          </a:xfrm>
          <a:custGeom>
            <a:avLst/>
            <a:gdLst>
              <a:gd name="connsiteX0" fmla="*/ 354777 w 354777"/>
              <a:gd name="connsiteY0" fmla="*/ 0 h 1049036"/>
              <a:gd name="connsiteX1" fmla="*/ 46237 w 354777"/>
              <a:gd name="connsiteY1" fmla="*/ 684398 h 1049036"/>
              <a:gd name="connsiteX2" fmla="*/ 6968 w 354777"/>
              <a:gd name="connsiteY2" fmla="*/ 1049036 h 104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777" h="1049036">
                <a:moveTo>
                  <a:pt x="354777" y="0"/>
                </a:moveTo>
                <a:cubicBezTo>
                  <a:pt x="229491" y="254779"/>
                  <a:pt x="104205" y="509559"/>
                  <a:pt x="46237" y="684398"/>
                </a:cubicBezTo>
                <a:cubicBezTo>
                  <a:pt x="-11731" y="859237"/>
                  <a:pt x="-2382" y="954136"/>
                  <a:pt x="6968" y="104903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F0019D-3A32-54E3-99AE-10CF9E1FD470}"/>
              </a:ext>
            </a:extLst>
          </p:cNvPr>
          <p:cNvSpPr/>
          <p:nvPr/>
        </p:nvSpPr>
        <p:spPr>
          <a:xfrm flipH="1">
            <a:off x="5423565" y="2321897"/>
            <a:ext cx="263661" cy="307489"/>
          </a:xfrm>
          <a:custGeom>
            <a:avLst/>
            <a:gdLst>
              <a:gd name="connsiteX0" fmla="*/ 263661 w 263661"/>
              <a:gd name="connsiteY0" fmla="*/ 307489 h 307489"/>
              <a:gd name="connsiteX1" fmla="*/ 162685 w 263661"/>
              <a:gd name="connsiteY1" fmla="*/ 32608 h 307489"/>
              <a:gd name="connsiteX2" fmla="*/ 0 w 263661"/>
              <a:gd name="connsiteY2" fmla="*/ 15778 h 30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1" h="307489">
                <a:moveTo>
                  <a:pt x="263661" y="307489"/>
                </a:moveTo>
                <a:cubicBezTo>
                  <a:pt x="235144" y="194357"/>
                  <a:pt x="206628" y="81226"/>
                  <a:pt x="162685" y="32608"/>
                </a:cubicBezTo>
                <a:cubicBezTo>
                  <a:pt x="118742" y="-16010"/>
                  <a:pt x="59371" y="-116"/>
                  <a:pt x="0" y="1577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0D4D53-1965-7F6D-9F40-5370B5862B2B}"/>
              </a:ext>
            </a:extLst>
          </p:cNvPr>
          <p:cNvSpPr/>
          <p:nvPr/>
        </p:nvSpPr>
        <p:spPr>
          <a:xfrm flipH="1">
            <a:off x="4778985" y="3376699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2A5BCF4-B9EE-CA68-3C31-9A5A2AB93B40}"/>
              </a:ext>
            </a:extLst>
          </p:cNvPr>
          <p:cNvSpPr/>
          <p:nvPr/>
        </p:nvSpPr>
        <p:spPr>
          <a:xfrm flipH="1">
            <a:off x="4778985" y="3267264"/>
            <a:ext cx="415315" cy="152587"/>
          </a:xfrm>
          <a:custGeom>
            <a:avLst/>
            <a:gdLst>
              <a:gd name="connsiteX0" fmla="*/ 0 w 415315"/>
              <a:gd name="connsiteY0" fmla="*/ 28049 h 152587"/>
              <a:gd name="connsiteX1" fmla="*/ 145856 w 415315"/>
              <a:gd name="connsiteY1" fmla="*/ 151465 h 152587"/>
              <a:gd name="connsiteX2" fmla="*/ 415127 w 415315"/>
              <a:gd name="connsiteY2" fmla="*/ 84147 h 152587"/>
              <a:gd name="connsiteX3" fmla="*/ 179514 w 415315"/>
              <a:gd name="connsiteY3" fmla="*/ 0 h 1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315" h="152587">
                <a:moveTo>
                  <a:pt x="0" y="28049"/>
                </a:moveTo>
                <a:cubicBezTo>
                  <a:pt x="38334" y="85082"/>
                  <a:pt x="76668" y="142115"/>
                  <a:pt x="145856" y="151465"/>
                </a:cubicBezTo>
                <a:cubicBezTo>
                  <a:pt x="215044" y="160815"/>
                  <a:pt x="409517" y="109391"/>
                  <a:pt x="415127" y="84147"/>
                </a:cubicBezTo>
                <a:cubicBezTo>
                  <a:pt x="420737" y="58903"/>
                  <a:pt x="300125" y="29451"/>
                  <a:pt x="179514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>
              <a:solidFill>
                <a:schemeClr val="tx1"/>
              </a:solidFill>
            </a:endParaRPr>
          </a:p>
        </p:txBody>
      </p:sp>
      <p:sp>
        <p:nvSpPr>
          <p:cNvPr id="81" name="Flowchart: Summing Junction 80">
            <a:extLst>
              <a:ext uri="{FF2B5EF4-FFF2-40B4-BE49-F238E27FC236}">
                <a16:creationId xmlns:a16="http://schemas.microsoft.com/office/drawing/2014/main" id="{E2BBF862-4399-046B-FC53-5CF15C4173CD}"/>
              </a:ext>
            </a:extLst>
          </p:cNvPr>
          <p:cNvSpPr/>
          <p:nvPr/>
        </p:nvSpPr>
        <p:spPr>
          <a:xfrm>
            <a:off x="794303" y="3662576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Flowchart: Summing Junction 81">
            <a:extLst>
              <a:ext uri="{FF2B5EF4-FFF2-40B4-BE49-F238E27FC236}">
                <a16:creationId xmlns:a16="http://schemas.microsoft.com/office/drawing/2014/main" id="{5A552D7F-BE1E-1E60-3C0E-C6D2FC54177E}"/>
              </a:ext>
            </a:extLst>
          </p:cNvPr>
          <p:cNvSpPr/>
          <p:nvPr/>
        </p:nvSpPr>
        <p:spPr>
          <a:xfrm flipH="1">
            <a:off x="5919015" y="3685807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284B93-4888-7A8B-6D25-1654CFDB783E}"/>
              </a:ext>
            </a:extLst>
          </p:cNvPr>
          <p:cNvSpPr txBox="1"/>
          <p:nvPr/>
        </p:nvSpPr>
        <p:spPr>
          <a:xfrm>
            <a:off x="392784" y="5135014"/>
            <a:ext cx="5592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Volley’er</a:t>
            </a:r>
            <a:r>
              <a:rPr lang="en-US" dirty="0"/>
              <a:t> </a:t>
            </a:r>
            <a:r>
              <a:rPr lang="en-US" dirty="0" err="1"/>
              <a:t>enten</a:t>
            </a:r>
            <a:r>
              <a:rPr lang="en-US" dirty="0"/>
              <a:t> drop,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længde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et </a:t>
            </a:r>
            <a:r>
              <a:rPr lang="en-US" dirty="0" err="1"/>
              <a:t>kryds</a:t>
            </a:r>
            <a:r>
              <a:rPr lang="en-US" dirty="0"/>
              <a:t>, </a:t>
            </a:r>
          </a:p>
          <a:p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øvelse</a:t>
            </a:r>
            <a:r>
              <a:rPr lang="en-US" dirty="0"/>
              <a:t> I </a:t>
            </a:r>
            <a:r>
              <a:rPr lang="en-US" dirty="0" err="1"/>
              <a:t>forhånden</a:t>
            </a:r>
            <a:r>
              <a:rPr lang="en-US" dirty="0"/>
              <a:t>.</a:t>
            </a:r>
          </a:p>
          <a:p>
            <a:r>
              <a:rPr lang="en-US" dirty="0"/>
              <a:t>Der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alternativt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slåes</a:t>
            </a:r>
            <a:r>
              <a:rPr lang="en-US" dirty="0"/>
              <a:t> </a:t>
            </a:r>
            <a:r>
              <a:rPr lang="en-US" dirty="0" err="1"/>
              <a:t>kryds</a:t>
            </a:r>
            <a:r>
              <a:rPr lang="en-US" dirty="0"/>
              <a:t>, drop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længde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79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3BC69-327A-10F6-5700-E7ECC711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258F66-E3BB-73E3-3D7A-9A6CB214D6A7}"/>
              </a:ext>
            </a:extLst>
          </p:cNvPr>
          <p:cNvSpPr/>
          <p:nvPr/>
        </p:nvSpPr>
        <p:spPr>
          <a:xfrm>
            <a:off x="5579920" y="402181"/>
            <a:ext cx="1094230" cy="4616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Solo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A23426-260A-0F00-940B-84022210255E}"/>
              </a:ext>
            </a:extLst>
          </p:cNvPr>
          <p:cNvCxnSpPr>
            <a:cxnSpLocks/>
          </p:cNvCxnSpPr>
          <p:nvPr/>
        </p:nvCxnSpPr>
        <p:spPr>
          <a:xfrm flipV="1">
            <a:off x="542325" y="2527652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A0A00-2487-282C-8542-9E954C402E41}"/>
              </a:ext>
            </a:extLst>
          </p:cNvPr>
          <p:cNvCxnSpPr>
            <a:cxnSpLocks/>
          </p:cNvCxnSpPr>
          <p:nvPr/>
        </p:nvCxnSpPr>
        <p:spPr>
          <a:xfrm flipH="1" flipV="1">
            <a:off x="2677359" y="2529376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C703A1-9BF3-4D88-B661-A8EDD2DDBAE0}"/>
              </a:ext>
            </a:extLst>
          </p:cNvPr>
          <p:cNvCxnSpPr>
            <a:cxnSpLocks/>
          </p:cNvCxnSpPr>
          <p:nvPr/>
        </p:nvCxnSpPr>
        <p:spPr>
          <a:xfrm flipH="1">
            <a:off x="542325" y="4590093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899F1-55E1-DACB-1284-E24257EE36C1}"/>
              </a:ext>
            </a:extLst>
          </p:cNvPr>
          <p:cNvCxnSpPr>
            <a:cxnSpLocks/>
          </p:cNvCxnSpPr>
          <p:nvPr/>
        </p:nvCxnSpPr>
        <p:spPr>
          <a:xfrm>
            <a:off x="1153964" y="1896059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4FA-C36E-CBA4-9974-A5B7680F27B8}"/>
              </a:ext>
            </a:extLst>
          </p:cNvPr>
          <p:cNvCxnSpPr>
            <a:cxnSpLocks/>
          </p:cNvCxnSpPr>
          <p:nvPr/>
        </p:nvCxnSpPr>
        <p:spPr>
          <a:xfrm>
            <a:off x="1153965" y="1039035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B045DD-DE17-3467-F169-403C5D6595E4}"/>
              </a:ext>
            </a:extLst>
          </p:cNvPr>
          <p:cNvCxnSpPr>
            <a:cxnSpLocks/>
          </p:cNvCxnSpPr>
          <p:nvPr/>
        </p:nvCxnSpPr>
        <p:spPr>
          <a:xfrm flipV="1">
            <a:off x="2677359" y="1039035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E3B86E-5727-0EBD-2785-904EDA82A7A3}"/>
              </a:ext>
            </a:extLst>
          </p:cNvPr>
          <p:cNvCxnSpPr>
            <a:cxnSpLocks/>
          </p:cNvCxnSpPr>
          <p:nvPr/>
        </p:nvCxnSpPr>
        <p:spPr>
          <a:xfrm flipV="1">
            <a:off x="540414" y="3301303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8B12E6-9C61-3ED9-E900-AA6D91F6A2ED}"/>
              </a:ext>
            </a:extLst>
          </p:cNvPr>
          <p:cNvCxnSpPr>
            <a:cxnSpLocks/>
          </p:cNvCxnSpPr>
          <p:nvPr/>
        </p:nvCxnSpPr>
        <p:spPr>
          <a:xfrm flipV="1">
            <a:off x="539129" y="1039035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5C0190D-7672-A112-D4E2-B387E9F922B0}"/>
              </a:ext>
            </a:extLst>
          </p:cNvPr>
          <p:cNvCxnSpPr>
            <a:cxnSpLocks/>
          </p:cNvCxnSpPr>
          <p:nvPr/>
        </p:nvCxnSpPr>
        <p:spPr>
          <a:xfrm flipV="1">
            <a:off x="1153966" y="1039035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A905773-9318-8A5D-526E-B10C35DC8864}"/>
              </a:ext>
            </a:extLst>
          </p:cNvPr>
          <p:cNvCxnSpPr>
            <a:cxnSpLocks/>
          </p:cNvCxnSpPr>
          <p:nvPr/>
        </p:nvCxnSpPr>
        <p:spPr>
          <a:xfrm flipV="1">
            <a:off x="3282088" y="3293607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561D71B-B0E7-AE90-8F37-4EC86110C56C}"/>
              </a:ext>
            </a:extLst>
          </p:cNvPr>
          <p:cNvCxnSpPr>
            <a:cxnSpLocks/>
          </p:cNvCxnSpPr>
          <p:nvPr/>
        </p:nvCxnSpPr>
        <p:spPr>
          <a:xfrm flipH="1" flipV="1">
            <a:off x="2680556" y="1039035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88A9495-2AFB-D19E-FA07-27F0290CE1B4}"/>
              </a:ext>
            </a:extLst>
          </p:cNvPr>
          <p:cNvSpPr/>
          <p:nvPr/>
        </p:nvSpPr>
        <p:spPr>
          <a:xfrm>
            <a:off x="1153964" y="2404212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5814706-A4F1-E324-32CE-755DAD31417A}"/>
              </a:ext>
            </a:extLst>
          </p:cNvPr>
          <p:cNvCxnSpPr>
            <a:cxnSpLocks/>
          </p:cNvCxnSpPr>
          <p:nvPr/>
        </p:nvCxnSpPr>
        <p:spPr>
          <a:xfrm>
            <a:off x="856538" y="3501175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17D6FAF-F561-C216-D6E8-62190EB2BD74}"/>
              </a:ext>
            </a:extLst>
          </p:cNvPr>
          <p:cNvCxnSpPr>
            <a:cxnSpLocks/>
          </p:cNvCxnSpPr>
          <p:nvPr/>
        </p:nvCxnSpPr>
        <p:spPr>
          <a:xfrm>
            <a:off x="1914404" y="3511487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4D11657-83FB-C655-8689-C3FA6920F030}"/>
              </a:ext>
            </a:extLst>
          </p:cNvPr>
          <p:cNvCxnSpPr>
            <a:cxnSpLocks/>
          </p:cNvCxnSpPr>
          <p:nvPr/>
        </p:nvCxnSpPr>
        <p:spPr>
          <a:xfrm>
            <a:off x="725412" y="3952153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BFA19D-C467-0B85-56C2-B7092B54BF57}"/>
              </a:ext>
            </a:extLst>
          </p:cNvPr>
          <p:cNvCxnSpPr>
            <a:cxnSpLocks/>
          </p:cNvCxnSpPr>
          <p:nvPr/>
        </p:nvCxnSpPr>
        <p:spPr>
          <a:xfrm>
            <a:off x="2441602" y="395153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02CA051-88F9-B55D-A7AD-7E8F7CADD7E7}"/>
              </a:ext>
            </a:extLst>
          </p:cNvPr>
          <p:cNvCxnSpPr>
            <a:cxnSpLocks/>
          </p:cNvCxnSpPr>
          <p:nvPr/>
        </p:nvCxnSpPr>
        <p:spPr>
          <a:xfrm flipH="1">
            <a:off x="1373104" y="3511487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07C3E43-3AE4-5451-6892-403785DF05A8}"/>
              </a:ext>
            </a:extLst>
          </p:cNvPr>
          <p:cNvCxnSpPr>
            <a:cxnSpLocks/>
          </p:cNvCxnSpPr>
          <p:nvPr/>
        </p:nvCxnSpPr>
        <p:spPr>
          <a:xfrm>
            <a:off x="2392257" y="3497598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30CEEE5-6488-F777-EA2E-9E3F10663820}"/>
              </a:ext>
            </a:extLst>
          </p:cNvPr>
          <p:cNvCxnSpPr>
            <a:cxnSpLocks/>
          </p:cNvCxnSpPr>
          <p:nvPr/>
        </p:nvCxnSpPr>
        <p:spPr>
          <a:xfrm flipV="1">
            <a:off x="3593573" y="2524410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F85660D-846A-CB23-477D-5D81DB314AFA}"/>
              </a:ext>
            </a:extLst>
          </p:cNvPr>
          <p:cNvCxnSpPr>
            <a:cxnSpLocks/>
          </p:cNvCxnSpPr>
          <p:nvPr/>
        </p:nvCxnSpPr>
        <p:spPr>
          <a:xfrm flipH="1" flipV="1">
            <a:off x="5728607" y="2526134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CB2D9EE-53DF-A7B9-2C8B-5B55D5F8E150}"/>
              </a:ext>
            </a:extLst>
          </p:cNvPr>
          <p:cNvCxnSpPr>
            <a:cxnSpLocks/>
          </p:cNvCxnSpPr>
          <p:nvPr/>
        </p:nvCxnSpPr>
        <p:spPr>
          <a:xfrm flipH="1">
            <a:off x="3593573" y="4586851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3545213-4319-C3F7-4D73-92000853CE77}"/>
              </a:ext>
            </a:extLst>
          </p:cNvPr>
          <p:cNvCxnSpPr>
            <a:cxnSpLocks/>
          </p:cNvCxnSpPr>
          <p:nvPr/>
        </p:nvCxnSpPr>
        <p:spPr>
          <a:xfrm>
            <a:off x="4205212" y="1892817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98198F6-B035-3418-69BF-D8C9F41CD6D3}"/>
              </a:ext>
            </a:extLst>
          </p:cNvPr>
          <p:cNvCxnSpPr>
            <a:cxnSpLocks/>
          </p:cNvCxnSpPr>
          <p:nvPr/>
        </p:nvCxnSpPr>
        <p:spPr>
          <a:xfrm>
            <a:off x="4205213" y="1035793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83685FC-FBD2-E965-0BE7-B3BD7AB1D468}"/>
              </a:ext>
            </a:extLst>
          </p:cNvPr>
          <p:cNvCxnSpPr>
            <a:cxnSpLocks/>
          </p:cNvCxnSpPr>
          <p:nvPr/>
        </p:nvCxnSpPr>
        <p:spPr>
          <a:xfrm flipV="1">
            <a:off x="5728607" y="1035793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4ADCA22-1840-D591-A209-E4FBBE6CD461}"/>
              </a:ext>
            </a:extLst>
          </p:cNvPr>
          <p:cNvCxnSpPr>
            <a:cxnSpLocks/>
          </p:cNvCxnSpPr>
          <p:nvPr/>
        </p:nvCxnSpPr>
        <p:spPr>
          <a:xfrm flipV="1">
            <a:off x="3591662" y="3298061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EB0FE1A-38BC-3DA1-C416-B8F0F215224A}"/>
              </a:ext>
            </a:extLst>
          </p:cNvPr>
          <p:cNvCxnSpPr>
            <a:cxnSpLocks/>
          </p:cNvCxnSpPr>
          <p:nvPr/>
        </p:nvCxnSpPr>
        <p:spPr>
          <a:xfrm flipV="1">
            <a:off x="3590377" y="1035793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2329FC5-BE78-3F9A-096F-B252AE64A5A3}"/>
              </a:ext>
            </a:extLst>
          </p:cNvPr>
          <p:cNvCxnSpPr>
            <a:cxnSpLocks/>
          </p:cNvCxnSpPr>
          <p:nvPr/>
        </p:nvCxnSpPr>
        <p:spPr>
          <a:xfrm flipV="1">
            <a:off x="4205214" y="1035793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0D04244-745B-B331-AC0C-C1EEA0AB2701}"/>
              </a:ext>
            </a:extLst>
          </p:cNvPr>
          <p:cNvCxnSpPr>
            <a:cxnSpLocks/>
          </p:cNvCxnSpPr>
          <p:nvPr/>
        </p:nvCxnSpPr>
        <p:spPr>
          <a:xfrm flipV="1">
            <a:off x="6333336" y="3290365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B11E762-1323-F00E-7D89-3B5E25C3D93C}"/>
              </a:ext>
            </a:extLst>
          </p:cNvPr>
          <p:cNvCxnSpPr>
            <a:cxnSpLocks/>
          </p:cNvCxnSpPr>
          <p:nvPr/>
        </p:nvCxnSpPr>
        <p:spPr>
          <a:xfrm flipH="1" flipV="1">
            <a:off x="5731804" y="1035793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A355AAD-192E-42C3-2B1F-75B4A781D0B9}"/>
              </a:ext>
            </a:extLst>
          </p:cNvPr>
          <p:cNvSpPr/>
          <p:nvPr/>
        </p:nvSpPr>
        <p:spPr>
          <a:xfrm>
            <a:off x="4205212" y="2400970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002B09F-A884-7423-FE2D-0C7F291C80B2}"/>
              </a:ext>
            </a:extLst>
          </p:cNvPr>
          <p:cNvCxnSpPr>
            <a:cxnSpLocks/>
          </p:cNvCxnSpPr>
          <p:nvPr/>
        </p:nvCxnSpPr>
        <p:spPr>
          <a:xfrm>
            <a:off x="3907786" y="3497933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EA6F479-6E21-73C8-CFB4-F90C8948F511}"/>
              </a:ext>
            </a:extLst>
          </p:cNvPr>
          <p:cNvCxnSpPr>
            <a:cxnSpLocks/>
          </p:cNvCxnSpPr>
          <p:nvPr/>
        </p:nvCxnSpPr>
        <p:spPr>
          <a:xfrm>
            <a:off x="4965652" y="3508245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7513FC9-0396-B95C-344E-43BF4738D5A0}"/>
              </a:ext>
            </a:extLst>
          </p:cNvPr>
          <p:cNvCxnSpPr>
            <a:cxnSpLocks/>
          </p:cNvCxnSpPr>
          <p:nvPr/>
        </p:nvCxnSpPr>
        <p:spPr>
          <a:xfrm>
            <a:off x="3776660" y="394891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140312-31F4-EEA0-0C72-1D5AA5C41886}"/>
              </a:ext>
            </a:extLst>
          </p:cNvPr>
          <p:cNvCxnSpPr>
            <a:cxnSpLocks/>
          </p:cNvCxnSpPr>
          <p:nvPr/>
        </p:nvCxnSpPr>
        <p:spPr>
          <a:xfrm>
            <a:off x="5492850" y="3948289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1E844AB-8E87-40ED-4D8C-939B60A871A1}"/>
              </a:ext>
            </a:extLst>
          </p:cNvPr>
          <p:cNvCxnSpPr>
            <a:cxnSpLocks/>
          </p:cNvCxnSpPr>
          <p:nvPr/>
        </p:nvCxnSpPr>
        <p:spPr>
          <a:xfrm flipH="1">
            <a:off x="4424352" y="3508245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F1A204A-F33E-F153-4FB6-DE592F4FBF12}"/>
              </a:ext>
            </a:extLst>
          </p:cNvPr>
          <p:cNvCxnSpPr>
            <a:cxnSpLocks/>
          </p:cNvCxnSpPr>
          <p:nvPr/>
        </p:nvCxnSpPr>
        <p:spPr>
          <a:xfrm>
            <a:off x="5443505" y="3494356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2F584648-4778-E614-EBFB-67C719DFCA82}"/>
              </a:ext>
            </a:extLst>
          </p:cNvPr>
          <p:cNvSpPr txBox="1"/>
          <p:nvPr/>
        </p:nvSpPr>
        <p:spPr>
          <a:xfrm>
            <a:off x="542198" y="391871"/>
            <a:ext cx="2718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Volley </a:t>
            </a:r>
            <a:r>
              <a:rPr lang="en-US" sz="2400" dirty="0" err="1"/>
              <a:t>efter</a:t>
            </a:r>
            <a:r>
              <a:rPr lang="en-US" sz="2400" dirty="0"/>
              <a:t> </a:t>
            </a:r>
            <a:r>
              <a:rPr lang="en-US" sz="2400" dirty="0" err="1"/>
              <a:t>længde</a:t>
            </a:r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08A87-80F0-B236-8127-558D6BF05ABF}"/>
              </a:ext>
            </a:extLst>
          </p:cNvPr>
          <p:cNvSpPr txBox="1"/>
          <p:nvPr/>
        </p:nvSpPr>
        <p:spPr>
          <a:xfrm>
            <a:off x="530165" y="84736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da-DK" dirty="0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AEF1D44E-9BE2-D468-1EED-E5F120701037}"/>
              </a:ext>
            </a:extLst>
          </p:cNvPr>
          <p:cNvSpPr/>
          <p:nvPr/>
        </p:nvSpPr>
        <p:spPr>
          <a:xfrm>
            <a:off x="2527196" y="2557061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4066E0-7563-CF84-1604-F74EB4DDCFA9}"/>
              </a:ext>
            </a:extLst>
          </p:cNvPr>
          <p:cNvSpPr/>
          <p:nvPr/>
        </p:nvSpPr>
        <p:spPr>
          <a:xfrm>
            <a:off x="2035110" y="3293607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60F1CF-6348-93D6-B992-49B41DCD74C8}"/>
              </a:ext>
            </a:extLst>
          </p:cNvPr>
          <p:cNvSpPr/>
          <p:nvPr/>
        </p:nvSpPr>
        <p:spPr>
          <a:xfrm>
            <a:off x="1615736" y="3432968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ECD1FD3-9E63-BD86-1301-0932C11D1A16}"/>
              </a:ext>
            </a:extLst>
          </p:cNvPr>
          <p:cNvSpPr/>
          <p:nvPr/>
        </p:nvSpPr>
        <p:spPr>
          <a:xfrm>
            <a:off x="1934940" y="3563620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39C8E3-CA21-D238-A2F9-3F91B25E2D92}"/>
              </a:ext>
            </a:extLst>
          </p:cNvPr>
          <p:cNvGrpSpPr/>
          <p:nvPr/>
        </p:nvGrpSpPr>
        <p:grpSpPr>
          <a:xfrm>
            <a:off x="2328512" y="3495998"/>
            <a:ext cx="298019" cy="595157"/>
            <a:chOff x="3345476" y="1414114"/>
            <a:chExt cx="298019" cy="59515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D767CE-6943-C955-FC9C-3C4A41B3376F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H="1" flipV="1">
              <a:off x="3477418" y="1761020"/>
              <a:ext cx="124512" cy="248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D8D7CD-102C-B6C9-3019-331072FD49CF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V="1">
              <a:off x="3440556" y="1886099"/>
              <a:ext cx="36862" cy="123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C5C3D8-580C-69AD-9E47-DC778DF14EEE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H="1" flipV="1">
              <a:off x="3477418" y="1761020"/>
              <a:ext cx="18430" cy="18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1F7CE6BC-F9CA-938B-3FF0-0C41F1B5B034}"/>
                </a:ext>
              </a:extLst>
            </p:cNvPr>
            <p:cNvSpPr/>
            <p:nvPr/>
          </p:nvSpPr>
          <p:spPr>
            <a:xfrm>
              <a:off x="3377086" y="1695275"/>
              <a:ext cx="266409" cy="190824"/>
            </a:xfrm>
            <a:prstGeom prst="cube">
              <a:avLst>
                <a:gd name="adj" fmla="val 344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E781A6-29D8-CEBB-EB88-4EC08E8D6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5476" y="1414114"/>
              <a:ext cx="126481" cy="31905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1403A61E-E9D5-EE7C-EE2A-69B18AA6C7D9}"/>
              </a:ext>
            </a:extLst>
          </p:cNvPr>
          <p:cNvSpPr/>
          <p:nvPr/>
        </p:nvSpPr>
        <p:spPr>
          <a:xfrm flipH="1">
            <a:off x="4244570" y="2932856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Flowchart: Summing Junction 72">
            <a:extLst>
              <a:ext uri="{FF2B5EF4-FFF2-40B4-BE49-F238E27FC236}">
                <a16:creationId xmlns:a16="http://schemas.microsoft.com/office/drawing/2014/main" id="{60238187-2BEA-24B2-CD90-2755C3AA1EC3}"/>
              </a:ext>
            </a:extLst>
          </p:cNvPr>
          <p:cNvSpPr/>
          <p:nvPr/>
        </p:nvSpPr>
        <p:spPr>
          <a:xfrm flipH="1">
            <a:off x="4192605" y="2539869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274ACB6-787B-749B-5558-64FC1D632B75}"/>
              </a:ext>
            </a:extLst>
          </p:cNvPr>
          <p:cNvSpPr/>
          <p:nvPr/>
        </p:nvSpPr>
        <p:spPr>
          <a:xfrm flipH="1">
            <a:off x="4527856" y="3313379"/>
            <a:ext cx="309743" cy="1056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96766F-C1CD-F5FD-E1F5-F6F7D036A903}"/>
              </a:ext>
            </a:extLst>
          </p:cNvPr>
          <p:cNvSpPr/>
          <p:nvPr/>
        </p:nvSpPr>
        <p:spPr>
          <a:xfrm flipH="1">
            <a:off x="4944028" y="3286969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9E955C-3B44-2074-F1A7-019D25AC36A1}"/>
              </a:ext>
            </a:extLst>
          </p:cNvPr>
          <p:cNvSpPr/>
          <p:nvPr/>
        </p:nvSpPr>
        <p:spPr>
          <a:xfrm flipH="1">
            <a:off x="4813295" y="3509166"/>
            <a:ext cx="309743" cy="10564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81" name="Flowchart: Summing Junction 80">
            <a:extLst>
              <a:ext uri="{FF2B5EF4-FFF2-40B4-BE49-F238E27FC236}">
                <a16:creationId xmlns:a16="http://schemas.microsoft.com/office/drawing/2014/main" id="{93C06573-09EF-282F-D02B-0B7290D17DE2}"/>
              </a:ext>
            </a:extLst>
          </p:cNvPr>
          <p:cNvSpPr/>
          <p:nvPr/>
        </p:nvSpPr>
        <p:spPr>
          <a:xfrm>
            <a:off x="2841810" y="3630081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Flowchart: Summing Junction 81">
            <a:extLst>
              <a:ext uri="{FF2B5EF4-FFF2-40B4-BE49-F238E27FC236}">
                <a16:creationId xmlns:a16="http://schemas.microsoft.com/office/drawing/2014/main" id="{EBFF57DE-AC78-1B6D-7912-CC25B423A713}"/>
              </a:ext>
            </a:extLst>
          </p:cNvPr>
          <p:cNvSpPr/>
          <p:nvPr/>
        </p:nvSpPr>
        <p:spPr>
          <a:xfrm flipH="1">
            <a:off x="3841031" y="3725976"/>
            <a:ext cx="162488" cy="21517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F1C1CF-F6B1-AAB1-2089-154EDF381C78}"/>
              </a:ext>
            </a:extLst>
          </p:cNvPr>
          <p:cNvSpPr txBox="1"/>
          <p:nvPr/>
        </p:nvSpPr>
        <p:spPr>
          <a:xfrm>
            <a:off x="392784" y="5135014"/>
            <a:ext cx="5592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Volley’er</a:t>
            </a:r>
            <a:r>
              <a:rPr lang="en-US" dirty="0"/>
              <a:t> </a:t>
            </a:r>
            <a:r>
              <a:rPr lang="en-US" dirty="0" err="1"/>
              <a:t>enten</a:t>
            </a:r>
            <a:r>
              <a:rPr lang="en-US" dirty="0"/>
              <a:t> drop,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længde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længde</a:t>
            </a:r>
            <a:r>
              <a:rPr lang="en-US" dirty="0"/>
              <a:t>, </a:t>
            </a:r>
          </a:p>
          <a:p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øvelse</a:t>
            </a:r>
            <a:r>
              <a:rPr lang="en-US" dirty="0"/>
              <a:t> I </a:t>
            </a:r>
            <a:r>
              <a:rPr lang="en-US" dirty="0" err="1"/>
              <a:t>baghånden</a:t>
            </a:r>
            <a:r>
              <a:rPr lang="en-US" dirty="0"/>
              <a:t>.</a:t>
            </a:r>
          </a:p>
          <a:p>
            <a:r>
              <a:rPr lang="en-US" dirty="0"/>
              <a:t>Der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alternativt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slåes</a:t>
            </a:r>
            <a:r>
              <a:rPr lang="en-US" dirty="0"/>
              <a:t> </a:t>
            </a:r>
            <a:r>
              <a:rPr lang="en-US" dirty="0" err="1"/>
              <a:t>kryds</a:t>
            </a:r>
            <a:r>
              <a:rPr lang="en-US" dirty="0"/>
              <a:t>, drop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længde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C291467-04E0-1709-05A1-43C91E27F1EC}"/>
              </a:ext>
            </a:extLst>
          </p:cNvPr>
          <p:cNvSpPr/>
          <p:nvPr/>
        </p:nvSpPr>
        <p:spPr>
          <a:xfrm flipH="1">
            <a:off x="1802473" y="3379260"/>
            <a:ext cx="415315" cy="152587"/>
          </a:xfrm>
          <a:custGeom>
            <a:avLst/>
            <a:gdLst>
              <a:gd name="connsiteX0" fmla="*/ 0 w 415315"/>
              <a:gd name="connsiteY0" fmla="*/ 28049 h 152587"/>
              <a:gd name="connsiteX1" fmla="*/ 145856 w 415315"/>
              <a:gd name="connsiteY1" fmla="*/ 151465 h 152587"/>
              <a:gd name="connsiteX2" fmla="*/ 415127 w 415315"/>
              <a:gd name="connsiteY2" fmla="*/ 84147 h 152587"/>
              <a:gd name="connsiteX3" fmla="*/ 179514 w 415315"/>
              <a:gd name="connsiteY3" fmla="*/ 0 h 1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315" h="152587">
                <a:moveTo>
                  <a:pt x="0" y="28049"/>
                </a:moveTo>
                <a:cubicBezTo>
                  <a:pt x="38334" y="85082"/>
                  <a:pt x="76668" y="142115"/>
                  <a:pt x="145856" y="151465"/>
                </a:cubicBezTo>
                <a:cubicBezTo>
                  <a:pt x="215044" y="160815"/>
                  <a:pt x="409517" y="109391"/>
                  <a:pt x="415127" y="84147"/>
                </a:cubicBezTo>
                <a:cubicBezTo>
                  <a:pt x="420737" y="58903"/>
                  <a:pt x="300125" y="29451"/>
                  <a:pt x="179514" y="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0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EFC133-847D-48C7-7B57-93DC4926EFC7}"/>
              </a:ext>
            </a:extLst>
          </p:cNvPr>
          <p:cNvSpPr/>
          <p:nvPr/>
        </p:nvSpPr>
        <p:spPr>
          <a:xfrm>
            <a:off x="2327917" y="1696528"/>
            <a:ext cx="190996" cy="2076091"/>
          </a:xfrm>
          <a:custGeom>
            <a:avLst/>
            <a:gdLst>
              <a:gd name="connsiteX0" fmla="*/ 190996 w 190996"/>
              <a:gd name="connsiteY0" fmla="*/ 2076091 h 2076091"/>
              <a:gd name="connsiteX1" fmla="*/ 1215 w 190996"/>
              <a:gd name="connsiteY1" fmla="*/ 701615 h 2076091"/>
              <a:gd name="connsiteX2" fmla="*/ 104732 w 190996"/>
              <a:gd name="connsiteY2" fmla="*/ 0 h 2076091"/>
              <a:gd name="connsiteX3" fmla="*/ 104732 w 190996"/>
              <a:gd name="connsiteY3" fmla="*/ 0 h 2076091"/>
              <a:gd name="connsiteX4" fmla="*/ 104732 w 190996"/>
              <a:gd name="connsiteY4" fmla="*/ 0 h 207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96" h="2076091">
                <a:moveTo>
                  <a:pt x="190996" y="2076091"/>
                </a:moveTo>
                <a:cubicBezTo>
                  <a:pt x="103294" y="1561860"/>
                  <a:pt x="15592" y="1047630"/>
                  <a:pt x="1215" y="701615"/>
                </a:cubicBezTo>
                <a:cubicBezTo>
                  <a:pt x="-13162" y="355600"/>
                  <a:pt x="104732" y="0"/>
                  <a:pt x="104732" y="0"/>
                </a:cubicBezTo>
                <a:lnTo>
                  <a:pt x="104732" y="0"/>
                </a:lnTo>
                <a:lnTo>
                  <a:pt x="104732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B591B0-254B-60FD-D9CE-C22F683EAE0E}"/>
              </a:ext>
            </a:extLst>
          </p:cNvPr>
          <p:cNvSpPr/>
          <p:nvPr/>
        </p:nvSpPr>
        <p:spPr>
          <a:xfrm>
            <a:off x="2449902" y="1696528"/>
            <a:ext cx="129715" cy="1253706"/>
          </a:xfrm>
          <a:custGeom>
            <a:avLst/>
            <a:gdLst>
              <a:gd name="connsiteX0" fmla="*/ 0 w 129715"/>
              <a:gd name="connsiteY0" fmla="*/ 0 h 1253706"/>
              <a:gd name="connsiteX1" fmla="*/ 120770 w 129715"/>
              <a:gd name="connsiteY1" fmla="*/ 557842 h 1253706"/>
              <a:gd name="connsiteX2" fmla="*/ 120770 w 129715"/>
              <a:gd name="connsiteY2" fmla="*/ 1253706 h 1253706"/>
              <a:gd name="connsiteX3" fmla="*/ 120770 w 129715"/>
              <a:gd name="connsiteY3" fmla="*/ 1253706 h 1253706"/>
              <a:gd name="connsiteX4" fmla="*/ 120770 w 129715"/>
              <a:gd name="connsiteY4" fmla="*/ 1253706 h 125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15" h="1253706">
                <a:moveTo>
                  <a:pt x="0" y="0"/>
                </a:moveTo>
                <a:cubicBezTo>
                  <a:pt x="50321" y="174445"/>
                  <a:pt x="100642" y="348891"/>
                  <a:pt x="120770" y="557842"/>
                </a:cubicBezTo>
                <a:cubicBezTo>
                  <a:pt x="140898" y="766793"/>
                  <a:pt x="120770" y="1253706"/>
                  <a:pt x="120770" y="1253706"/>
                </a:cubicBezTo>
                <a:lnTo>
                  <a:pt x="120770" y="1253706"/>
                </a:lnTo>
                <a:lnTo>
                  <a:pt x="120770" y="125370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47EEFC2-5FDE-45B4-DBD8-4FFFC6E3DC4C}"/>
              </a:ext>
            </a:extLst>
          </p:cNvPr>
          <p:cNvSpPr/>
          <p:nvPr/>
        </p:nvSpPr>
        <p:spPr>
          <a:xfrm flipH="1">
            <a:off x="2486918" y="2925830"/>
            <a:ext cx="133348" cy="94103"/>
          </a:xfrm>
          <a:prstGeom prst="star5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98D33DC-7BC7-CC91-FA4B-DB6A3EC858F6}"/>
              </a:ext>
            </a:extLst>
          </p:cNvPr>
          <p:cNvSpPr/>
          <p:nvPr/>
        </p:nvSpPr>
        <p:spPr>
          <a:xfrm>
            <a:off x="2534545" y="2323381"/>
            <a:ext cx="99387" cy="638355"/>
          </a:xfrm>
          <a:custGeom>
            <a:avLst/>
            <a:gdLst>
              <a:gd name="connsiteX0" fmla="*/ 47629 w 99387"/>
              <a:gd name="connsiteY0" fmla="*/ 638355 h 638355"/>
              <a:gd name="connsiteX1" fmla="*/ 1621 w 99387"/>
              <a:gd name="connsiteY1" fmla="*/ 155276 h 638355"/>
              <a:gd name="connsiteX2" fmla="*/ 99387 w 99387"/>
              <a:gd name="connsiteY2" fmla="*/ 0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387" h="638355">
                <a:moveTo>
                  <a:pt x="47629" y="638355"/>
                </a:moveTo>
                <a:cubicBezTo>
                  <a:pt x="20312" y="450011"/>
                  <a:pt x="-7005" y="261668"/>
                  <a:pt x="1621" y="155276"/>
                </a:cubicBezTo>
                <a:cubicBezTo>
                  <a:pt x="10247" y="48884"/>
                  <a:pt x="54817" y="24442"/>
                  <a:pt x="99387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410715-9C43-AC08-BC38-526703564E5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633932" y="2323381"/>
            <a:ext cx="113866" cy="416451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43F5B4-5043-560C-187B-F02F55C51949}"/>
              </a:ext>
            </a:extLst>
          </p:cNvPr>
          <p:cNvGrpSpPr/>
          <p:nvPr/>
        </p:nvGrpSpPr>
        <p:grpSpPr>
          <a:xfrm>
            <a:off x="4269870" y="3561987"/>
            <a:ext cx="298019" cy="595157"/>
            <a:chOff x="3387435" y="1241107"/>
            <a:chExt cx="298019" cy="5951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40115F-7BF0-E41E-636F-6B924C50780F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3429000" y="1588013"/>
              <a:ext cx="124512" cy="248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EB8E99-01CA-8F62-A439-6545A39EC875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 flipV="1">
              <a:off x="3553512" y="1713092"/>
              <a:ext cx="36862" cy="1231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B8AFF2-6FD0-774C-A30F-70CC11C3D10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3535082" y="1588013"/>
              <a:ext cx="18430" cy="18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31EAA950-B453-914F-76C6-0A4AC5C5373E}"/>
                </a:ext>
              </a:extLst>
            </p:cNvPr>
            <p:cNvSpPr/>
            <p:nvPr/>
          </p:nvSpPr>
          <p:spPr>
            <a:xfrm flipH="1">
              <a:off x="3387435" y="1522268"/>
              <a:ext cx="266409" cy="190824"/>
            </a:xfrm>
            <a:prstGeom prst="cube">
              <a:avLst>
                <a:gd name="adj" fmla="val 344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DF9755-E536-2A75-3D02-F93D50902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973" y="1241107"/>
              <a:ext cx="126481" cy="31905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6384314-29CD-B0E3-3B12-76409C16C8C4}"/>
              </a:ext>
            </a:extLst>
          </p:cNvPr>
          <p:cNvSpPr/>
          <p:nvPr/>
        </p:nvSpPr>
        <p:spPr>
          <a:xfrm>
            <a:off x="4382219" y="1719532"/>
            <a:ext cx="167401" cy="2104845"/>
          </a:xfrm>
          <a:custGeom>
            <a:avLst/>
            <a:gdLst>
              <a:gd name="connsiteX0" fmla="*/ 0 w 167401"/>
              <a:gd name="connsiteY0" fmla="*/ 2104845 h 2104845"/>
              <a:gd name="connsiteX1" fmla="*/ 166777 w 167401"/>
              <a:gd name="connsiteY1" fmla="*/ 931653 h 2104845"/>
              <a:gd name="connsiteX2" fmla="*/ 46007 w 167401"/>
              <a:gd name="connsiteY2" fmla="*/ 0 h 210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" h="2104845">
                <a:moveTo>
                  <a:pt x="0" y="2104845"/>
                </a:moveTo>
                <a:cubicBezTo>
                  <a:pt x="79554" y="1693652"/>
                  <a:pt x="159109" y="1282460"/>
                  <a:pt x="166777" y="931653"/>
                </a:cubicBezTo>
                <a:cubicBezTo>
                  <a:pt x="174445" y="580846"/>
                  <a:pt x="110226" y="290423"/>
                  <a:pt x="46007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9FCDC1-6915-82FB-8414-67B111D05762}"/>
              </a:ext>
            </a:extLst>
          </p:cNvPr>
          <p:cNvSpPr/>
          <p:nvPr/>
        </p:nvSpPr>
        <p:spPr>
          <a:xfrm>
            <a:off x="4275443" y="1736785"/>
            <a:ext cx="147032" cy="1207698"/>
          </a:xfrm>
          <a:custGeom>
            <a:avLst/>
            <a:gdLst>
              <a:gd name="connsiteX0" fmla="*/ 147032 w 147032"/>
              <a:gd name="connsiteY0" fmla="*/ 0 h 1207698"/>
              <a:gd name="connsiteX1" fmla="*/ 14761 w 147032"/>
              <a:gd name="connsiteY1" fmla="*/ 557841 h 1207698"/>
              <a:gd name="connsiteX2" fmla="*/ 9010 w 147032"/>
              <a:gd name="connsiteY2" fmla="*/ 1207698 h 12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32" h="1207698">
                <a:moveTo>
                  <a:pt x="147032" y="0"/>
                </a:moveTo>
                <a:cubicBezTo>
                  <a:pt x="92398" y="178279"/>
                  <a:pt x="37765" y="356558"/>
                  <a:pt x="14761" y="557841"/>
                </a:cubicBezTo>
                <a:cubicBezTo>
                  <a:pt x="-8243" y="759124"/>
                  <a:pt x="383" y="983411"/>
                  <a:pt x="9010" y="1207698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FF72C83-9833-8CE2-1A7F-36C3B6DBE505}"/>
              </a:ext>
            </a:extLst>
          </p:cNvPr>
          <p:cNvSpPr/>
          <p:nvPr/>
        </p:nvSpPr>
        <p:spPr>
          <a:xfrm>
            <a:off x="4255698" y="2203555"/>
            <a:ext cx="98397" cy="717924"/>
          </a:xfrm>
          <a:custGeom>
            <a:avLst/>
            <a:gdLst>
              <a:gd name="connsiteX0" fmla="*/ 34506 w 98397"/>
              <a:gd name="connsiteY0" fmla="*/ 717924 h 717924"/>
              <a:gd name="connsiteX1" fmla="*/ 97766 w 98397"/>
              <a:gd name="connsiteY1" fmla="*/ 56566 h 717924"/>
              <a:gd name="connsiteX2" fmla="*/ 0 w 98397"/>
              <a:gd name="connsiteY2" fmla="*/ 79570 h 71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397" h="717924">
                <a:moveTo>
                  <a:pt x="34506" y="717924"/>
                </a:moveTo>
                <a:cubicBezTo>
                  <a:pt x="69011" y="440441"/>
                  <a:pt x="103517" y="162958"/>
                  <a:pt x="97766" y="56566"/>
                </a:cubicBezTo>
                <a:cubicBezTo>
                  <a:pt x="92015" y="-49826"/>
                  <a:pt x="46007" y="14872"/>
                  <a:pt x="0" y="7957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1DD858-8AEA-A567-B77B-5D3EEFE7D6FB}"/>
              </a:ext>
            </a:extLst>
          </p:cNvPr>
          <p:cNvCxnSpPr>
            <a:cxnSpLocks/>
            <a:stCxn id="50" idx="1"/>
            <a:endCxn id="73" idx="5"/>
          </p:cNvCxnSpPr>
          <p:nvPr/>
        </p:nvCxnSpPr>
        <p:spPr>
          <a:xfrm flipH="1">
            <a:off x="4216401" y="2294626"/>
            <a:ext cx="73803" cy="428904"/>
          </a:xfrm>
          <a:prstGeom prst="lin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228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8309-A6F6-0A4D-A3F4-A9478936B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4F5267-981D-8FA6-A4FE-5B0AFC59BD6B}"/>
              </a:ext>
            </a:extLst>
          </p:cNvPr>
          <p:cNvSpPr/>
          <p:nvPr/>
        </p:nvSpPr>
        <p:spPr>
          <a:xfrm>
            <a:off x="5579920" y="402181"/>
            <a:ext cx="1094230" cy="4616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85B8F-0B74-4FE7-BB05-F8513CE0F7AE}"/>
              </a:ext>
            </a:extLst>
          </p:cNvPr>
          <p:cNvCxnSpPr>
            <a:cxnSpLocks/>
          </p:cNvCxnSpPr>
          <p:nvPr/>
        </p:nvCxnSpPr>
        <p:spPr>
          <a:xfrm flipV="1">
            <a:off x="542325" y="2527652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8C81F9-80DC-6ECF-5188-8FCF9DF74058}"/>
              </a:ext>
            </a:extLst>
          </p:cNvPr>
          <p:cNvCxnSpPr>
            <a:cxnSpLocks/>
          </p:cNvCxnSpPr>
          <p:nvPr/>
        </p:nvCxnSpPr>
        <p:spPr>
          <a:xfrm flipH="1" flipV="1">
            <a:off x="2677359" y="2529376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9B7778-DC93-8CF2-C21F-F168479FD845}"/>
              </a:ext>
            </a:extLst>
          </p:cNvPr>
          <p:cNvCxnSpPr>
            <a:cxnSpLocks/>
          </p:cNvCxnSpPr>
          <p:nvPr/>
        </p:nvCxnSpPr>
        <p:spPr>
          <a:xfrm flipH="1">
            <a:off x="542325" y="4590093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3DC6D-86E6-224B-1E42-726D7CBD71A7}"/>
              </a:ext>
            </a:extLst>
          </p:cNvPr>
          <p:cNvCxnSpPr>
            <a:cxnSpLocks/>
          </p:cNvCxnSpPr>
          <p:nvPr/>
        </p:nvCxnSpPr>
        <p:spPr>
          <a:xfrm>
            <a:off x="1153964" y="1896059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D24BEE-3B4C-8D76-BF94-4FC5253D0007}"/>
              </a:ext>
            </a:extLst>
          </p:cNvPr>
          <p:cNvCxnSpPr>
            <a:cxnSpLocks/>
          </p:cNvCxnSpPr>
          <p:nvPr/>
        </p:nvCxnSpPr>
        <p:spPr>
          <a:xfrm>
            <a:off x="1153965" y="1039035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EA1E17-189F-662A-0C58-2C55CE089033}"/>
              </a:ext>
            </a:extLst>
          </p:cNvPr>
          <p:cNvCxnSpPr>
            <a:cxnSpLocks/>
          </p:cNvCxnSpPr>
          <p:nvPr/>
        </p:nvCxnSpPr>
        <p:spPr>
          <a:xfrm flipV="1">
            <a:off x="2677359" y="1039035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2AE2DA-5518-A2FF-5E1F-DADE4C0EB25D}"/>
              </a:ext>
            </a:extLst>
          </p:cNvPr>
          <p:cNvCxnSpPr>
            <a:cxnSpLocks/>
          </p:cNvCxnSpPr>
          <p:nvPr/>
        </p:nvCxnSpPr>
        <p:spPr>
          <a:xfrm flipV="1">
            <a:off x="540414" y="3301303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EA780F-3F89-2C0F-805E-0C164E2E45C3}"/>
              </a:ext>
            </a:extLst>
          </p:cNvPr>
          <p:cNvCxnSpPr>
            <a:cxnSpLocks/>
          </p:cNvCxnSpPr>
          <p:nvPr/>
        </p:nvCxnSpPr>
        <p:spPr>
          <a:xfrm flipV="1">
            <a:off x="539129" y="1039035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F81D055-C24E-48B3-DFEA-FFEE0AF3E61D}"/>
              </a:ext>
            </a:extLst>
          </p:cNvPr>
          <p:cNvCxnSpPr>
            <a:cxnSpLocks/>
          </p:cNvCxnSpPr>
          <p:nvPr/>
        </p:nvCxnSpPr>
        <p:spPr>
          <a:xfrm flipV="1">
            <a:off x="1153966" y="1039035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E8FBE5B-6AA9-FEFE-D618-01C286C8EDB3}"/>
              </a:ext>
            </a:extLst>
          </p:cNvPr>
          <p:cNvCxnSpPr>
            <a:cxnSpLocks/>
          </p:cNvCxnSpPr>
          <p:nvPr/>
        </p:nvCxnSpPr>
        <p:spPr>
          <a:xfrm flipV="1">
            <a:off x="3282088" y="3293607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EFE90FC-5CD1-9922-688C-E3C6BD3EF8F8}"/>
              </a:ext>
            </a:extLst>
          </p:cNvPr>
          <p:cNvCxnSpPr>
            <a:cxnSpLocks/>
          </p:cNvCxnSpPr>
          <p:nvPr/>
        </p:nvCxnSpPr>
        <p:spPr>
          <a:xfrm flipH="1" flipV="1">
            <a:off x="2680556" y="1039035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CD4F047-29B1-D39E-DA9F-FA4D50792DDF}"/>
              </a:ext>
            </a:extLst>
          </p:cNvPr>
          <p:cNvSpPr/>
          <p:nvPr/>
        </p:nvSpPr>
        <p:spPr>
          <a:xfrm>
            <a:off x="1153964" y="2404212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128CCDC-F6B4-D8F9-8345-303B4E5EF07D}"/>
              </a:ext>
            </a:extLst>
          </p:cNvPr>
          <p:cNvCxnSpPr>
            <a:cxnSpLocks/>
          </p:cNvCxnSpPr>
          <p:nvPr/>
        </p:nvCxnSpPr>
        <p:spPr>
          <a:xfrm>
            <a:off x="856538" y="3501175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7E1530A-C32A-B714-91CC-E907BD85A6E3}"/>
              </a:ext>
            </a:extLst>
          </p:cNvPr>
          <p:cNvCxnSpPr>
            <a:cxnSpLocks/>
          </p:cNvCxnSpPr>
          <p:nvPr/>
        </p:nvCxnSpPr>
        <p:spPr>
          <a:xfrm>
            <a:off x="1914404" y="3511487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E36E6F1-0A4A-D6D2-2DB6-C161CFF27064}"/>
              </a:ext>
            </a:extLst>
          </p:cNvPr>
          <p:cNvCxnSpPr>
            <a:cxnSpLocks/>
          </p:cNvCxnSpPr>
          <p:nvPr/>
        </p:nvCxnSpPr>
        <p:spPr>
          <a:xfrm>
            <a:off x="725412" y="3952153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50BD8F4-4599-3DC4-F305-6FA5026427E0}"/>
              </a:ext>
            </a:extLst>
          </p:cNvPr>
          <p:cNvCxnSpPr>
            <a:cxnSpLocks/>
          </p:cNvCxnSpPr>
          <p:nvPr/>
        </p:nvCxnSpPr>
        <p:spPr>
          <a:xfrm>
            <a:off x="2441602" y="395153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0CADBB-DF70-FF5B-390D-7B87506285FA}"/>
              </a:ext>
            </a:extLst>
          </p:cNvPr>
          <p:cNvCxnSpPr>
            <a:cxnSpLocks/>
          </p:cNvCxnSpPr>
          <p:nvPr/>
        </p:nvCxnSpPr>
        <p:spPr>
          <a:xfrm flipH="1">
            <a:off x="1373104" y="3511487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872017C-5149-5179-8CCB-C75FC4648608}"/>
              </a:ext>
            </a:extLst>
          </p:cNvPr>
          <p:cNvCxnSpPr>
            <a:cxnSpLocks/>
          </p:cNvCxnSpPr>
          <p:nvPr/>
        </p:nvCxnSpPr>
        <p:spPr>
          <a:xfrm>
            <a:off x="2392257" y="3497598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E606A3-C20E-904D-40CC-1E9E8A6EA49D}"/>
              </a:ext>
            </a:extLst>
          </p:cNvPr>
          <p:cNvCxnSpPr>
            <a:cxnSpLocks/>
          </p:cNvCxnSpPr>
          <p:nvPr/>
        </p:nvCxnSpPr>
        <p:spPr>
          <a:xfrm flipV="1">
            <a:off x="3593573" y="2524410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105181A-4F13-235F-E6AC-52B35C72E558}"/>
              </a:ext>
            </a:extLst>
          </p:cNvPr>
          <p:cNvCxnSpPr>
            <a:cxnSpLocks/>
          </p:cNvCxnSpPr>
          <p:nvPr/>
        </p:nvCxnSpPr>
        <p:spPr>
          <a:xfrm flipH="1" flipV="1">
            <a:off x="5728607" y="2526134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BE9B76-4F41-AB5D-B4FF-9B82C329C773}"/>
              </a:ext>
            </a:extLst>
          </p:cNvPr>
          <p:cNvCxnSpPr>
            <a:cxnSpLocks/>
          </p:cNvCxnSpPr>
          <p:nvPr/>
        </p:nvCxnSpPr>
        <p:spPr>
          <a:xfrm flipH="1">
            <a:off x="3593573" y="4586851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9166AC-9071-D023-03D4-460B8D06FFF9}"/>
              </a:ext>
            </a:extLst>
          </p:cNvPr>
          <p:cNvCxnSpPr>
            <a:cxnSpLocks/>
          </p:cNvCxnSpPr>
          <p:nvPr/>
        </p:nvCxnSpPr>
        <p:spPr>
          <a:xfrm>
            <a:off x="4205212" y="1892817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DE0F354-E984-7D17-AD6B-B17C1DBDAE95}"/>
              </a:ext>
            </a:extLst>
          </p:cNvPr>
          <p:cNvCxnSpPr>
            <a:cxnSpLocks/>
          </p:cNvCxnSpPr>
          <p:nvPr/>
        </p:nvCxnSpPr>
        <p:spPr>
          <a:xfrm>
            <a:off x="4205213" y="1035793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86A15F6-2BC8-F63E-82A8-0A59F0907697}"/>
              </a:ext>
            </a:extLst>
          </p:cNvPr>
          <p:cNvCxnSpPr>
            <a:cxnSpLocks/>
          </p:cNvCxnSpPr>
          <p:nvPr/>
        </p:nvCxnSpPr>
        <p:spPr>
          <a:xfrm flipV="1">
            <a:off x="5728607" y="1035793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C0DC071-1EC6-70C3-8E5A-49F2D7F19E31}"/>
              </a:ext>
            </a:extLst>
          </p:cNvPr>
          <p:cNvCxnSpPr>
            <a:cxnSpLocks/>
          </p:cNvCxnSpPr>
          <p:nvPr/>
        </p:nvCxnSpPr>
        <p:spPr>
          <a:xfrm flipV="1">
            <a:off x="3591662" y="3298061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F7DDE6A-3476-BEDB-6F7F-8762E252EDAD}"/>
              </a:ext>
            </a:extLst>
          </p:cNvPr>
          <p:cNvCxnSpPr>
            <a:cxnSpLocks/>
          </p:cNvCxnSpPr>
          <p:nvPr/>
        </p:nvCxnSpPr>
        <p:spPr>
          <a:xfrm flipV="1">
            <a:off x="3590377" y="1035793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F922B76-ABF5-AE4C-830F-A24FC8765199}"/>
              </a:ext>
            </a:extLst>
          </p:cNvPr>
          <p:cNvCxnSpPr>
            <a:cxnSpLocks/>
          </p:cNvCxnSpPr>
          <p:nvPr/>
        </p:nvCxnSpPr>
        <p:spPr>
          <a:xfrm flipV="1">
            <a:off x="4205214" y="1035793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4EC3AC-CADF-2E33-9FF3-6EF7D379A5E7}"/>
              </a:ext>
            </a:extLst>
          </p:cNvPr>
          <p:cNvCxnSpPr>
            <a:cxnSpLocks/>
          </p:cNvCxnSpPr>
          <p:nvPr/>
        </p:nvCxnSpPr>
        <p:spPr>
          <a:xfrm flipV="1">
            <a:off x="6333336" y="3290365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4EE1D7D-AB37-8A24-14A4-6F47548116D2}"/>
              </a:ext>
            </a:extLst>
          </p:cNvPr>
          <p:cNvCxnSpPr>
            <a:cxnSpLocks/>
          </p:cNvCxnSpPr>
          <p:nvPr/>
        </p:nvCxnSpPr>
        <p:spPr>
          <a:xfrm flipH="1" flipV="1">
            <a:off x="5731804" y="1035793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576A8D-62D0-9D60-43AB-8D9D5D483018}"/>
              </a:ext>
            </a:extLst>
          </p:cNvPr>
          <p:cNvSpPr/>
          <p:nvPr/>
        </p:nvSpPr>
        <p:spPr>
          <a:xfrm>
            <a:off x="4205212" y="2400970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24B886F-BF6D-C992-52A8-986BA57DDFF0}"/>
              </a:ext>
            </a:extLst>
          </p:cNvPr>
          <p:cNvCxnSpPr>
            <a:cxnSpLocks/>
          </p:cNvCxnSpPr>
          <p:nvPr/>
        </p:nvCxnSpPr>
        <p:spPr>
          <a:xfrm>
            <a:off x="3907786" y="3497933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C3473E4-D319-C253-B3E3-32A319EABB23}"/>
              </a:ext>
            </a:extLst>
          </p:cNvPr>
          <p:cNvCxnSpPr>
            <a:cxnSpLocks/>
          </p:cNvCxnSpPr>
          <p:nvPr/>
        </p:nvCxnSpPr>
        <p:spPr>
          <a:xfrm>
            <a:off x="4965652" y="3508245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2EAF987-4587-F9C5-001C-6434FA7B8E15}"/>
              </a:ext>
            </a:extLst>
          </p:cNvPr>
          <p:cNvCxnSpPr>
            <a:cxnSpLocks/>
          </p:cNvCxnSpPr>
          <p:nvPr/>
        </p:nvCxnSpPr>
        <p:spPr>
          <a:xfrm>
            <a:off x="3776660" y="3948911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80B6C9B-D249-2906-73F9-94CC0574EA5D}"/>
              </a:ext>
            </a:extLst>
          </p:cNvPr>
          <p:cNvCxnSpPr>
            <a:cxnSpLocks/>
          </p:cNvCxnSpPr>
          <p:nvPr/>
        </p:nvCxnSpPr>
        <p:spPr>
          <a:xfrm>
            <a:off x="5492850" y="3948289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56E6904-B76E-50A1-D0BF-712B42D87C2A}"/>
              </a:ext>
            </a:extLst>
          </p:cNvPr>
          <p:cNvCxnSpPr>
            <a:cxnSpLocks/>
          </p:cNvCxnSpPr>
          <p:nvPr/>
        </p:nvCxnSpPr>
        <p:spPr>
          <a:xfrm flipH="1">
            <a:off x="4424352" y="3508245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AB7F3FF-76E0-6743-AEC8-32D54A7BFF83}"/>
              </a:ext>
            </a:extLst>
          </p:cNvPr>
          <p:cNvCxnSpPr>
            <a:cxnSpLocks/>
          </p:cNvCxnSpPr>
          <p:nvPr/>
        </p:nvCxnSpPr>
        <p:spPr>
          <a:xfrm>
            <a:off x="5443505" y="3494356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11816D0-1FEA-18FE-267D-D5E27A08D364}"/>
              </a:ext>
            </a:extLst>
          </p:cNvPr>
          <p:cNvCxnSpPr>
            <a:cxnSpLocks/>
          </p:cNvCxnSpPr>
          <p:nvPr/>
        </p:nvCxnSpPr>
        <p:spPr>
          <a:xfrm flipV="1">
            <a:off x="533361" y="6203187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502C5F4-124B-DFF9-7E6A-77B9E3A8C219}"/>
              </a:ext>
            </a:extLst>
          </p:cNvPr>
          <p:cNvCxnSpPr>
            <a:cxnSpLocks/>
          </p:cNvCxnSpPr>
          <p:nvPr/>
        </p:nvCxnSpPr>
        <p:spPr>
          <a:xfrm flipH="1" flipV="1">
            <a:off x="2668395" y="6204911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5C3C711-8791-2338-7714-8CED0744B040}"/>
              </a:ext>
            </a:extLst>
          </p:cNvPr>
          <p:cNvCxnSpPr>
            <a:cxnSpLocks/>
          </p:cNvCxnSpPr>
          <p:nvPr/>
        </p:nvCxnSpPr>
        <p:spPr>
          <a:xfrm flipH="1">
            <a:off x="533361" y="8265628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4830E243-74AF-1796-CDE9-9FAC981959CA}"/>
              </a:ext>
            </a:extLst>
          </p:cNvPr>
          <p:cNvCxnSpPr>
            <a:cxnSpLocks/>
          </p:cNvCxnSpPr>
          <p:nvPr/>
        </p:nvCxnSpPr>
        <p:spPr>
          <a:xfrm>
            <a:off x="1145000" y="5571594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189DA29-15C6-80E4-8D73-166FD3DAF4DD}"/>
              </a:ext>
            </a:extLst>
          </p:cNvPr>
          <p:cNvCxnSpPr>
            <a:cxnSpLocks/>
          </p:cNvCxnSpPr>
          <p:nvPr/>
        </p:nvCxnSpPr>
        <p:spPr>
          <a:xfrm>
            <a:off x="1145001" y="4714570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776F0E3-FB7C-8EDE-4CFE-45F097454107}"/>
              </a:ext>
            </a:extLst>
          </p:cNvPr>
          <p:cNvCxnSpPr>
            <a:cxnSpLocks/>
          </p:cNvCxnSpPr>
          <p:nvPr/>
        </p:nvCxnSpPr>
        <p:spPr>
          <a:xfrm flipV="1">
            <a:off x="2668395" y="4714570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534C7ED-8996-400D-B20D-A1995ACC99D1}"/>
              </a:ext>
            </a:extLst>
          </p:cNvPr>
          <p:cNvCxnSpPr>
            <a:cxnSpLocks/>
          </p:cNvCxnSpPr>
          <p:nvPr/>
        </p:nvCxnSpPr>
        <p:spPr>
          <a:xfrm flipV="1">
            <a:off x="531450" y="6976838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7E1A677-AB02-6F5B-980C-E82ABEBE3EA7}"/>
              </a:ext>
            </a:extLst>
          </p:cNvPr>
          <p:cNvCxnSpPr>
            <a:cxnSpLocks/>
          </p:cNvCxnSpPr>
          <p:nvPr/>
        </p:nvCxnSpPr>
        <p:spPr>
          <a:xfrm flipV="1">
            <a:off x="530165" y="4714570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9D8A87B-DEBC-C6F8-E2E3-219DE3E0417E}"/>
              </a:ext>
            </a:extLst>
          </p:cNvPr>
          <p:cNvCxnSpPr>
            <a:cxnSpLocks/>
          </p:cNvCxnSpPr>
          <p:nvPr/>
        </p:nvCxnSpPr>
        <p:spPr>
          <a:xfrm flipV="1">
            <a:off x="1145002" y="4714570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5D19E04-ABA5-D88D-A37A-95FFF6E4E760}"/>
              </a:ext>
            </a:extLst>
          </p:cNvPr>
          <p:cNvCxnSpPr>
            <a:cxnSpLocks/>
          </p:cNvCxnSpPr>
          <p:nvPr/>
        </p:nvCxnSpPr>
        <p:spPr>
          <a:xfrm flipV="1">
            <a:off x="3273124" y="6969142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820AFD3-840E-968D-8F12-8FC0E304D772}"/>
              </a:ext>
            </a:extLst>
          </p:cNvPr>
          <p:cNvCxnSpPr>
            <a:cxnSpLocks/>
          </p:cNvCxnSpPr>
          <p:nvPr/>
        </p:nvCxnSpPr>
        <p:spPr>
          <a:xfrm flipH="1" flipV="1">
            <a:off x="2671592" y="4714570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02265B4-3BB9-59DB-6A9D-A7876AB4762F}"/>
              </a:ext>
            </a:extLst>
          </p:cNvPr>
          <p:cNvSpPr/>
          <p:nvPr/>
        </p:nvSpPr>
        <p:spPr>
          <a:xfrm>
            <a:off x="1145000" y="6079747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20E3F79-CD42-FA47-BF6A-00F26A19701E}"/>
              </a:ext>
            </a:extLst>
          </p:cNvPr>
          <p:cNvCxnSpPr>
            <a:cxnSpLocks/>
          </p:cNvCxnSpPr>
          <p:nvPr/>
        </p:nvCxnSpPr>
        <p:spPr>
          <a:xfrm>
            <a:off x="847574" y="7176710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2E94BF3-15DA-E379-8051-A04D52D87A65}"/>
              </a:ext>
            </a:extLst>
          </p:cNvPr>
          <p:cNvCxnSpPr>
            <a:cxnSpLocks/>
          </p:cNvCxnSpPr>
          <p:nvPr/>
        </p:nvCxnSpPr>
        <p:spPr>
          <a:xfrm>
            <a:off x="1905440" y="7187022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E7CCCF3-34B1-8F07-609E-05AF77139334}"/>
              </a:ext>
            </a:extLst>
          </p:cNvPr>
          <p:cNvCxnSpPr>
            <a:cxnSpLocks/>
          </p:cNvCxnSpPr>
          <p:nvPr/>
        </p:nvCxnSpPr>
        <p:spPr>
          <a:xfrm>
            <a:off x="716448" y="7627688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A29DAA8-C666-4719-19C3-2482F0DBE329}"/>
              </a:ext>
            </a:extLst>
          </p:cNvPr>
          <p:cNvCxnSpPr>
            <a:cxnSpLocks/>
          </p:cNvCxnSpPr>
          <p:nvPr/>
        </p:nvCxnSpPr>
        <p:spPr>
          <a:xfrm>
            <a:off x="2432638" y="7627066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A29138A-C908-F6A9-7561-5BCAE0D5174B}"/>
              </a:ext>
            </a:extLst>
          </p:cNvPr>
          <p:cNvCxnSpPr>
            <a:cxnSpLocks/>
          </p:cNvCxnSpPr>
          <p:nvPr/>
        </p:nvCxnSpPr>
        <p:spPr>
          <a:xfrm flipH="1">
            <a:off x="1364140" y="7187022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09A887D-9184-E4E9-F117-CF510C1F8080}"/>
              </a:ext>
            </a:extLst>
          </p:cNvPr>
          <p:cNvCxnSpPr>
            <a:cxnSpLocks/>
          </p:cNvCxnSpPr>
          <p:nvPr/>
        </p:nvCxnSpPr>
        <p:spPr>
          <a:xfrm>
            <a:off x="2383293" y="7173133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9B550DC-4EBC-DA71-9A9F-15BDDD5E1F43}"/>
              </a:ext>
            </a:extLst>
          </p:cNvPr>
          <p:cNvCxnSpPr>
            <a:cxnSpLocks/>
          </p:cNvCxnSpPr>
          <p:nvPr/>
        </p:nvCxnSpPr>
        <p:spPr>
          <a:xfrm flipV="1">
            <a:off x="3584609" y="6199945"/>
            <a:ext cx="611640" cy="20598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836E5C0-D3BB-2A4A-BDE0-6393FEA4F394}"/>
              </a:ext>
            </a:extLst>
          </p:cNvPr>
          <p:cNvCxnSpPr>
            <a:cxnSpLocks/>
          </p:cNvCxnSpPr>
          <p:nvPr/>
        </p:nvCxnSpPr>
        <p:spPr>
          <a:xfrm flipH="1" flipV="1">
            <a:off x="5719643" y="6201669"/>
            <a:ext cx="609262" cy="20581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903AF079-3B15-4F89-45C0-BA6138A818DF}"/>
              </a:ext>
            </a:extLst>
          </p:cNvPr>
          <p:cNvCxnSpPr>
            <a:cxnSpLocks/>
          </p:cNvCxnSpPr>
          <p:nvPr/>
        </p:nvCxnSpPr>
        <p:spPr>
          <a:xfrm flipH="1">
            <a:off x="3584609" y="8262386"/>
            <a:ext cx="27407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599552F-F931-0399-86DD-19C20C5C3E29}"/>
              </a:ext>
            </a:extLst>
          </p:cNvPr>
          <p:cNvCxnSpPr>
            <a:cxnSpLocks/>
          </p:cNvCxnSpPr>
          <p:nvPr/>
        </p:nvCxnSpPr>
        <p:spPr>
          <a:xfrm>
            <a:off x="4196248" y="5568352"/>
            <a:ext cx="15233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CA26421-CCB2-16C4-41DA-8B432F523A29}"/>
              </a:ext>
            </a:extLst>
          </p:cNvPr>
          <p:cNvCxnSpPr>
            <a:cxnSpLocks/>
          </p:cNvCxnSpPr>
          <p:nvPr/>
        </p:nvCxnSpPr>
        <p:spPr>
          <a:xfrm>
            <a:off x="4196249" y="4711328"/>
            <a:ext cx="15265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EB9C0C7-5C53-D2CE-454B-3030D277AC0E}"/>
              </a:ext>
            </a:extLst>
          </p:cNvPr>
          <p:cNvCxnSpPr>
            <a:cxnSpLocks/>
          </p:cNvCxnSpPr>
          <p:nvPr/>
        </p:nvCxnSpPr>
        <p:spPr>
          <a:xfrm flipV="1">
            <a:off x="5719643" y="4711328"/>
            <a:ext cx="0" cy="14920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52C5DCA-AA98-6192-2D36-29DA17B6E647}"/>
              </a:ext>
            </a:extLst>
          </p:cNvPr>
          <p:cNvCxnSpPr>
            <a:cxnSpLocks/>
          </p:cNvCxnSpPr>
          <p:nvPr/>
        </p:nvCxnSpPr>
        <p:spPr>
          <a:xfrm flipV="1">
            <a:off x="3582698" y="6973596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01AFD9E-32C3-774D-CC9E-478915DA5B0C}"/>
              </a:ext>
            </a:extLst>
          </p:cNvPr>
          <p:cNvCxnSpPr>
            <a:cxnSpLocks/>
          </p:cNvCxnSpPr>
          <p:nvPr/>
        </p:nvCxnSpPr>
        <p:spPr>
          <a:xfrm flipV="1">
            <a:off x="3581413" y="4711328"/>
            <a:ext cx="614835" cy="2262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5342069-6D4D-D6F2-320E-EE6F4F47646D}"/>
              </a:ext>
            </a:extLst>
          </p:cNvPr>
          <p:cNvCxnSpPr>
            <a:cxnSpLocks/>
          </p:cNvCxnSpPr>
          <p:nvPr/>
        </p:nvCxnSpPr>
        <p:spPr>
          <a:xfrm flipV="1">
            <a:off x="4196250" y="4711328"/>
            <a:ext cx="0" cy="14920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CDC033F-CA6E-3618-AA5A-93CA31B6B321}"/>
              </a:ext>
            </a:extLst>
          </p:cNvPr>
          <p:cNvCxnSpPr>
            <a:cxnSpLocks/>
          </p:cNvCxnSpPr>
          <p:nvPr/>
        </p:nvCxnSpPr>
        <p:spPr>
          <a:xfrm flipV="1">
            <a:off x="6324372" y="6965900"/>
            <a:ext cx="0" cy="12861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896FC4E-B956-D8BB-7094-E0FBB070AD82}"/>
              </a:ext>
            </a:extLst>
          </p:cNvPr>
          <p:cNvCxnSpPr>
            <a:cxnSpLocks/>
          </p:cNvCxnSpPr>
          <p:nvPr/>
        </p:nvCxnSpPr>
        <p:spPr>
          <a:xfrm flipH="1" flipV="1">
            <a:off x="5722840" y="4711328"/>
            <a:ext cx="603323" cy="22514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6ACD46B-ECE8-D024-764B-612B22F75D37}"/>
              </a:ext>
            </a:extLst>
          </p:cNvPr>
          <p:cNvSpPr/>
          <p:nvPr/>
        </p:nvSpPr>
        <p:spPr>
          <a:xfrm>
            <a:off x="4196248" y="6076505"/>
            <a:ext cx="1523392" cy="123312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AC9AB96-2153-EB68-68D1-11A8372758C6}"/>
              </a:ext>
            </a:extLst>
          </p:cNvPr>
          <p:cNvCxnSpPr>
            <a:cxnSpLocks/>
          </p:cNvCxnSpPr>
          <p:nvPr/>
        </p:nvCxnSpPr>
        <p:spPr>
          <a:xfrm>
            <a:off x="3898822" y="7173468"/>
            <a:ext cx="210207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E6A076C-FCA9-8244-3609-514691FB2603}"/>
              </a:ext>
            </a:extLst>
          </p:cNvPr>
          <p:cNvCxnSpPr>
            <a:cxnSpLocks/>
          </p:cNvCxnSpPr>
          <p:nvPr/>
        </p:nvCxnSpPr>
        <p:spPr>
          <a:xfrm>
            <a:off x="4956688" y="7183780"/>
            <a:ext cx="0" cy="10682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F500067-8F1D-F73D-034B-FE8CA1C1DCE0}"/>
              </a:ext>
            </a:extLst>
          </p:cNvPr>
          <p:cNvCxnSpPr>
            <a:cxnSpLocks/>
          </p:cNvCxnSpPr>
          <p:nvPr/>
        </p:nvCxnSpPr>
        <p:spPr>
          <a:xfrm>
            <a:off x="3767696" y="7624446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3FC58FB-4A6E-2776-9399-9660140E381B}"/>
              </a:ext>
            </a:extLst>
          </p:cNvPr>
          <p:cNvCxnSpPr>
            <a:cxnSpLocks/>
          </p:cNvCxnSpPr>
          <p:nvPr/>
        </p:nvCxnSpPr>
        <p:spPr>
          <a:xfrm>
            <a:off x="5483886" y="7623824"/>
            <a:ext cx="6476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07E1DB4-5D6E-8C2B-6E5D-FB03689AF380}"/>
              </a:ext>
            </a:extLst>
          </p:cNvPr>
          <p:cNvCxnSpPr>
            <a:cxnSpLocks/>
          </p:cNvCxnSpPr>
          <p:nvPr/>
        </p:nvCxnSpPr>
        <p:spPr>
          <a:xfrm flipH="1">
            <a:off x="4415388" y="7183780"/>
            <a:ext cx="63448" cy="4400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08A274B-562C-7F06-10B0-925FAB6170BC}"/>
              </a:ext>
            </a:extLst>
          </p:cNvPr>
          <p:cNvCxnSpPr>
            <a:cxnSpLocks/>
          </p:cNvCxnSpPr>
          <p:nvPr/>
        </p:nvCxnSpPr>
        <p:spPr>
          <a:xfrm>
            <a:off x="5434541" y="7169891"/>
            <a:ext cx="56217" cy="44679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A298071A-8CA5-6678-85CF-7D95DEB5788F}"/>
              </a:ext>
            </a:extLst>
          </p:cNvPr>
          <p:cNvSpPr txBox="1"/>
          <p:nvPr/>
        </p:nvSpPr>
        <p:spPr>
          <a:xfrm>
            <a:off x="542198" y="39187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131F3-FE71-9ABC-1C1B-7AA54FDB70FC}"/>
              </a:ext>
            </a:extLst>
          </p:cNvPr>
          <p:cNvSpPr txBox="1"/>
          <p:nvPr/>
        </p:nvSpPr>
        <p:spPr>
          <a:xfrm>
            <a:off x="530165" y="84736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9976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115</Words>
  <Application>Microsoft Office PowerPoint</Application>
  <PresentationFormat>A4 Paper (210x297 mm)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Bølge</dc:creator>
  <cp:lastModifiedBy>Karsten Bølge</cp:lastModifiedBy>
  <cp:revision>12</cp:revision>
  <cp:lastPrinted>2025-03-03T08:44:54Z</cp:lastPrinted>
  <dcterms:created xsi:type="dcterms:W3CDTF">2025-03-03T06:59:37Z</dcterms:created>
  <dcterms:modified xsi:type="dcterms:W3CDTF">2025-03-04T07:29:22Z</dcterms:modified>
</cp:coreProperties>
</file>