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1" d="100"/>
          <a:sy n="161" d="100"/>
        </p:scale>
        <p:origin x="76"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26-01-2022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26-01-2022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26-01-2022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26-01-2022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26-01-2022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26-01-2022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26-01-2022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26-01-2022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167505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58256" y="3733711"/>
            <a:ext cx="93073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FTBL</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500" y="4483707"/>
            <a:ext cx="567749"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51827" y="5039112"/>
            <a:ext cx="5440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504" y="5827669"/>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to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1500" y="2732487"/>
            <a:ext cx="50215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937" y="3304199"/>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8016" y="4080947"/>
            <a:ext cx="9100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CORV</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7727" y="4881389"/>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356" y="6010641"/>
            <a:ext cx="56775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DH</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4170" y="5477701"/>
            <a:ext cx="499872"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3372</Words>
  <Application>Microsoft Office PowerPoint</Application>
  <PresentationFormat>Widescreen</PresentationFormat>
  <Paragraphs>341</Paragraphs>
  <Slides>10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10</vt:i4>
      </vt:variant>
    </vt:vector>
  </HeadingPairs>
  <TitlesOfParts>
    <vt:vector size="1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68</cp:revision>
  <cp:lastPrinted>2021-10-25T14:19:33Z</cp:lastPrinted>
  <dcterms:created xsi:type="dcterms:W3CDTF">2019-12-30T12:57:31Z</dcterms:created>
  <dcterms:modified xsi:type="dcterms:W3CDTF">2022-01-26T15:04:36Z</dcterms:modified>
</cp:coreProperties>
</file>