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04-02-2022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04-02-2022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04-02-2022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04-02-2022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04-02-2022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04-02-2022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04-02-2022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93108" y="62085"/>
            <a:ext cx="45791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5" y="80785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1811550"/>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18687" y="2588564"/>
            <a:ext cx="6067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05090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4114</Words>
  <Application>Microsoft Office PowerPoint</Application>
  <PresentationFormat>Widescreen</PresentationFormat>
  <Paragraphs>400</Paragraphs>
  <Slides>12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12</vt:i4>
      </vt:variant>
    </vt:vector>
  </HeadingPairs>
  <TitlesOfParts>
    <vt:vector size="16"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75</cp:revision>
  <cp:lastPrinted>2021-10-25T14:19:33Z</cp:lastPrinted>
  <dcterms:created xsi:type="dcterms:W3CDTF">2019-12-30T12:57:31Z</dcterms:created>
  <dcterms:modified xsi:type="dcterms:W3CDTF">2022-02-04T08:43:26Z</dcterms:modified>
</cp:coreProperties>
</file>