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26-04-2022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26-04-2022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26-04-2022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26-04-2022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26-04-2022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26-04-2022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26-04-2022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335" y="1127066"/>
            <a:ext cx="742460" cy="342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
        <p:nvSpPr>
          <p:cNvPr id="9" name="Rectangle 24">
            <a:extLst>
              <a:ext uri="{FF2B5EF4-FFF2-40B4-BE49-F238E27FC236}">
                <a16:creationId xmlns:a16="http://schemas.microsoft.com/office/drawing/2014/main" id="{87505F34-3A1B-416C-A4A4-E6A4781C26ED}"/>
              </a:ext>
            </a:extLst>
          </p:cNvPr>
          <p:cNvSpPr/>
          <p:nvPr/>
        </p:nvSpPr>
        <p:spPr>
          <a:xfrm rot="16200000">
            <a:off x="11558475" y="290307"/>
            <a:ext cx="924177"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97295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3" name="Rectangle 24">
            <a:extLst>
              <a:ext uri="{FF2B5EF4-FFF2-40B4-BE49-F238E27FC236}">
                <a16:creationId xmlns:a16="http://schemas.microsoft.com/office/drawing/2014/main" id="{229B027B-3FAE-4CD8-BC9D-1DDA49F6A552}"/>
              </a:ext>
            </a:extLst>
          </p:cNvPr>
          <p:cNvSpPr/>
          <p:nvPr/>
        </p:nvSpPr>
        <p:spPr>
          <a:xfrm rot="16200000">
            <a:off x="11555511" y="287904"/>
            <a:ext cx="928608" cy="344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851973"/>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624515" y="1154078"/>
            <a:ext cx="7950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7660" y="3248938"/>
            <a:ext cx="6724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1876" y="2534074"/>
            <a:ext cx="7603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21948" y="4796837"/>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CNG</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620143" y="3991518"/>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err="1">
                <a:solidFill>
                  <a:schemeClr val="tx1"/>
                </a:solidFill>
              </a:rPr>
              <a:t>Mun</a:t>
            </a:r>
            <a:endParaRPr lang="da-DK" sz="2400" dirty="0">
              <a:solidFill>
                <a:schemeClr val="tx1"/>
              </a:solidFill>
            </a:endParaRP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194680"/>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82451" y="5737879"/>
            <a:ext cx="107922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206" y="1664481"/>
            <a:ext cx="651202" cy="344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2324" y="943225"/>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4609" y="3185864"/>
            <a:ext cx="914385" cy="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47707" y="2362763"/>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6631" y="3908217"/>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7178" y="4416067"/>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Kick-out,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6061" y="5039180"/>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2257" y="5712886"/>
            <a:ext cx="635815" cy="34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8844" y="176207"/>
            <a:ext cx="702641" cy="34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2306" y="9161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474" y="2801197"/>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563" y="1919575"/>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48825" y="1672607"/>
            <a:ext cx="744535" cy="341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4671" y="2466827"/>
            <a:ext cx="852840" cy="341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400" dirty="0">
                <a:solidFill>
                  <a:srgbClr val="000000"/>
                </a:solidFill>
              </a:rPr>
              <a:t>Rollover A and B lane, to light A and B, then the green bonus light will light up bonus from 1.000 to maybe 15.000.</a:t>
            </a:r>
          </a:p>
          <a:p>
            <a:endParaRPr lang="en-US" sz="1400" dirty="0">
              <a:solidFill>
                <a:srgbClr val="000000"/>
              </a:solidFill>
            </a:endParaRPr>
          </a:p>
          <a:p>
            <a:r>
              <a:rPr lang="en-US" sz="1400" dirty="0">
                <a:solidFill>
                  <a:srgbClr val="000000"/>
                </a:solidFill>
              </a:rPr>
              <a:t>Green rollover dots, and A and B will increase bonus.</a:t>
            </a:r>
          </a:p>
          <a:p>
            <a:endParaRPr lang="en-US" sz="1400" dirty="0">
              <a:solidFill>
                <a:srgbClr val="000000"/>
              </a:solidFill>
            </a:endParaRPr>
          </a:p>
          <a:p>
            <a:r>
              <a:rPr lang="en-US" sz="1400" dirty="0">
                <a:solidFill>
                  <a:srgbClr val="000000"/>
                </a:solidFill>
              </a:rPr>
              <a:t>Center lane, when lite will “close” the right out-lane.</a:t>
            </a:r>
          </a:p>
          <a:p>
            <a:endParaRPr lang="en-GB" sz="1400" dirty="0">
              <a:solidFill>
                <a:srgbClr val="000000"/>
              </a:solidFill>
            </a:endParaRPr>
          </a:p>
          <a:p>
            <a:r>
              <a:rPr lang="en-GB" sz="1400" dirty="0">
                <a:solidFill>
                  <a:srgbClr val="000000"/>
                </a:solidFill>
              </a:rPr>
              <a:t>5 Drop target left, not really worth it.</a:t>
            </a:r>
          </a:p>
          <a:p>
            <a:endParaRPr lang="en-GB" sz="1400" dirty="0">
              <a:solidFill>
                <a:srgbClr val="000000"/>
              </a:solidFill>
            </a:endParaRPr>
          </a:p>
          <a:p>
            <a:r>
              <a:rPr lang="en-GB" sz="1400">
                <a:solidFill>
                  <a:srgbClr val="000000"/>
                </a:solidFill>
              </a:rPr>
              <a:t>Soft-plunge for B!</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a:t>
            </a:r>
            <a:r>
              <a:rPr lang="en-GB" sz="1600">
                <a:solidFill>
                  <a:schemeClr val="tx1"/>
                </a:solidFill>
              </a:rPr>
              <a:t>to line </a:t>
            </a:r>
            <a:r>
              <a:rPr lang="en-GB" sz="1600" dirty="0">
                <a:solidFill>
                  <a:schemeClr val="tx1"/>
                </a:solidFill>
              </a:rPr>
              <a:t>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699" y="3258347"/>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7888" y="3985630"/>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Diner</a:t>
            </a:r>
            <a:endParaRPr lang="da-DK" sz="2000" u="sng" dirty="0">
              <a:solidFill>
                <a:schemeClr val="tx1"/>
              </a:solidFill>
            </a:endParaRPr>
          </a:p>
          <a:p>
            <a:r>
              <a:rPr lang="en-GB" sz="1400" dirty="0">
                <a:solidFill>
                  <a:srgbClr val="000000"/>
                </a:solidFill>
              </a:rPr>
              <a:t>Full plunge when 50K light.</a:t>
            </a:r>
          </a:p>
          <a:p>
            <a:r>
              <a:rPr lang="en-GB" sz="1400" dirty="0">
                <a:solidFill>
                  <a:srgbClr val="000000"/>
                </a:solidFill>
              </a:rPr>
              <a:t>Right ramp spell D-I-N-E-R, stir the cup in the back for points, but do not stir the cup, then MB will be ready without having to spell D-I-N-E again.</a:t>
            </a:r>
          </a:p>
          <a:p>
            <a:endParaRPr lang="en-GB" sz="1400" dirty="0">
              <a:solidFill>
                <a:srgbClr val="000000"/>
              </a:solidFill>
            </a:endParaRPr>
          </a:p>
          <a:p>
            <a:r>
              <a:rPr lang="en-GB" sz="1400" dirty="0">
                <a:solidFill>
                  <a:srgbClr val="000000"/>
                </a:solidFill>
              </a:rPr>
              <a:t>Spelling DINER light lock under the left ramp, then MB ready.</a:t>
            </a:r>
          </a:p>
          <a:p>
            <a:r>
              <a:rPr lang="en-GB" sz="1400" dirty="0">
                <a:solidFill>
                  <a:srgbClr val="000000"/>
                </a:solidFill>
              </a:rPr>
              <a:t>Start MB in todays special hole (or alt. not pref. spinner), stell in possible!</a:t>
            </a:r>
          </a:p>
          <a:p>
            <a:r>
              <a:rPr lang="en-GB" sz="1400" dirty="0">
                <a:solidFill>
                  <a:srgbClr val="000000"/>
                </a:solidFill>
              </a:rPr>
              <a:t>In MB shoot todays special, for Rush I (or spinner) and Rush II, after Rush Ramp are 500K each.</a:t>
            </a:r>
          </a:p>
          <a:p>
            <a:endParaRPr lang="en-GB" sz="1400" dirty="0">
              <a:solidFill>
                <a:srgbClr val="000000"/>
              </a:solidFill>
            </a:endParaRPr>
          </a:p>
          <a:p>
            <a:r>
              <a:rPr lang="en-GB" sz="1400" dirty="0">
                <a:solidFill>
                  <a:srgbClr val="000000"/>
                </a:solidFill>
              </a:rPr>
              <a:t>Left ramp go 20K-40K-…300K, then extra ball, and add to Dine-Time Jackpot, so alt. strategy left </a:t>
            </a:r>
            <a:r>
              <a:rPr lang="en-GB" sz="1400">
                <a:solidFill>
                  <a:srgbClr val="000000"/>
                </a:solidFill>
              </a:rPr>
              <a:t>ramp forever.</a:t>
            </a:r>
            <a:endParaRPr lang="en-GB" sz="1400" dirty="0">
              <a:solidFill>
                <a:srgbClr val="000000"/>
              </a:solidFill>
            </a:endParaRPr>
          </a:p>
          <a:p>
            <a:endParaRPr lang="en-GB" sz="1400" dirty="0">
              <a:solidFill>
                <a:srgbClr val="000000"/>
              </a:solidFill>
            </a:endParaRPr>
          </a:p>
          <a:p>
            <a:r>
              <a:rPr lang="en-GB" sz="1400" dirty="0">
                <a:solidFill>
                  <a:srgbClr val="000000"/>
                </a:solidFill>
              </a:rPr>
              <a:t>Dine-Time in todays-special,</a:t>
            </a:r>
            <a:r>
              <a:rPr lang="en-US" sz="1400" dirty="0">
                <a:solidFill>
                  <a:srgbClr val="000000"/>
                </a:solidFill>
              </a:rPr>
              <a:t> when the last customer is served, </a:t>
            </a:r>
            <a:r>
              <a:rPr lang="en-GB" sz="1400" dirty="0">
                <a:solidFill>
                  <a:srgbClr val="000000"/>
                </a:solidFill>
              </a:rPr>
              <a:t>10 seconds to get Huge Points, value is the clock in the back-glass, max 12.</a:t>
            </a:r>
          </a:p>
          <a:p>
            <a:endParaRPr lang="en-GB" sz="1400" dirty="0">
              <a:solidFill>
                <a:srgbClr val="000000"/>
              </a:solidFill>
            </a:endParaRPr>
          </a:p>
          <a:p>
            <a:r>
              <a:rPr lang="en-GB" sz="1400" dirty="0">
                <a:solidFill>
                  <a:srgbClr val="000000"/>
                </a:solidFill>
              </a:rPr>
              <a:t>Complete E-A-T Lanes, </a:t>
            </a:r>
            <a:r>
              <a:rPr lang="en-US" sz="1400" dirty="0">
                <a:solidFill>
                  <a:srgbClr val="000000"/>
                </a:solidFill>
              </a:rPr>
              <a:t>the game lights the 2 serve food lights at the base of each ramp.</a:t>
            </a:r>
          </a:p>
          <a:p>
            <a:r>
              <a:rPr lang="en-US" sz="1400" dirty="0">
                <a:solidFill>
                  <a:srgbClr val="000000"/>
                </a:solidFill>
              </a:rPr>
              <a:t>The customer is served by hitting all six drop targets.</a:t>
            </a:r>
          </a:p>
          <a:p>
            <a:r>
              <a:rPr lang="en-US" sz="1400" dirty="0">
                <a:solidFill>
                  <a:srgbClr val="000000"/>
                </a:solidFill>
              </a:rPr>
              <a:t>When you serve a customer a voice says "Order up!" and the Grill shot lights for about 10 seconds for the Grill bonus shot., A small target to the left of the jet bumpers and underneath the Cash Register Ramp</a:t>
            </a:r>
            <a:endParaRPr lang="en-GB" sz="1400" dirty="0">
              <a:solidFill>
                <a:srgbClr val="000000"/>
              </a:solidFill>
            </a:endParaRPr>
          </a:p>
          <a:p>
            <a:endParaRPr lang="en-GB" sz="1400" dirty="0">
              <a:solidFill>
                <a:srgbClr val="000000"/>
              </a:solidFill>
            </a:endParaRPr>
          </a:p>
          <a:p>
            <a:r>
              <a:rPr lang="en-GB" sz="1400" dirty="0">
                <a:solidFill>
                  <a:srgbClr val="000000"/>
                </a:solidFill>
              </a:rPr>
              <a:t>Post-transfer is possible.</a:t>
            </a:r>
          </a:p>
          <a:p>
            <a:endParaRPr lang="en-GB" sz="1400" dirty="0">
              <a:solidFill>
                <a:srgbClr val="000000"/>
              </a:solidFill>
            </a:endParaRPr>
          </a:p>
          <a:p>
            <a:r>
              <a:rPr lang="en-GB" sz="1400" dirty="0">
                <a:solidFill>
                  <a:srgbClr val="000000"/>
                </a:solidFill>
              </a:rPr>
              <a:t>Bumper and Spinner shot are dangerous.</a:t>
            </a:r>
          </a:p>
          <a:p>
            <a:endParaRPr lang="en-GB" sz="1400" dirty="0">
              <a:solidFill>
                <a:srgbClr val="000000"/>
              </a:solidFill>
            </a:endParaRPr>
          </a:p>
          <a:p>
            <a:r>
              <a:rPr lang="en-GB" sz="1400" dirty="0">
                <a:solidFill>
                  <a:srgbClr val="000000"/>
                </a:solidFill>
              </a:rPr>
              <a:t>Don’t tilt, as if you have many characters, you have many tips % bonus.</a:t>
            </a: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 The </a:t>
            </a:r>
            <a:r>
              <a:rPr lang="da-DK" sz="2000" u="sng" dirty="0" err="1">
                <a:solidFill>
                  <a:schemeClr val="tx1"/>
                </a:solidFill>
              </a:rPr>
              <a:t>Next</a:t>
            </a:r>
            <a:r>
              <a:rPr lang="da-DK" sz="2000" u="sng" dirty="0">
                <a:solidFill>
                  <a:schemeClr val="tx1"/>
                </a:solidFill>
              </a:rPr>
              <a:t> Generation</a:t>
            </a:r>
            <a:endParaRPr lang="en-US" sz="2000" u="sng" dirty="0">
              <a:solidFill>
                <a:schemeClr val="tx1"/>
              </a:solidFill>
            </a:endParaRPr>
          </a:p>
          <a:p>
            <a:r>
              <a:rPr lang="en-US" sz="1600" dirty="0">
                <a:solidFill>
                  <a:schemeClr val="tx1"/>
                </a:solidFill>
              </a:rPr>
              <a:t>Plunger Choices; launch when the one you want is lit, “Start Mission”, “Warp factor 4” or “</a:t>
            </a:r>
            <a:r>
              <a:rPr lang="da-DK" sz="1600" dirty="0">
                <a:solidFill>
                  <a:schemeClr val="tx1"/>
                </a:solidFill>
              </a:rPr>
              <a:t>Light Lock”.</a:t>
            </a:r>
          </a:p>
          <a:p>
            <a:r>
              <a:rPr lang="da-DK" sz="1600" dirty="0" err="1">
                <a:solidFill>
                  <a:schemeClr val="tx1"/>
                </a:solidFill>
              </a:rPr>
              <a:t>Always</a:t>
            </a:r>
            <a:r>
              <a:rPr lang="da-DK" sz="1600" dirty="0">
                <a:solidFill>
                  <a:schemeClr val="tx1"/>
                </a:solidFill>
              </a:rPr>
              <a:t> go for super spinner </a:t>
            </a:r>
            <a:r>
              <a:rPr lang="da-DK" sz="1600" dirty="0" err="1">
                <a:solidFill>
                  <a:schemeClr val="tx1"/>
                </a:solidFill>
              </a:rPr>
              <a:t>when</a:t>
            </a:r>
            <a:r>
              <a:rPr lang="da-DK" sz="1600" dirty="0">
                <a:solidFill>
                  <a:schemeClr val="tx1"/>
                </a:solidFill>
              </a:rPr>
              <a:t> </a:t>
            </a:r>
            <a:r>
              <a:rPr lang="da-DK" sz="1600" dirty="0" err="1">
                <a:solidFill>
                  <a:schemeClr val="tx1"/>
                </a:solidFill>
              </a:rPr>
              <a:t>available</a:t>
            </a:r>
            <a:r>
              <a:rPr lang="da-DK" sz="1600" dirty="0">
                <a:solidFill>
                  <a:schemeClr val="tx1"/>
                </a:solidFill>
              </a:rPr>
              <a:t>.</a:t>
            </a:r>
          </a:p>
          <a:p>
            <a:r>
              <a:rPr lang="en-US" sz="1600" dirty="0">
                <a:solidFill>
                  <a:schemeClr val="tx1"/>
                </a:solidFill>
              </a:rPr>
              <a:t>Holodeck; choose Video: Shuttle Simulation and play </a:t>
            </a:r>
            <a:r>
              <a:rPr lang="da-DK" sz="1600" b="0" i="0" dirty="0">
                <a:solidFill>
                  <a:srgbClr val="000000"/>
                </a:solidFill>
                <a:effectLst/>
                <a:latin typeface="Arial" panose="020B0604020202020204" pitchFamily="34" charset="0"/>
              </a:rPr>
              <a:t>L-L-R-R-L-L-R-L-L-L.</a:t>
            </a:r>
            <a:endParaRPr lang="en-US" sz="1600" dirty="0">
              <a:solidFill>
                <a:schemeClr val="tx1"/>
              </a:solidFill>
            </a:endParaRPr>
          </a:p>
          <a:p>
            <a:r>
              <a:rPr lang="en-US" sz="1600" dirty="0">
                <a:solidFill>
                  <a:schemeClr val="tx1"/>
                </a:solidFill>
              </a:rPr>
              <a:t>Picard Maneuver: spinner, left side ramp, can give huge points.</a:t>
            </a:r>
          </a:p>
          <a:p>
            <a:r>
              <a:rPr lang="en-US" sz="1600" dirty="0">
                <a:solidFill>
                  <a:schemeClr val="tx1"/>
                </a:solidFill>
              </a:rPr>
              <a:t>Mission: Q’s challenge and alternative Rescue use same shots as Picard Maneuver.</a:t>
            </a:r>
          </a:p>
          <a:p>
            <a:endParaRPr lang="en-US" sz="1600" dirty="0">
              <a:solidFill>
                <a:schemeClr val="tx1"/>
              </a:solidFill>
            </a:endParaRPr>
          </a:p>
          <a:p>
            <a:r>
              <a:rPr lang="en-US" sz="1600" dirty="0">
                <a:solidFill>
                  <a:schemeClr val="tx1"/>
                </a:solidFill>
              </a:rPr>
              <a:t>Alternative strategy, Start missions in center hole, easiest from left flipper, or when lit in “</a:t>
            </a:r>
            <a:r>
              <a:rPr lang="da-DK" sz="1600" dirty="0">
                <a:solidFill>
                  <a:schemeClr val="tx1"/>
                </a:solidFill>
              </a:rPr>
              <a:t>Command Decision</a:t>
            </a:r>
            <a:r>
              <a:rPr lang="en-US" sz="1600" dirty="0">
                <a:solidFill>
                  <a:schemeClr val="tx1"/>
                </a:solidFill>
              </a:rPr>
              <a:t>” left hole.</a:t>
            </a:r>
          </a:p>
          <a:p>
            <a:r>
              <a:rPr lang="en-US" sz="1600" dirty="0">
                <a:solidFill>
                  <a:schemeClr val="tx1"/>
                </a:solidFill>
              </a:rPr>
              <a:t>Rescue: </a:t>
            </a:r>
          </a:p>
          <a:p>
            <a:r>
              <a:rPr lang="da-DK" sz="1600" dirty="0" err="1">
                <a:solidFill>
                  <a:schemeClr val="tx1"/>
                </a:solidFill>
              </a:rPr>
              <a:t>Asteroid</a:t>
            </a:r>
            <a:r>
              <a:rPr lang="da-DK" sz="1600" dirty="0">
                <a:solidFill>
                  <a:schemeClr val="tx1"/>
                </a:solidFill>
              </a:rPr>
              <a:t> </a:t>
            </a:r>
            <a:r>
              <a:rPr lang="da-DK" sz="1600" dirty="0" err="1">
                <a:solidFill>
                  <a:schemeClr val="tx1"/>
                </a:solidFill>
              </a:rPr>
              <a:t>Threat</a:t>
            </a:r>
            <a:r>
              <a:rPr lang="en-US" sz="1600" dirty="0">
                <a:solidFill>
                  <a:schemeClr val="tx1"/>
                </a:solidFill>
              </a:rPr>
              <a:t>: 20 Million counts down in center hole.</a:t>
            </a:r>
          </a:p>
          <a:p>
            <a:r>
              <a:rPr lang="en-US" sz="1600" dirty="0">
                <a:solidFill>
                  <a:schemeClr val="tx1"/>
                </a:solidFill>
              </a:rPr>
              <a:t>Worm Hole: Picard Maneuver.</a:t>
            </a:r>
          </a:p>
          <a:p>
            <a:r>
              <a:rPr lang="en-US" sz="1600" dirty="0">
                <a:solidFill>
                  <a:schemeClr val="tx1"/>
                </a:solidFill>
              </a:rPr>
              <a:t>Search the Galaxy:  Shoot the center ramp (Alpha), shoot the right ramp (Beta), use spinner to shoot the left (Delta), then stand up (Gamma).</a:t>
            </a:r>
          </a:p>
          <a:p>
            <a:r>
              <a:rPr lang="en-US" sz="1600" dirty="0">
                <a:solidFill>
                  <a:schemeClr val="tx1"/>
                </a:solidFill>
              </a:rPr>
              <a:t>Battle Simulation: Shoot any hole, pull the trigger to launch the ball into Start Mission or the Neutral Zone, time it out!</a:t>
            </a:r>
          </a:p>
          <a:p>
            <a:r>
              <a:rPr lang="en-US" sz="1600" dirty="0">
                <a:solidFill>
                  <a:schemeClr val="tx1"/>
                </a:solidFill>
              </a:rPr>
              <a:t>Q’s challenge: Picard Maneuver.</a:t>
            </a:r>
          </a:p>
          <a:p>
            <a:r>
              <a:rPr lang="en-GB" sz="1600" dirty="0">
                <a:solidFill>
                  <a:schemeClr val="tx1"/>
                </a:solidFill>
              </a:rPr>
              <a:t>Time Rift: Could be time out for Final Frontier, n</a:t>
            </a:r>
            <a:r>
              <a:rPr lang="da-DK" sz="1600" dirty="0" err="1">
                <a:solidFill>
                  <a:schemeClr val="tx1"/>
                </a:solidFill>
              </a:rPr>
              <a:t>eed</a:t>
            </a:r>
            <a:r>
              <a:rPr lang="da-DK" sz="1600" dirty="0">
                <a:solidFill>
                  <a:schemeClr val="tx1"/>
                </a:solidFill>
              </a:rPr>
              <a:t> at </a:t>
            </a:r>
            <a:r>
              <a:rPr lang="da-DK" sz="1600" dirty="0" err="1">
                <a:solidFill>
                  <a:schemeClr val="tx1"/>
                </a:solidFill>
              </a:rPr>
              <a:t>least</a:t>
            </a:r>
            <a:r>
              <a:rPr lang="da-DK" sz="1600" dirty="0">
                <a:solidFill>
                  <a:schemeClr val="tx1"/>
                </a:solidFill>
              </a:rPr>
              <a:t> 4 (or 8!) </a:t>
            </a:r>
            <a:r>
              <a:rPr lang="da-DK" sz="1600" dirty="0" err="1">
                <a:solidFill>
                  <a:schemeClr val="tx1"/>
                </a:solidFill>
              </a:rPr>
              <a:t>artifacts</a:t>
            </a:r>
            <a:r>
              <a:rPr lang="da-DK" sz="1600" dirty="0">
                <a:solidFill>
                  <a:schemeClr val="tx1"/>
                </a:solidFill>
              </a:rPr>
              <a:t> for bonus.</a:t>
            </a:r>
          </a:p>
          <a:p>
            <a:endParaRPr lang="da-DK" sz="1600" dirty="0">
              <a:solidFill>
                <a:schemeClr val="tx1"/>
              </a:solidFill>
            </a:endParaRPr>
          </a:p>
          <a:p>
            <a:r>
              <a:rPr lang="da-DK" sz="1600" dirty="0">
                <a:solidFill>
                  <a:schemeClr val="tx1"/>
                </a:solidFill>
              </a:rPr>
              <a:t>MB: </a:t>
            </a:r>
            <a:r>
              <a:rPr lang="en-US" sz="1600" dirty="0">
                <a:solidFill>
                  <a:schemeClr val="tx1"/>
                </a:solidFill>
              </a:rPr>
              <a:t>Lit Lock by shooting the right orbit, Lock balls in the right orbit, or left ramp; the left cannon will be loaded, fire (all) the (3) balls into Start Mission; Shoot the spinner to relight jackpot.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499547" y="3419499"/>
            <a:ext cx="10484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STTNG</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45133" y="4321111"/>
            <a:ext cx="7516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DNR</a:t>
            </a:r>
            <a:endParaRPr lang="da-DK" sz="2400" dirty="0">
              <a:solidFill>
                <a:schemeClr val="tx1"/>
              </a:solidFill>
            </a:endParaRPr>
          </a:p>
        </p:txBody>
      </p:sp>
    </p:spTree>
    <p:extLst>
      <p:ext uri="{BB962C8B-B14F-4D97-AF65-F5344CB8AC3E}">
        <p14:creationId xmlns:p14="http://schemas.microsoft.com/office/powerpoint/2010/main" val="151764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41215" y="3550753"/>
            <a:ext cx="56481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DP</a:t>
            </a:r>
            <a:endParaRPr lang="da-DK" sz="2400" dirty="0">
              <a:solidFill>
                <a:schemeClr val="tx1"/>
              </a:solidFill>
            </a:endParaRPr>
          </a:p>
        </p:txBody>
      </p:sp>
      <p:sp>
        <p:nvSpPr>
          <p:cNvPr id="15" name="Rectangle 24">
            <a:extLst>
              <a:ext uri="{FF2B5EF4-FFF2-40B4-BE49-F238E27FC236}">
                <a16:creationId xmlns:a16="http://schemas.microsoft.com/office/drawing/2014/main" id="{BED9498E-7490-46E2-8871-D3B9AD6877A5}"/>
              </a:ext>
            </a:extLst>
          </p:cNvPr>
          <p:cNvSpPr/>
          <p:nvPr/>
        </p:nvSpPr>
        <p:spPr>
          <a:xfrm rot="16200000">
            <a:off x="11737804" y="4108989"/>
            <a:ext cx="567748" cy="34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840023"/>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4527" y="4853540"/>
            <a:ext cx="930731" cy="344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4" y="98416"/>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1" name="Rectangle 24">
            <a:extLst>
              <a:ext uri="{FF2B5EF4-FFF2-40B4-BE49-F238E27FC236}">
                <a16:creationId xmlns:a16="http://schemas.microsoft.com/office/drawing/2014/main" id="{0C507910-8297-4904-8FF9-E647D3A3C24D}"/>
              </a:ext>
            </a:extLst>
          </p:cNvPr>
          <p:cNvSpPr/>
          <p:nvPr/>
        </p:nvSpPr>
        <p:spPr>
          <a:xfrm rot="16200000">
            <a:off x="11760635" y="622804"/>
            <a:ext cx="52441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43597"/>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1131637"/>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5685" y="3010960"/>
            <a:ext cx="63378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633993" y="2297337"/>
            <a:ext cx="771973" cy="344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6733" y="4168962"/>
            <a:ext cx="68857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1838" y="357832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35940" y="5441719"/>
            <a:ext cx="567753" cy="34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2" name="Rectangle 24">
            <a:extLst>
              <a:ext uri="{FF2B5EF4-FFF2-40B4-BE49-F238E27FC236}">
                <a16:creationId xmlns:a16="http://schemas.microsoft.com/office/drawing/2014/main" id="{39AB6045-75E6-48A5-80B0-BE6FC7F9ACE0}"/>
              </a:ext>
            </a:extLst>
          </p:cNvPr>
          <p:cNvSpPr/>
          <p:nvPr/>
        </p:nvSpPr>
        <p:spPr>
          <a:xfrm rot="16200000">
            <a:off x="11773923" y="4914454"/>
            <a:ext cx="49419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7100</TotalTime>
  <Words>8773</Words>
  <Application>Microsoft Office PowerPoint</Application>
  <PresentationFormat>Widescreen</PresentationFormat>
  <Paragraphs>802</Paragraphs>
  <Slides>22</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22</vt:i4>
      </vt:variant>
    </vt:vector>
  </HeadingPairs>
  <TitlesOfParts>
    <vt:vector size="26"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133</cp:revision>
  <cp:lastPrinted>2022-02-09T16:30:46Z</cp:lastPrinted>
  <dcterms:created xsi:type="dcterms:W3CDTF">2019-12-30T12:57:31Z</dcterms:created>
  <dcterms:modified xsi:type="dcterms:W3CDTF">2022-04-26T13:28:17Z</dcterms:modified>
</cp:coreProperties>
</file>