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06-02-2022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06-02-2022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06-02-2022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06-02-2022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06-02-2022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06-02-2022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06-02-2022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06-02-2022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06-02-2022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06-02-2022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06-02-2022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06-02-2022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93108" y="62085"/>
            <a:ext cx="45791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5" y="807850"/>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35861" y="1719431"/>
            <a:ext cx="7760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18687" y="2409272"/>
            <a:ext cx="6067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0975" y="3053425"/>
            <a:ext cx="6857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51662" y="3769534"/>
            <a:ext cx="7408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216303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TotalTime>
  <Words>4828</Words>
  <Application>Microsoft Office PowerPoint</Application>
  <PresentationFormat>Widescreen</PresentationFormat>
  <Paragraphs>453</Paragraphs>
  <Slides>13</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13</vt:i4>
      </vt:variant>
    </vt:vector>
  </HeadingPairs>
  <TitlesOfParts>
    <vt:vector size="17"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79</cp:revision>
  <cp:lastPrinted>2021-10-25T14:19:33Z</cp:lastPrinted>
  <dcterms:created xsi:type="dcterms:W3CDTF">2019-12-30T12:57:31Z</dcterms:created>
  <dcterms:modified xsi:type="dcterms:W3CDTF">2022-02-06T17:17:29Z</dcterms:modified>
</cp:coreProperties>
</file>