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28-03-2022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28-03-2022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28-03-2022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28-03-2022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28-03-2022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28-03-2022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28-03-2022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28-03-2022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28-03-2022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28-03-2022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28-03-2022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28-03-2022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7848" y="5037199"/>
            <a:ext cx="7026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1598" y="5780877"/>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a:solidFill>
                  <a:schemeClr val="tx1"/>
                </a:solidFill>
              </a:rPr>
              <a:t> start.</a:t>
            </a:r>
            <a:endParaRPr lang="da-DK" sz="1600" dirty="0">
              <a:solidFill>
                <a:schemeClr val="tx1"/>
              </a:solidFill>
            </a:endParaRP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6606</TotalTime>
  <Words>7650</Words>
  <Application>Microsoft Office PowerPoint</Application>
  <PresentationFormat>Widescreen</PresentationFormat>
  <Paragraphs>692</Paragraphs>
  <Slides>19</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19</vt:i4>
      </vt:variant>
    </vt:vector>
  </HeadingPairs>
  <TitlesOfParts>
    <vt:vector size="23"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120</cp:revision>
  <cp:lastPrinted>2022-02-09T16:30:46Z</cp:lastPrinted>
  <dcterms:created xsi:type="dcterms:W3CDTF">2019-12-30T12:57:31Z</dcterms:created>
  <dcterms:modified xsi:type="dcterms:W3CDTF">2022-03-28T11:45:02Z</dcterms:modified>
</cp:coreProperties>
</file>