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12-09-2022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12-09-2022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12-09-2022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12-09-2022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12-09-2022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12-09-2022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12-09-2022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12-09-2022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12-09-2022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12-09-2022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12-09-2022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12-09-2022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600" dirty="0">
                <a:solidFill>
                  <a:schemeClr val="tx1"/>
                </a:solidFill>
              </a:rPr>
              <a:t>Quill’s Quest; 2 ball </a:t>
            </a:r>
            <a:r>
              <a:rPr lang="en-US" sz="1600" dirty="0" err="1">
                <a:solidFill>
                  <a:schemeClr val="tx1"/>
                </a:solidFill>
              </a:rPr>
              <a:t>multiball</a:t>
            </a:r>
            <a:r>
              <a:rPr lang="en-US" sz="1600" dirty="0">
                <a:solidFill>
                  <a:schemeClr val="tx1"/>
                </a:solidFill>
              </a:rPr>
              <a:t> mode, first to get feel.</a:t>
            </a:r>
          </a:p>
          <a:p>
            <a:endParaRPr lang="en-US" sz="1600" dirty="0">
              <a:solidFill>
                <a:schemeClr val="tx1"/>
              </a:solidFill>
            </a:endParaRPr>
          </a:p>
          <a:p>
            <a:r>
              <a:rPr lang="en-US" sz="1600" dirty="0">
                <a:solidFill>
                  <a:schemeClr val="tx1"/>
                </a:solidFill>
              </a:rPr>
              <a:t>In Ball Save: Hit the two stand up targets to the left and right of Groot.</a:t>
            </a:r>
          </a:p>
          <a:p>
            <a:endParaRPr lang="en-US" sz="1600" dirty="0">
              <a:solidFill>
                <a:schemeClr val="tx1"/>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hit Chaos 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64842"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33846"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Qualifies Lannister</a:t>
            </a: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51207"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9474"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2806"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91782"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03537"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1655"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next ball.</a:t>
            </a:r>
          </a:p>
          <a:p>
            <a:endParaRPr lang="en-GB" sz="1600" dirty="0">
              <a:solidFill>
                <a:schemeClr val="tx1"/>
              </a:solidFill>
            </a:endParaRPr>
          </a:p>
          <a:p>
            <a:r>
              <a:rPr lang="en-US" sz="1600" b="0" i="0" dirty="0">
                <a:solidFill>
                  <a:srgbClr val="000000"/>
                </a:solidFill>
                <a:effectLst/>
                <a:latin typeface="Arial" panose="020B0604020202020204" pitchFamily="34" charset="0"/>
              </a:rPr>
              <a:t>Left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right ramp, right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left ramp for AIRPORT. Shooting a lit ramp awards the current airport value and advances it. Values are 20k, 40k, 60k, 80k and finally 100k + light airport million (collected at JOYRIDE hole). No time limit to collect the million (20 seconds on 'hard', 15 seconds on 'extra hard').</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73940"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7038"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75962"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6509"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5392"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6922" y="5717551"/>
            <a:ext cx="635815"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Ski-pass every day.</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There after one shot lit for 10M Jackpot.</a:t>
            </a: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before</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3509" y="180872"/>
            <a:ext cx="702641"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41637"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10894"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600" dirty="0">
                <a:solidFill>
                  <a:schemeClr val="tx1"/>
                </a:solidFill>
              </a:rPr>
              <a:t>Super skill hold up left flipper; shot right ramp to get skill shot 5M.</a:t>
            </a:r>
          </a:p>
          <a:p>
            <a:endParaRPr lang="en-US" sz="1600" dirty="0">
              <a:solidFill>
                <a:schemeClr val="tx1"/>
              </a:solidFill>
            </a:endParaRPr>
          </a:p>
          <a:p>
            <a:r>
              <a:rPr lang="en-US" sz="1600" dirty="0">
                <a:solidFill>
                  <a:schemeClr val="tx1"/>
                </a:solidFill>
              </a:rPr>
              <a:t>5 main MB then save New York wizard mode, all MB are started in the inner left orbit when ready, and can be stacked, and are</a:t>
            </a:r>
          </a:p>
          <a:p>
            <a:r>
              <a:rPr lang="en-US" sz="1600" dirty="0">
                <a:solidFill>
                  <a:schemeClr val="tx1"/>
                </a:solidFill>
              </a:rPr>
              <a:t>Taxi: hit T-A-X-I standup, and T-A-X-I targets are Jackpots</a:t>
            </a:r>
          </a:p>
          <a:p>
            <a:r>
              <a:rPr lang="en-US" sz="1600" dirty="0">
                <a:solidFill>
                  <a:schemeClr val="tx1"/>
                </a:solidFill>
              </a:rPr>
              <a:t>Helicopter: each in-lane light opposite standup, get 6, also doubles bonus.</a:t>
            </a:r>
          </a:p>
          <a:p>
            <a:r>
              <a:rPr lang="en-US" sz="1600" dirty="0">
                <a:solidFill>
                  <a:schemeClr val="tx1"/>
                </a:solidFill>
              </a:rPr>
              <a:t>Baby Godzilla: Left orbit will eventually light baby </a:t>
            </a:r>
            <a:r>
              <a:rPr lang="en-US" sz="1600" dirty="0" err="1">
                <a:solidFill>
                  <a:schemeClr val="tx1"/>
                </a:solidFill>
              </a:rPr>
              <a:t>Godz</a:t>
            </a:r>
            <a:r>
              <a:rPr lang="en-US" sz="1600" dirty="0">
                <a:solidFill>
                  <a:schemeClr val="tx1"/>
                </a:solidFill>
              </a:rPr>
              <a:t>. MB, left orbit are Jackpots.</a:t>
            </a:r>
          </a:p>
          <a:p>
            <a:r>
              <a:rPr lang="en-US" sz="1600" dirty="0">
                <a:solidFill>
                  <a:schemeClr val="tx1"/>
                </a:solidFill>
              </a:rPr>
              <a:t>Godzilla: Right ramp, 5 times, right ramp are Jackpots.</a:t>
            </a:r>
          </a:p>
          <a:p>
            <a:r>
              <a:rPr lang="en-US" sz="1600" dirty="0">
                <a:solidFill>
                  <a:schemeClr val="tx1"/>
                </a:solidFill>
              </a:rPr>
              <a:t>Sonar: Captive ball, on each side of right ramp 6 times, captive balls are Jackpots.</a:t>
            </a:r>
          </a:p>
          <a:p>
            <a:endParaRPr lang="en-GB" sz="1600" dirty="0">
              <a:solidFill>
                <a:schemeClr val="tx1"/>
              </a:solidFill>
            </a:endParaRPr>
          </a:p>
          <a:p>
            <a:r>
              <a:rPr lang="en-GB" sz="1600" dirty="0">
                <a:solidFill>
                  <a:schemeClr val="tx1"/>
                </a:solidFill>
              </a:rPr>
              <a:t>Save New York; each shot spots a letter in New York, then inner orbit for Super Jackpot!</a:t>
            </a:r>
          </a:p>
          <a:p>
            <a:r>
              <a:rPr lang="en-GB" sz="1600" dirty="0">
                <a:solidFill>
                  <a:schemeClr val="tx1"/>
                </a:solidFill>
              </a:rPr>
              <a:t>From now on all Jackpots are doubled.</a:t>
            </a:r>
          </a:p>
          <a:p>
            <a:endParaRPr lang="en-GB" sz="1600" dirty="0">
              <a:solidFill>
                <a:schemeClr val="tx1"/>
              </a:solidFill>
            </a:endParaRPr>
          </a:p>
          <a:p>
            <a:r>
              <a:rPr lang="en-GB" sz="1600" dirty="0">
                <a:solidFill>
                  <a:schemeClr val="tx1"/>
                </a:solidFill>
              </a:rPr>
              <a:t>Score does matter, after 6 right ramp; consecutive Right ramp are 5M.</a:t>
            </a:r>
          </a:p>
          <a:p>
            <a:endParaRPr lang="en-GB" sz="1600" dirty="0">
              <a:solidFill>
                <a:schemeClr val="tx1"/>
              </a:solidFill>
            </a:endParaRPr>
          </a:p>
          <a:p>
            <a:r>
              <a:rPr lang="en-GB" sz="1600" dirty="0">
                <a:solidFill>
                  <a:schemeClr val="tx1"/>
                </a:solidFill>
              </a:rPr>
              <a:t>Left orbit awards: spot sonar, </a:t>
            </a:r>
            <a:r>
              <a:rPr lang="en-GB" sz="1600" dirty="0" err="1">
                <a:solidFill>
                  <a:schemeClr val="tx1"/>
                </a:solidFill>
              </a:rPr>
              <a:t>mistery</a:t>
            </a:r>
            <a:r>
              <a:rPr lang="en-GB" sz="1600" dirty="0">
                <a:solidFill>
                  <a:schemeClr val="tx1"/>
                </a:solidFill>
              </a:rPr>
              <a:t>, </a:t>
            </a:r>
            <a:r>
              <a:rPr lang="en-GB" sz="1600" dirty="0" err="1">
                <a:solidFill>
                  <a:schemeClr val="tx1"/>
                </a:solidFill>
              </a:rPr>
              <a:t>Superpops</a:t>
            </a:r>
            <a:r>
              <a:rPr lang="en-GB" sz="1600" dirty="0">
                <a:solidFill>
                  <a:schemeClr val="tx1"/>
                </a:solidFill>
              </a:rPr>
              <a:t>, Baby Godzilla MB,</a:t>
            </a:r>
          </a:p>
          <a:p>
            <a:r>
              <a:rPr lang="en-GB" sz="1600" dirty="0">
                <a:solidFill>
                  <a:schemeClr val="tx1"/>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FORD in-</a:t>
            </a:r>
            <a:r>
              <a:rPr lang="da-DK" sz="1600" dirty="0" err="1">
                <a:solidFill>
                  <a:schemeClr val="tx1"/>
                </a:solidFill>
              </a:rPr>
              <a:t>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600" dirty="0">
                <a:solidFill>
                  <a:schemeClr val="tx1"/>
                </a:solidFill>
              </a:rPr>
              <a:t>Rollover A and B lane, to light A and B, then the green bonus light will light up bonus from 1.000 to maybe 15.000.</a:t>
            </a:r>
          </a:p>
          <a:p>
            <a:endParaRPr lang="en-US" sz="1600" dirty="0">
              <a:solidFill>
                <a:schemeClr val="tx1"/>
              </a:solidFill>
            </a:endParaRPr>
          </a:p>
          <a:p>
            <a:r>
              <a:rPr lang="en-US" sz="1600" dirty="0">
                <a:solidFill>
                  <a:schemeClr val="tx1"/>
                </a:solidFill>
              </a:rPr>
              <a:t>Green rollover dots, and A and B will increase bonus.</a:t>
            </a:r>
          </a:p>
          <a:p>
            <a:endParaRPr lang="en-US" sz="1600" dirty="0">
              <a:solidFill>
                <a:schemeClr val="tx1"/>
              </a:solidFill>
            </a:endParaRPr>
          </a:p>
          <a:p>
            <a:r>
              <a:rPr lang="en-US" sz="1600" dirty="0">
                <a:solidFill>
                  <a:schemeClr val="tx1"/>
                </a:solidFill>
              </a:rPr>
              <a:t>Center lane, when lite will “close” the right out-lane.</a:t>
            </a:r>
          </a:p>
          <a:p>
            <a:endParaRPr lang="en-GB" sz="1600" dirty="0">
              <a:solidFill>
                <a:schemeClr val="tx1"/>
              </a:solidFill>
            </a:endParaRPr>
          </a:p>
          <a:p>
            <a:r>
              <a:rPr lang="en-GB" sz="1600" dirty="0">
                <a:solidFill>
                  <a:schemeClr val="tx1"/>
                </a:solidFill>
              </a:rPr>
              <a:t>5 Drop target left, not really worth it.</a:t>
            </a:r>
          </a:p>
          <a:p>
            <a:endParaRPr lang="en-GB" sz="1600" dirty="0">
              <a:solidFill>
                <a:schemeClr val="tx1"/>
              </a:solidFill>
            </a:endParaRPr>
          </a:p>
          <a:p>
            <a:r>
              <a:rPr lang="en-GB" sz="1600" dirty="0">
                <a:solidFill>
                  <a:schemeClr val="tx1"/>
                </a:solidFill>
              </a:rPr>
              <a:t>Soft-plunge for B!</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to line 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67219"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Diner</a:t>
            </a:r>
            <a:endParaRPr lang="da-DK" sz="2000" u="sng" dirty="0">
              <a:solidFill>
                <a:schemeClr val="tx1"/>
              </a:solidFill>
            </a:endParaRPr>
          </a:p>
          <a:p>
            <a:r>
              <a:rPr lang="en-GB" sz="1600" dirty="0">
                <a:solidFill>
                  <a:schemeClr val="tx1"/>
                </a:solidFill>
              </a:rPr>
              <a:t>Full plunge when 50K or 75K light, better late then early.</a:t>
            </a:r>
          </a:p>
          <a:p>
            <a:endParaRPr lang="en-GB" sz="1600" dirty="0">
              <a:solidFill>
                <a:schemeClr val="tx1"/>
              </a:solidFill>
            </a:endParaRPr>
          </a:p>
          <a:p>
            <a:r>
              <a:rPr lang="en-GB" sz="1600" dirty="0">
                <a:solidFill>
                  <a:schemeClr val="tx1"/>
                </a:solidFill>
              </a:rPr>
              <a:t>Right ramp spell D-I-N-E-R, stir the cup in the back for points, but do not stir the cup, then MB will be ready without having to spell D-I-N-E-R again.</a:t>
            </a:r>
          </a:p>
          <a:p>
            <a:endParaRPr lang="en-GB" sz="1600" dirty="0">
              <a:solidFill>
                <a:schemeClr val="tx1"/>
              </a:solidFill>
            </a:endParaRPr>
          </a:p>
          <a:p>
            <a:r>
              <a:rPr lang="en-GB" sz="1600" dirty="0">
                <a:solidFill>
                  <a:schemeClr val="tx1"/>
                </a:solidFill>
              </a:rPr>
              <a:t>Spelling D-I-N-E-R light lock under the left ramp, then MB ready.</a:t>
            </a:r>
          </a:p>
          <a:p>
            <a:r>
              <a:rPr lang="en-GB" sz="1600" dirty="0">
                <a:solidFill>
                  <a:schemeClr val="tx1"/>
                </a:solidFill>
              </a:rPr>
              <a:t>Start MB in todays special hole (or alt. not pref. spinner), stell is possible! In MB shoot todays special, for Rush I (or spinner) and Rush II, after Rush Ramp are 500K each.</a:t>
            </a:r>
          </a:p>
          <a:p>
            <a:endParaRPr lang="en-GB" sz="1600" dirty="0">
              <a:solidFill>
                <a:schemeClr val="tx1"/>
              </a:solidFill>
            </a:endParaRPr>
          </a:p>
          <a:p>
            <a:r>
              <a:rPr lang="en-GB" sz="1600" dirty="0">
                <a:solidFill>
                  <a:schemeClr val="tx1"/>
                </a:solidFill>
              </a:rPr>
              <a:t>Left ramp go 20K-40K-…300K, then extra ball, and add to Dine-Time Jackpot, so alt. strategy left ramp forever.</a:t>
            </a:r>
          </a:p>
          <a:p>
            <a:r>
              <a:rPr lang="en-GB" sz="1600" dirty="0">
                <a:solidFill>
                  <a:schemeClr val="tx1"/>
                </a:solidFill>
              </a:rPr>
              <a:t>Dine-Time in todays-special,</a:t>
            </a:r>
            <a:r>
              <a:rPr lang="en-US" sz="1600" dirty="0">
                <a:solidFill>
                  <a:schemeClr val="tx1"/>
                </a:solidFill>
              </a:rPr>
              <a:t> when the last customer is served, </a:t>
            </a:r>
            <a:r>
              <a:rPr lang="en-GB" sz="1600" dirty="0">
                <a:solidFill>
                  <a:schemeClr val="tx1"/>
                </a:solidFill>
              </a:rPr>
              <a:t>10 seconds to get Huge Points, value is the clock in the back-glass, max 12.</a:t>
            </a:r>
          </a:p>
          <a:p>
            <a:endParaRPr lang="en-GB" sz="1600" dirty="0">
              <a:solidFill>
                <a:schemeClr val="tx1"/>
              </a:solidFill>
            </a:endParaRPr>
          </a:p>
          <a:p>
            <a:r>
              <a:rPr lang="en-GB" sz="1600" dirty="0">
                <a:solidFill>
                  <a:schemeClr val="tx1"/>
                </a:solidFill>
              </a:rPr>
              <a:t>Complete E-A-T Lanes, </a:t>
            </a:r>
            <a:r>
              <a:rPr lang="en-US" sz="1600" dirty="0">
                <a:solidFill>
                  <a:schemeClr val="tx1"/>
                </a:solidFill>
              </a:rPr>
              <a:t>the game lights one of the two serve food in lane lights, roll over to serve the customer.</a:t>
            </a:r>
          </a:p>
          <a:p>
            <a:r>
              <a:rPr lang="en-US" sz="1600" dirty="0">
                <a:solidFill>
                  <a:schemeClr val="tx1"/>
                </a:solidFill>
              </a:rPr>
              <a:t>When you serve a customer a voice says "Order up!" and the Grill shot lights for about 10 seconds for the Grill bonus shot, a small target to the left of the jet bumpers and underneath the Cash Register Ramp</a:t>
            </a:r>
            <a:endParaRPr lang="en-GB" sz="1600" dirty="0">
              <a:solidFill>
                <a:schemeClr val="tx1"/>
              </a:solidFill>
            </a:endParaRPr>
          </a:p>
          <a:p>
            <a:endParaRPr lang="en-GB" sz="1600" dirty="0">
              <a:solidFill>
                <a:schemeClr val="tx1"/>
              </a:solidFill>
            </a:endParaRPr>
          </a:p>
          <a:p>
            <a:r>
              <a:rPr lang="en-GB" sz="1600" dirty="0">
                <a:solidFill>
                  <a:schemeClr val="tx1"/>
                </a:solidFill>
              </a:rPr>
              <a:t>Post-transfer is possible, bumper and Spinner are dangerous.</a:t>
            </a:r>
          </a:p>
          <a:p>
            <a:r>
              <a:rPr lang="en-GB" sz="1600" dirty="0">
                <a:solidFill>
                  <a:schemeClr val="tx1"/>
                </a:solidFill>
              </a:rPr>
              <a:t>Don’t tilt, bonus #characters% of points.</a:t>
            </a: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Plunger Choices; launch when the one you want is lit, “Start Mission”, “Warp factor 4” or “</a:t>
            </a:r>
            <a:r>
              <a:rPr lang="da-DK" sz="1600" dirty="0">
                <a:solidFill>
                  <a:schemeClr val="tx1"/>
                </a:solidFill>
              </a:rPr>
              <a:t>Light Lock”.</a:t>
            </a:r>
          </a:p>
          <a:p>
            <a:r>
              <a:rPr lang="da-DK" sz="1600" dirty="0" err="1">
                <a:solidFill>
                  <a:schemeClr val="tx1"/>
                </a:solidFill>
              </a:rPr>
              <a:t>Always</a:t>
            </a:r>
            <a:r>
              <a:rPr lang="da-DK" sz="1600" dirty="0">
                <a:solidFill>
                  <a:schemeClr val="tx1"/>
                </a:solidFill>
              </a:rPr>
              <a:t> go for super spinner </a:t>
            </a:r>
            <a:r>
              <a:rPr lang="da-DK" sz="1600" dirty="0" err="1">
                <a:solidFill>
                  <a:schemeClr val="tx1"/>
                </a:solidFill>
              </a:rPr>
              <a:t>when</a:t>
            </a:r>
            <a:r>
              <a:rPr lang="da-DK" sz="1600" dirty="0">
                <a:solidFill>
                  <a:schemeClr val="tx1"/>
                </a:solidFill>
              </a:rPr>
              <a:t> </a:t>
            </a:r>
            <a:r>
              <a:rPr lang="da-DK" sz="1600" dirty="0" err="1">
                <a:solidFill>
                  <a:schemeClr val="tx1"/>
                </a:solidFill>
              </a:rPr>
              <a:t>available</a:t>
            </a:r>
            <a:r>
              <a:rPr lang="da-DK" sz="1600" dirty="0">
                <a:solidFill>
                  <a:schemeClr val="tx1"/>
                </a:solidFill>
              </a:rPr>
              <a:t>.</a:t>
            </a:r>
          </a:p>
          <a:p>
            <a:r>
              <a:rPr lang="en-US" sz="1600" dirty="0">
                <a:solidFill>
                  <a:schemeClr val="tx1"/>
                </a:solidFill>
              </a:rPr>
              <a:t>Holodeck; choose Video: Shuttle Simulation and play </a:t>
            </a:r>
            <a:r>
              <a:rPr lang="da-DK" sz="1600" b="0" i="0" dirty="0">
                <a:solidFill>
                  <a:srgbClr val="000000"/>
                </a:solidFill>
                <a:effectLst/>
                <a:latin typeface="Arial" panose="020B0604020202020204" pitchFamily="34" charset="0"/>
              </a:rPr>
              <a:t>L-L-R-R-L-L-R-L-L-L.</a:t>
            </a:r>
            <a:endParaRPr lang="en-US" sz="1600" dirty="0">
              <a:solidFill>
                <a:schemeClr val="tx1"/>
              </a:solidFill>
            </a:endParaRPr>
          </a:p>
          <a:p>
            <a:r>
              <a:rPr lang="en-US" sz="1600" dirty="0">
                <a:solidFill>
                  <a:schemeClr val="tx1"/>
                </a:solidFill>
              </a:rPr>
              <a:t>Picard Maneuver: spinner, left side ramp, can give huge points.</a:t>
            </a:r>
          </a:p>
          <a:p>
            <a:r>
              <a:rPr lang="en-US" sz="1600" dirty="0">
                <a:solidFill>
                  <a:schemeClr val="tx1"/>
                </a:solidFill>
              </a:rPr>
              <a:t>Mission: Q’s challenge and alternative Rescue use same shots as Picard Maneuver.</a:t>
            </a:r>
          </a:p>
          <a:p>
            <a:endParaRPr lang="en-US" sz="1600" dirty="0">
              <a:solidFill>
                <a:schemeClr val="tx1"/>
              </a:solidFill>
            </a:endParaRPr>
          </a:p>
          <a:p>
            <a:r>
              <a:rPr lang="en-US" sz="1600" dirty="0">
                <a:solidFill>
                  <a:schemeClr val="tx1"/>
                </a:solidFill>
              </a:rPr>
              <a:t>Alternative strategy, Start missions in center hole, easiest from left flipper, or when lit in “</a:t>
            </a:r>
            <a:r>
              <a:rPr lang="da-DK" sz="1600" dirty="0">
                <a:solidFill>
                  <a:schemeClr val="tx1"/>
                </a:solidFill>
              </a:rPr>
              <a:t>Command Decision</a:t>
            </a:r>
            <a:r>
              <a:rPr lang="en-US" sz="1600" dirty="0">
                <a:solidFill>
                  <a:schemeClr val="tx1"/>
                </a:solidFill>
              </a:rPr>
              <a:t>” left hole.</a:t>
            </a:r>
          </a:p>
          <a:p>
            <a:r>
              <a:rPr lang="en-US" sz="1600" dirty="0">
                <a:solidFill>
                  <a:schemeClr val="tx1"/>
                </a:solidFill>
              </a:rPr>
              <a:t>Rescue: </a:t>
            </a:r>
          </a:p>
          <a:p>
            <a:r>
              <a:rPr lang="da-DK" sz="1600" dirty="0" err="1">
                <a:solidFill>
                  <a:schemeClr val="tx1"/>
                </a:solidFill>
              </a:rPr>
              <a:t>Asteroid</a:t>
            </a:r>
            <a:r>
              <a:rPr lang="da-DK" sz="1600" dirty="0">
                <a:solidFill>
                  <a:schemeClr val="tx1"/>
                </a:solidFill>
              </a:rPr>
              <a:t> </a:t>
            </a:r>
            <a:r>
              <a:rPr lang="da-DK" sz="1600" dirty="0" err="1">
                <a:solidFill>
                  <a:schemeClr val="tx1"/>
                </a:solidFill>
              </a:rPr>
              <a:t>Threat</a:t>
            </a:r>
            <a:r>
              <a:rPr lang="en-US" sz="1600" dirty="0">
                <a:solidFill>
                  <a:schemeClr val="tx1"/>
                </a:solidFill>
              </a:rPr>
              <a:t>: 20 Million counts down in center hole.</a:t>
            </a:r>
          </a:p>
          <a:p>
            <a:r>
              <a:rPr lang="en-US" sz="1600" dirty="0">
                <a:solidFill>
                  <a:schemeClr val="tx1"/>
                </a:solidFill>
              </a:rPr>
              <a:t>Worm Hole: Picard Maneuver.</a:t>
            </a:r>
          </a:p>
          <a:p>
            <a:r>
              <a:rPr lang="en-US" sz="1600" dirty="0">
                <a:solidFill>
                  <a:schemeClr val="tx1"/>
                </a:solidFill>
              </a:rPr>
              <a:t>Search the Galaxy:  Shoot the center ramp (Alpha), shoot the right ramp (Beta), use spinner to shoot the left (Delta), then stand up (Gamma).</a:t>
            </a:r>
          </a:p>
          <a:p>
            <a:r>
              <a:rPr lang="en-US" sz="1600" dirty="0">
                <a:solidFill>
                  <a:schemeClr val="tx1"/>
                </a:solidFill>
              </a:rPr>
              <a:t>Battle Simulation: Shoot any hole, pull the trigger to launch the ball into Start Mission or the Neutral Zone, time it out!</a:t>
            </a:r>
          </a:p>
          <a:p>
            <a:r>
              <a:rPr lang="en-US" sz="1600" dirty="0">
                <a:solidFill>
                  <a:schemeClr val="tx1"/>
                </a:solidFill>
              </a:rPr>
              <a:t>Q’s challenge: Picard Maneuver.</a:t>
            </a:r>
          </a:p>
          <a:p>
            <a:r>
              <a:rPr lang="en-GB" sz="1600" dirty="0">
                <a:solidFill>
                  <a:schemeClr val="tx1"/>
                </a:solidFill>
              </a:rPr>
              <a:t>Time Rift: Could be time out for Final Frontier, n</a:t>
            </a:r>
            <a:r>
              <a:rPr lang="da-DK" sz="1600" dirty="0" err="1">
                <a:solidFill>
                  <a:schemeClr val="tx1"/>
                </a:solidFill>
              </a:rPr>
              <a:t>eed</a:t>
            </a:r>
            <a:r>
              <a:rPr lang="da-DK" sz="1600" dirty="0">
                <a:solidFill>
                  <a:schemeClr val="tx1"/>
                </a:solidFill>
              </a:rPr>
              <a:t> at </a:t>
            </a:r>
            <a:r>
              <a:rPr lang="da-DK" sz="1600" dirty="0" err="1">
                <a:solidFill>
                  <a:schemeClr val="tx1"/>
                </a:solidFill>
              </a:rPr>
              <a:t>least</a:t>
            </a:r>
            <a:r>
              <a:rPr lang="da-DK" sz="1600" dirty="0">
                <a:solidFill>
                  <a:schemeClr val="tx1"/>
                </a:solidFill>
              </a:rPr>
              <a:t> 4 (or 8!) </a:t>
            </a:r>
            <a:r>
              <a:rPr lang="da-DK" sz="1600" dirty="0" err="1">
                <a:solidFill>
                  <a:schemeClr val="tx1"/>
                </a:solidFill>
              </a:rPr>
              <a:t>artifacts</a:t>
            </a:r>
            <a:r>
              <a:rPr lang="da-DK" sz="1600" dirty="0">
                <a:solidFill>
                  <a:schemeClr val="tx1"/>
                </a:solidFill>
              </a:rPr>
              <a:t> for bonus.</a:t>
            </a:r>
          </a:p>
          <a:p>
            <a:endParaRPr lang="da-DK" sz="1600" dirty="0">
              <a:solidFill>
                <a:schemeClr val="tx1"/>
              </a:solidFill>
            </a:endParaRPr>
          </a:p>
          <a:p>
            <a:r>
              <a:rPr lang="da-DK" sz="1600" dirty="0">
                <a:solidFill>
                  <a:schemeClr val="tx1"/>
                </a:solidFill>
              </a:rPr>
              <a:t>MB: </a:t>
            </a:r>
            <a:r>
              <a:rPr lang="en-US" sz="1600" dirty="0">
                <a:solidFill>
                  <a:schemeClr val="tx1"/>
                </a:solidFill>
              </a:rPr>
              <a:t>Lit Lock by shooting the right orbit, Lock balls in the right orbit, or left ramp; the left cannon will be loaded, fire (all) the (3) balls into Start Mission; Shoot the spinner to relight jackpot.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4464" y="4321111"/>
            <a:ext cx="7516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DNR</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Champions Pub</a:t>
            </a:r>
          </a:p>
          <a:p>
            <a:r>
              <a:rPr lang="en-US" sz="1600" dirty="0">
                <a:solidFill>
                  <a:schemeClr val="tx1"/>
                </a:solidFill>
              </a:rPr>
              <a:t>Hold in Launch button, see spinning “Wheel” in display and go for the Fist, let go of button when you see the fist - Gives one smart punch, can be used during fights.</a:t>
            </a:r>
          </a:p>
          <a:p>
            <a:endParaRPr lang="en-US" sz="1600" dirty="0">
              <a:solidFill>
                <a:schemeClr val="tx1"/>
              </a:solidFill>
            </a:endParaRPr>
          </a:p>
          <a:p>
            <a:r>
              <a:rPr lang="en-US" sz="1600" dirty="0">
                <a:solidFill>
                  <a:schemeClr val="tx1"/>
                </a:solidFill>
              </a:rPr>
              <a:t>To be able to start a Fight, fill your health completely through training, train the one that is lite, Jump Rope (easiest), Speed Bag, and Heavy Bag.</a:t>
            </a:r>
          </a:p>
          <a:p>
            <a:endParaRPr lang="en-US" sz="1600" dirty="0">
              <a:solidFill>
                <a:schemeClr val="tx1"/>
              </a:solidFill>
            </a:endParaRPr>
          </a:p>
          <a:p>
            <a:r>
              <a:rPr lang="en-US" sz="1600" dirty="0">
                <a:solidFill>
                  <a:schemeClr val="tx1"/>
                </a:solidFill>
              </a:rPr>
              <a:t>Then start fight in any hole, hit the opponent, use smart punch.</a:t>
            </a:r>
          </a:p>
          <a:p>
            <a:endParaRPr lang="en-US" sz="1600" dirty="0">
              <a:solidFill>
                <a:schemeClr val="tx1"/>
              </a:solidFill>
            </a:endParaRPr>
          </a:p>
          <a:p>
            <a:r>
              <a:rPr lang="en-US" sz="1600" dirty="0">
                <a:solidFill>
                  <a:schemeClr val="tx1"/>
                </a:solidFill>
              </a:rPr>
              <a:t>Jackpots are lit by </a:t>
            </a:r>
            <a:r>
              <a:rPr lang="en-US" sz="1600" dirty="0" err="1">
                <a:solidFill>
                  <a:schemeClr val="tx1"/>
                </a:solidFill>
              </a:rPr>
              <a:t>MultiBrawl</a:t>
            </a:r>
            <a:r>
              <a:rPr lang="en-US" sz="1600" dirty="0">
                <a:solidFill>
                  <a:schemeClr val="tx1"/>
                </a:solidFill>
              </a:rPr>
              <a:t>, Skill Shot, Poker Night, or by a lit </a:t>
            </a:r>
            <a:r>
              <a:rPr lang="en-US" sz="1600" dirty="0" err="1">
                <a:solidFill>
                  <a:schemeClr val="tx1"/>
                </a:solidFill>
              </a:rPr>
              <a:t>inlane</a:t>
            </a:r>
            <a:r>
              <a:rPr lang="en-US" sz="1600" dirty="0">
                <a:solidFill>
                  <a:schemeClr val="tx1"/>
                </a:solidFill>
              </a:rPr>
              <a:t>, groves from 100K to 1.5M (max).</a:t>
            </a:r>
          </a:p>
          <a:p>
            <a:endParaRPr lang="en-US" sz="1600" dirty="0">
              <a:solidFill>
                <a:schemeClr val="tx1"/>
              </a:solidFill>
            </a:endParaRPr>
          </a:p>
          <a:p>
            <a:r>
              <a:rPr lang="en-GB" sz="1600" dirty="0">
                <a:solidFill>
                  <a:schemeClr val="tx1"/>
                </a:solidFill>
              </a:rPr>
              <a:t>Fisticuffs </a:t>
            </a:r>
            <a:r>
              <a:rPr lang="en-GB" sz="1600" dirty="0" err="1">
                <a:solidFill>
                  <a:schemeClr val="tx1"/>
                </a:solidFill>
              </a:rPr>
              <a:t>Multiball</a:t>
            </a:r>
            <a:r>
              <a:rPr lang="en-GB" sz="1600" dirty="0">
                <a:solidFill>
                  <a:schemeClr val="tx1"/>
                </a:solidFill>
              </a:rPr>
              <a:t>, </a:t>
            </a:r>
            <a:r>
              <a:rPr lang="en-US" sz="1600" dirty="0">
                <a:solidFill>
                  <a:schemeClr val="tx1"/>
                </a:solidFill>
              </a:rPr>
              <a:t>Start by spotting all of the letters in Barfly Fisticuffs, shooting the bag when it is not lit for Heavy Bag.</a:t>
            </a:r>
          </a:p>
          <a:p>
            <a:r>
              <a:rPr lang="en-US" sz="1600" dirty="0">
                <a:solidFill>
                  <a:schemeClr val="tx1"/>
                </a:solidFill>
              </a:rPr>
              <a:t>This mode is only worth playing when stacked, but it is easy to stack. It can be stacked on </a:t>
            </a:r>
            <a:r>
              <a:rPr lang="en-US" sz="1600" dirty="0" err="1">
                <a:solidFill>
                  <a:schemeClr val="tx1"/>
                </a:solidFill>
              </a:rPr>
              <a:t>MultiBrawl</a:t>
            </a:r>
            <a:r>
              <a:rPr lang="en-US" sz="1600" dirty="0">
                <a:solidFill>
                  <a:schemeClr val="tx1"/>
                </a:solidFill>
              </a:rPr>
              <a:t> or Raid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GB" sz="1600" dirty="0" err="1">
                <a:solidFill>
                  <a:schemeClr val="tx1"/>
                </a:solidFill>
              </a:rPr>
              <a:t>MultiBrawl</a:t>
            </a:r>
            <a:r>
              <a:rPr lang="en-GB" sz="1600" dirty="0">
                <a:solidFill>
                  <a:schemeClr val="tx1"/>
                </a:solidFill>
              </a:rPr>
              <a:t>: </a:t>
            </a:r>
            <a:r>
              <a:rPr lang="en-US" sz="1600" dirty="0">
                <a:solidFill>
                  <a:schemeClr val="tx1"/>
                </a:solidFill>
              </a:rPr>
              <a:t>Start by locking three balls or through Poker Night. Three shots are lit for Jackpots (Balcony, Body Blow, and Right Jab). The shots only relight when all three are completed.</a:t>
            </a:r>
          </a:p>
          <a:p>
            <a:endParaRPr lang="en-US" sz="1600" dirty="0">
              <a:solidFill>
                <a:schemeClr val="tx1"/>
              </a:solidFill>
            </a:endParaRPr>
          </a:p>
          <a:p>
            <a:r>
              <a:rPr lang="en-US" sz="1600" dirty="0">
                <a:solidFill>
                  <a:schemeClr val="tx1"/>
                </a:solidFill>
              </a:rPr>
              <a:t>This can be stacked on any other MB, provided that two balls are already locked when the other MB starts. If you start </a:t>
            </a:r>
            <a:r>
              <a:rPr lang="en-US" sz="1600" dirty="0" err="1">
                <a:solidFill>
                  <a:schemeClr val="tx1"/>
                </a:solidFill>
              </a:rPr>
              <a:t>MultiBrawl</a:t>
            </a:r>
            <a:r>
              <a:rPr lang="en-US" sz="1600" dirty="0">
                <a:solidFill>
                  <a:schemeClr val="tx1"/>
                </a:solidFill>
              </a:rPr>
              <a:t> through a Poker Night and two balls are locked, you can start it again. However, this does not add to the jackpots.</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Theater of Magic</a:t>
            </a:r>
            <a:endParaRPr lang="en-US" sz="2000" u="sng" dirty="0">
              <a:solidFill>
                <a:schemeClr val="tx1"/>
              </a:solidFill>
            </a:endParaRPr>
          </a:p>
          <a:p>
            <a:r>
              <a:rPr lang="en-US" sz="1600" dirty="0">
                <a:solidFill>
                  <a:schemeClr val="tx1"/>
                </a:solidFill>
              </a:rPr>
              <a:t>Choose with left  flipper “Levitate Woman” and plunge at </a:t>
            </a:r>
            <a:r>
              <a:rPr lang="da-DK" sz="1600" dirty="0">
                <a:solidFill>
                  <a:schemeClr val="tx1"/>
                </a:solidFill>
              </a:rPr>
              <a:t>Begin Illusion.</a:t>
            </a:r>
          </a:p>
          <a:p>
            <a:endParaRPr lang="da-DK" sz="1600" dirty="0">
              <a:solidFill>
                <a:schemeClr val="tx1"/>
              </a:solidFill>
            </a:endParaRPr>
          </a:p>
          <a:p>
            <a:r>
              <a:rPr lang="en-GB" sz="1600" dirty="0">
                <a:solidFill>
                  <a:schemeClr val="tx1"/>
                </a:solidFill>
              </a:rPr>
              <a:t>Shoot the </a:t>
            </a:r>
            <a:r>
              <a:rPr lang="en-GB" sz="1600" dirty="0" err="1">
                <a:solidFill>
                  <a:schemeClr val="tx1"/>
                </a:solidFill>
              </a:rPr>
              <a:t>Center</a:t>
            </a:r>
            <a:r>
              <a:rPr lang="en-GB" sz="1600" dirty="0">
                <a:solidFill>
                  <a:schemeClr val="tx1"/>
                </a:solidFill>
              </a:rPr>
              <a:t> Ramp, to spell M-A-G-I-C to light lock, lock in “Right Inner Loop”, left is dangerous!</a:t>
            </a:r>
          </a:p>
          <a:p>
            <a:r>
              <a:rPr lang="en-GB" sz="1600" dirty="0">
                <a:solidFill>
                  <a:schemeClr val="tx1"/>
                </a:solidFill>
              </a:rPr>
              <a:t>For third and onwards only </a:t>
            </a:r>
            <a:r>
              <a:rPr lang="en-US" sz="1600" dirty="0">
                <a:solidFill>
                  <a:schemeClr val="tx1"/>
                </a:solidFill>
              </a:rPr>
              <a:t>Right Ramp gives letters.</a:t>
            </a:r>
          </a:p>
          <a:p>
            <a:r>
              <a:rPr lang="en-US" sz="1600" dirty="0">
                <a:solidFill>
                  <a:schemeClr val="tx1"/>
                </a:solidFill>
              </a:rPr>
              <a:t>Lock two balls and start MB by hitting the Trunk, first Jackpot is the Trunk.</a:t>
            </a:r>
          </a:p>
          <a:p>
            <a:r>
              <a:rPr lang="en-US" sz="1600" dirty="0">
                <a:solidFill>
                  <a:schemeClr val="tx1"/>
                </a:solidFill>
              </a:rPr>
              <a:t>Do not re-hit the trunk to light Jackpot, but trap up, and hit left orbit.</a:t>
            </a:r>
          </a:p>
          <a:p>
            <a:r>
              <a:rPr lang="en-US" sz="1600" dirty="0">
                <a:solidFill>
                  <a:schemeClr val="tx1"/>
                </a:solidFill>
              </a:rPr>
              <a:t>This gives Theater letters and max out bonus to 8X, spelling theater gives hurry up in Trunk.</a:t>
            </a:r>
          </a:p>
          <a:p>
            <a:endParaRPr lang="en-GB" sz="1600" dirty="0">
              <a:solidFill>
                <a:schemeClr val="tx1"/>
              </a:solidFill>
            </a:endParaRPr>
          </a:p>
          <a:p>
            <a:r>
              <a:rPr lang="da-DK" sz="1600" dirty="0">
                <a:solidFill>
                  <a:schemeClr val="tx1"/>
                </a:solidFill>
              </a:rPr>
              <a:t>To </a:t>
            </a:r>
            <a:r>
              <a:rPr lang="da-DK" sz="1600" dirty="0" err="1">
                <a:solidFill>
                  <a:schemeClr val="tx1"/>
                </a:solidFill>
              </a:rPr>
              <a:t>begin</a:t>
            </a:r>
            <a:r>
              <a:rPr lang="da-DK" sz="1600" dirty="0">
                <a:solidFill>
                  <a:schemeClr val="tx1"/>
                </a:solidFill>
              </a:rPr>
              <a:t> an illusion the </a:t>
            </a:r>
            <a:r>
              <a:rPr lang="da-DK" sz="1600" dirty="0" err="1">
                <a:solidFill>
                  <a:schemeClr val="tx1"/>
                </a:solidFill>
              </a:rPr>
              <a:t>Trunk</a:t>
            </a:r>
            <a:r>
              <a:rPr lang="da-DK" sz="1600" dirty="0">
                <a:solidFill>
                  <a:schemeClr val="tx1"/>
                </a:solidFill>
              </a:rPr>
              <a:t> has to </a:t>
            </a:r>
            <a:r>
              <a:rPr lang="da-DK" sz="1600" dirty="0" err="1">
                <a:solidFill>
                  <a:schemeClr val="tx1"/>
                </a:solidFill>
              </a:rPr>
              <a:t>be</a:t>
            </a:r>
            <a:r>
              <a:rPr lang="da-DK" sz="1600" dirty="0">
                <a:solidFill>
                  <a:schemeClr val="tx1"/>
                </a:solidFill>
              </a:rPr>
              <a:t> hit 3 times.</a:t>
            </a:r>
          </a:p>
          <a:p>
            <a:endParaRPr lang="da-DK" sz="1600" dirty="0">
              <a:solidFill>
                <a:schemeClr val="tx1"/>
              </a:solidFill>
            </a:endParaRPr>
          </a:p>
          <a:p>
            <a:r>
              <a:rPr lang="en-GB" sz="1600" dirty="0">
                <a:solidFill>
                  <a:schemeClr val="tx1"/>
                </a:solidFill>
              </a:rPr>
              <a:t>Tiger Saw </a:t>
            </a:r>
            <a:r>
              <a:rPr lang="en-GB" sz="1600" dirty="0" err="1">
                <a:solidFill>
                  <a:schemeClr val="tx1"/>
                </a:solidFill>
              </a:rPr>
              <a:t>Multiball</a:t>
            </a:r>
            <a:r>
              <a:rPr lang="en-GB" sz="1600" dirty="0">
                <a:solidFill>
                  <a:schemeClr val="tx1"/>
                </a:solidFill>
              </a:rPr>
              <a:t>.</a:t>
            </a:r>
          </a:p>
          <a:p>
            <a:r>
              <a:rPr lang="en-US" sz="1600" dirty="0">
                <a:solidFill>
                  <a:schemeClr val="tx1"/>
                </a:solidFill>
              </a:rPr>
              <a:t>Vanish lights at the Left Lane after a set number of hits on the Tiger Saw Captive Ball.</a:t>
            </a:r>
          </a:p>
          <a:p>
            <a:r>
              <a:rPr lang="en-US" sz="1600" dirty="0">
                <a:solidFill>
                  <a:schemeClr val="tx1"/>
                </a:solidFill>
              </a:rPr>
              <a:t>Vanish scores 40 million, then qualifies the Right Orbit to start Tiger Saw </a:t>
            </a:r>
            <a:r>
              <a:rPr lang="en-US" sz="1600" dirty="0" err="1">
                <a:solidFill>
                  <a:schemeClr val="tx1"/>
                </a:solidFill>
              </a:rPr>
              <a:t>Multiball</a:t>
            </a:r>
            <a:r>
              <a:rPr lang="en-US" sz="1600" dirty="0">
                <a:solidFill>
                  <a:schemeClr val="tx1"/>
                </a:solidFill>
              </a:rPr>
              <a:t>. Jackpot is the Tiger Saw Captive Ball, first 30 million, then 40 million, then 50 million up to a limit of 70M. "Tiger Saw Jackpot!" You do not need to relight the Jackpot, and there is no ball saver on this </a:t>
            </a:r>
            <a:r>
              <a:rPr lang="en-US" sz="1600" dirty="0" err="1">
                <a:solidFill>
                  <a:schemeClr val="tx1"/>
                </a:solidFill>
              </a:rPr>
              <a:t>multiball</a:t>
            </a:r>
            <a:r>
              <a:rPr lang="en-US" sz="1600" dirty="0">
                <a:solidFill>
                  <a:schemeClr val="tx1"/>
                </a:solidFill>
              </a:rPr>
              <a: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25715" y="5107972"/>
            <a:ext cx="809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TOM</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1421" y="5768789"/>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CP</a:t>
            </a:r>
            <a:endParaRPr lang="da-DK" sz="2400" dirty="0">
              <a:solidFill>
                <a:schemeClr val="tx1"/>
              </a:solidFill>
            </a:endParaRPr>
          </a:p>
        </p:txBody>
      </p:sp>
    </p:spTree>
    <p:extLst>
      <p:ext uri="{BB962C8B-B14F-4D97-AF65-F5344CB8AC3E}">
        <p14:creationId xmlns:p14="http://schemas.microsoft.com/office/powerpoint/2010/main" val="159260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Bram Stoker's Dracula</a:t>
            </a:r>
          </a:p>
          <a:p>
            <a:r>
              <a:rPr lang="en-US" sz="1600" dirty="0">
                <a:solidFill>
                  <a:schemeClr val="tx1"/>
                </a:solidFill>
              </a:rPr>
              <a:t>The Skill Shot is purely a matter of timing. The display will show a three-faced gargoyle, with each face flashing in turn, first two when middle is lite, thereafter when right is lite.</a:t>
            </a:r>
          </a:p>
          <a:p>
            <a:endParaRPr lang="en-US" sz="1600" dirty="0">
              <a:solidFill>
                <a:schemeClr val="tx1"/>
              </a:solidFill>
            </a:endParaRPr>
          </a:p>
          <a:p>
            <a:r>
              <a:rPr lang="en-US" sz="1600" dirty="0">
                <a:solidFill>
                  <a:schemeClr val="tx1"/>
                </a:solidFill>
              </a:rPr>
              <a:t>First ball go for bats, hit the Castle Ramp Left shots, 3 times, the ball is fed to the plunger, and auto plunged, hope for 15 bumpers.</a:t>
            </a:r>
          </a:p>
          <a:p>
            <a:endParaRPr lang="en-US" sz="1600" dirty="0">
              <a:solidFill>
                <a:schemeClr val="tx1"/>
              </a:solidFill>
            </a:endParaRPr>
          </a:p>
          <a:p>
            <a:r>
              <a:rPr lang="en-US" sz="1600" dirty="0">
                <a:solidFill>
                  <a:schemeClr val="tx1"/>
                </a:solidFill>
              </a:rPr>
              <a:t>Left ramp, all day for Castle locks, </a:t>
            </a:r>
          </a:p>
          <a:p>
            <a:endParaRPr lang="en-US" sz="1600" dirty="0">
              <a:solidFill>
                <a:schemeClr val="tx1"/>
              </a:solidFill>
            </a:endParaRPr>
          </a:p>
          <a:p>
            <a:r>
              <a:rPr lang="en-US" sz="1600" dirty="0">
                <a:solidFill>
                  <a:schemeClr val="tx1"/>
                </a:solidFill>
              </a:rPr>
              <a:t>From left flipper, go for Coffin Ramp, Right, enough will give Coffin MB, or right orbit (when Bats) or to get Video mode.</a:t>
            </a:r>
          </a:p>
          <a:p>
            <a:endParaRPr lang="en-US" sz="1600" dirty="0">
              <a:solidFill>
                <a:schemeClr val="tx1"/>
              </a:solidFill>
            </a:endParaRPr>
          </a:p>
          <a:p>
            <a:r>
              <a:rPr lang="en-US" sz="1600" dirty="0">
                <a:solidFill>
                  <a:schemeClr val="tx1"/>
                </a:solidFill>
              </a:rPr>
              <a:t>In Coffin MB, Coffin Jackpots are collected by spelling D-R-A-C-U-L-A.</a:t>
            </a:r>
          </a:p>
          <a:p>
            <a:endParaRPr lang="en-US" sz="1600" dirty="0">
              <a:solidFill>
                <a:schemeClr val="tx1"/>
              </a:solidFill>
            </a:endParaRPr>
          </a:p>
          <a:p>
            <a:r>
              <a:rPr lang="en-US" sz="1600" dirty="0">
                <a:solidFill>
                  <a:schemeClr val="tx1"/>
                </a:solidFill>
              </a:rPr>
              <a:t>In Mist MB, The Mist Jackpot shots 10M, are: Castle Ramp, Coffin Ramp, Coffin, Tunnel, Right Orbit, Asylum, Top Sinkhole.</a:t>
            </a:r>
          </a:p>
          <a:p>
            <a:endParaRPr lang="en-US" sz="1600" dirty="0">
              <a:solidFill>
                <a:schemeClr val="tx1"/>
              </a:solidFill>
            </a:endParaRPr>
          </a:p>
          <a:p>
            <a:r>
              <a:rPr lang="en-US" sz="1600" dirty="0">
                <a:solidFill>
                  <a:schemeClr val="tx1"/>
                </a:solidFill>
              </a:rPr>
              <a:t>Castle MB, relocking one ball on the Castle Ramp will light the Castle Jackpot on the Tunnel.</a:t>
            </a:r>
          </a:p>
          <a:p>
            <a:endParaRPr lang="en-US" sz="1600" dirty="0">
              <a:solidFill>
                <a:schemeClr val="tx1"/>
              </a:solidFill>
            </a:endParaRPr>
          </a:p>
          <a:p>
            <a:r>
              <a:rPr lang="en-US" sz="1600" dirty="0">
                <a:solidFill>
                  <a:schemeClr val="tx1"/>
                </a:solidFill>
              </a:rPr>
              <a:t>All plungers can give </a:t>
            </a:r>
            <a:r>
              <a:rPr lang="en-US" sz="1600" dirty="0" err="1">
                <a:solidFill>
                  <a:schemeClr val="tx1"/>
                </a:solidFill>
              </a:rPr>
              <a:t>Skillshot</a:t>
            </a:r>
            <a:r>
              <a:rPr lang="en-US" sz="1600" dirty="0">
                <a:solidFill>
                  <a:schemeClr val="tx1"/>
                </a:solidFill>
              </a:rPr>
              <a:t>!</a:t>
            </a:r>
          </a:p>
          <a:p>
            <a:endParaRPr lang="en-US" sz="1600" dirty="0">
              <a:solidFill>
                <a:schemeClr val="tx1"/>
              </a:solidFill>
            </a:endParaRPr>
          </a:p>
          <a:p>
            <a:r>
              <a:rPr lang="en-US" sz="1600" dirty="0">
                <a:solidFill>
                  <a:schemeClr val="tx1"/>
                </a:solidFill>
              </a:rPr>
              <a:t>No post-transfer, but many dead-bounces.</a:t>
            </a:r>
          </a:p>
          <a:p>
            <a:endParaRPr lang="en-US"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Joker Poker</a:t>
            </a:r>
          </a:p>
          <a:p>
            <a:r>
              <a:rPr lang="en-US" sz="1600" dirty="0">
                <a:solidFill>
                  <a:schemeClr val="tx1"/>
                </a:solidFill>
              </a:rPr>
              <a:t>On 3-ball: drop targets required for 5x Bonus changes with each ball. </a:t>
            </a:r>
          </a:p>
          <a:p>
            <a:r>
              <a:rPr lang="en-US" sz="1600" dirty="0">
                <a:solidFill>
                  <a:schemeClr val="tx1"/>
                </a:solidFill>
              </a:rPr>
              <a:t>Ball 1: 10. </a:t>
            </a:r>
          </a:p>
          <a:p>
            <a:r>
              <a:rPr lang="en-US" sz="1600" dirty="0">
                <a:solidFill>
                  <a:schemeClr val="tx1"/>
                </a:solidFill>
              </a:rPr>
              <a:t>Ball 2: Q’s. </a:t>
            </a:r>
          </a:p>
          <a:p>
            <a:r>
              <a:rPr lang="en-US" sz="1600" dirty="0">
                <a:solidFill>
                  <a:schemeClr val="tx1"/>
                </a:solidFill>
              </a:rPr>
              <a:t>Ball 3: A's + joker.</a:t>
            </a:r>
          </a:p>
          <a:p>
            <a:endParaRPr lang="en-US" sz="1600" dirty="0">
              <a:solidFill>
                <a:schemeClr val="tx1"/>
              </a:solidFill>
            </a:endParaRPr>
          </a:p>
          <a:p>
            <a:r>
              <a:rPr lang="en-US" sz="1600" dirty="0">
                <a:solidFill>
                  <a:schemeClr val="tx1"/>
                </a:solidFill>
              </a:rPr>
              <a:t>10 is 1000 points in bonus; </a:t>
            </a:r>
            <a:r>
              <a:rPr lang="en-US" sz="1600" dirty="0" err="1">
                <a:solidFill>
                  <a:schemeClr val="tx1"/>
                </a:solidFill>
              </a:rPr>
              <a:t>Js</a:t>
            </a:r>
            <a:r>
              <a:rPr lang="en-US" sz="1600" dirty="0">
                <a:solidFill>
                  <a:schemeClr val="tx1"/>
                </a:solidFill>
              </a:rPr>
              <a:t> are 2000; Qs are 3000; Ks are 4000; </a:t>
            </a:r>
            <a:r>
              <a:rPr lang="en-US" sz="1600" dirty="0" err="1">
                <a:solidFill>
                  <a:schemeClr val="tx1"/>
                </a:solidFill>
              </a:rPr>
              <a:t>As+Joker</a:t>
            </a:r>
            <a:r>
              <a:rPr lang="en-US" sz="1600" dirty="0">
                <a:solidFill>
                  <a:schemeClr val="tx1"/>
                </a:solidFill>
              </a:rPr>
              <a:t> are 5000 points.</a:t>
            </a:r>
            <a:endParaRPr lang="en-GB" sz="1600" dirty="0">
              <a:solidFill>
                <a:schemeClr val="tx1"/>
              </a:solidFill>
            </a:endParaRPr>
          </a:p>
          <a:p>
            <a:endParaRPr lang="en-GB" sz="1600" dirty="0">
              <a:solidFill>
                <a:schemeClr val="tx1"/>
              </a:solidFill>
            </a:endParaRPr>
          </a:p>
          <a:p>
            <a:r>
              <a:rPr lang="en-US" sz="1600" dirty="0">
                <a:solidFill>
                  <a:schemeClr val="tx1"/>
                </a:solidFill>
              </a:rPr>
              <a:t>Tournament strategy: Aim for the Q's. 1st set of Q's is 3k. Each Q target after the 1st set is 5k. Full set of Q's is another 5k. Easy &amp; Safe</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7046" y="178389"/>
            <a:ext cx="69666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BSD</a:t>
            </a:r>
            <a:endParaRPr lang="da-DK" sz="24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71421" y="6281241"/>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JP</a:t>
            </a:r>
            <a:endParaRPr lang="da-DK" sz="2400" dirty="0">
              <a:solidFill>
                <a:schemeClr val="tx1"/>
              </a:solidFill>
            </a:endParaRPr>
          </a:p>
        </p:txBody>
      </p:sp>
    </p:spTree>
    <p:extLst>
      <p:ext uri="{BB962C8B-B14F-4D97-AF65-F5344CB8AC3E}">
        <p14:creationId xmlns:p14="http://schemas.microsoft.com/office/powerpoint/2010/main" val="138444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World Cup Soccer</a:t>
            </a:r>
          </a:p>
          <a:p>
            <a:r>
              <a:rPr lang="en-US" sz="1600" dirty="0">
                <a:solidFill>
                  <a:schemeClr val="tx1"/>
                </a:solidFill>
              </a:rPr>
              <a:t>There are four spots with flashing arrows labeled "BUILD" in front of them - left spiral, left ramp, right ramp and Striker scoop. </a:t>
            </a:r>
          </a:p>
          <a:p>
            <a:r>
              <a:rPr lang="en-US" sz="1600" dirty="0">
                <a:solidFill>
                  <a:schemeClr val="tx1"/>
                </a:solidFill>
              </a:rPr>
              <a:t>There is also a big soccer ball painted on the playfield with the words Strength, Stamina, Skill, Speed and Spirit on it. </a:t>
            </a:r>
          </a:p>
          <a:p>
            <a:r>
              <a:rPr lang="en-US" sz="1600" dirty="0">
                <a:solidFill>
                  <a:schemeClr val="tx1"/>
                </a:solidFill>
              </a:rPr>
              <a:t>Shooting a build shot lights one of the words on the ball on the playfield. When you light all five, lock and MB are lit. Shoot a ramp to lock the ball, shoot the Final Draw scoop to start MB.</a:t>
            </a:r>
          </a:p>
          <a:p>
            <a:r>
              <a:rPr lang="en-US" sz="1600" dirty="0">
                <a:solidFill>
                  <a:schemeClr val="tx1"/>
                </a:solidFill>
              </a:rPr>
              <a:t>Restart MB, if drain before hitting a jackpot, shooting a ramp or the Final Draw scoop will restart MB.</a:t>
            </a:r>
          </a:p>
          <a:p>
            <a:r>
              <a:rPr lang="en-US" sz="1600" dirty="0">
                <a:solidFill>
                  <a:schemeClr val="tx1"/>
                </a:solidFill>
              </a:rPr>
              <a:t>Goal are Jackpot, Ramp to relight, keep control in MB, one re-light can be done on Extra ball Button!</a:t>
            </a:r>
          </a:p>
          <a:p>
            <a:endParaRPr lang="en-US" sz="1600" dirty="0">
              <a:solidFill>
                <a:schemeClr val="tx1"/>
              </a:solidFill>
            </a:endParaRPr>
          </a:p>
          <a:p>
            <a:r>
              <a:rPr lang="en-US" sz="1600" dirty="0">
                <a:solidFill>
                  <a:schemeClr val="tx1"/>
                </a:solidFill>
              </a:rPr>
              <a:t>Keep kickback light, rollover right in-lane and hit the target to the left.</a:t>
            </a:r>
          </a:p>
          <a:p>
            <a:endParaRPr lang="en-US" sz="1600" dirty="0">
              <a:solidFill>
                <a:schemeClr val="tx1"/>
              </a:solidFill>
            </a:endParaRPr>
          </a:p>
          <a:p>
            <a:r>
              <a:rPr lang="en-US" sz="1600" dirty="0">
                <a:solidFill>
                  <a:schemeClr val="tx1"/>
                </a:solidFill>
              </a:rPr>
              <a:t>Most drain down the middle!</a:t>
            </a: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Comet</a:t>
            </a:r>
          </a:p>
          <a:p>
            <a:r>
              <a:rPr lang="en-US" sz="1600" dirty="0">
                <a:solidFill>
                  <a:schemeClr val="tx1"/>
                </a:solidFill>
              </a:rPr>
              <a:t>Object is to light the 1-9-8-6 rollover targets on the last ball, they only move right!</a:t>
            </a:r>
          </a:p>
          <a:p>
            <a:r>
              <a:rPr lang="en-US" sz="1600" dirty="0">
                <a:solidFill>
                  <a:schemeClr val="tx1"/>
                </a:solidFill>
              </a:rPr>
              <a:t>Which will give 100K plus on </a:t>
            </a:r>
          </a:p>
          <a:p>
            <a:pPr marL="285750" indent="-285750">
              <a:buFont typeface="Arial" panose="020B0604020202020204" pitchFamily="34" charset="0"/>
              <a:buChar char="•"/>
            </a:pPr>
            <a:r>
              <a:rPr lang="en-US" sz="1600" dirty="0">
                <a:solidFill>
                  <a:schemeClr val="tx1"/>
                </a:solidFill>
              </a:rPr>
              <a:t>1st Ball: 2x</a:t>
            </a:r>
          </a:p>
          <a:p>
            <a:pPr marL="285750" indent="-285750">
              <a:buFont typeface="Arial" panose="020B0604020202020204" pitchFamily="34" charset="0"/>
              <a:buChar char="•"/>
            </a:pPr>
            <a:r>
              <a:rPr lang="en-US" sz="1600" dirty="0">
                <a:solidFill>
                  <a:schemeClr val="tx1"/>
                </a:solidFill>
              </a:rPr>
              <a:t>2nd Ball: 3x </a:t>
            </a:r>
          </a:p>
          <a:p>
            <a:pPr marL="285750" indent="-285750">
              <a:buFont typeface="Arial" panose="020B0604020202020204" pitchFamily="34" charset="0"/>
              <a:buChar char="•"/>
            </a:pPr>
            <a:r>
              <a:rPr lang="en-US" sz="1600" dirty="0">
                <a:solidFill>
                  <a:schemeClr val="tx1"/>
                </a:solidFill>
              </a:rPr>
              <a:t>3rd Ball: 5</a:t>
            </a:r>
            <a:endParaRPr lang="en-GB" sz="1600" dirty="0">
              <a:solidFill>
                <a:schemeClr val="tx1"/>
              </a:solidFill>
            </a:endParaRPr>
          </a:p>
          <a:p>
            <a:endParaRPr lang="en-US" sz="1600" dirty="0">
              <a:solidFill>
                <a:schemeClr val="tx1"/>
              </a:solidFill>
            </a:endParaRPr>
          </a:p>
          <a:p>
            <a:r>
              <a:rPr lang="en-US" sz="1600" dirty="0">
                <a:solidFill>
                  <a:schemeClr val="tx1"/>
                </a:solidFill>
              </a:rPr>
              <a:t>Hitting the "DUMMY" drop target exposes the bull's-eye for a timed interval. Hitting bull's-eye, before the drop target resets, advances bonus multiplier (Green playfield light): 1st time: 2x; 2nd time: 3x, 3rd time: 4x; 4th time: 5x... thereafter, hits score 20,000 for each additional time. Hitting the "DUMMY" activates a game voice.</a:t>
            </a:r>
          </a:p>
          <a:p>
            <a:endParaRPr lang="en-US" sz="1600" dirty="0">
              <a:solidFill>
                <a:schemeClr val="tx1"/>
              </a:solidFill>
            </a:endParaRPr>
          </a:p>
          <a:p>
            <a:r>
              <a:rPr lang="en-US" sz="1600" dirty="0">
                <a:solidFill>
                  <a:schemeClr val="tx1"/>
                </a:solidFill>
              </a:rPr>
              <a:t>Making the 4 Duck Bank... lights CORKSCREW.</a:t>
            </a:r>
          </a:p>
          <a:p>
            <a:r>
              <a:rPr lang="en-US" sz="1600" dirty="0">
                <a:solidFill>
                  <a:schemeClr val="tx1"/>
                </a:solidFill>
              </a:rPr>
              <a:t>Making the 4 Rabbit Bank... lights FUNHOUSE.</a:t>
            </a:r>
          </a:p>
          <a:p>
            <a:endParaRPr lang="en-US" sz="1600" dirty="0">
              <a:solidFill>
                <a:schemeClr val="tx1"/>
              </a:solidFill>
            </a:endParaRPr>
          </a:p>
          <a:p>
            <a:r>
              <a:rPr lang="en-US" sz="1600" dirty="0">
                <a:solidFill>
                  <a:schemeClr val="tx1"/>
                </a:solidFill>
              </a:rPr>
              <a:t>Completing BOTH the Duck &amp; Rabbit Banks... activates (lights) the COMET ramp for higher scores.</a:t>
            </a:r>
          </a:p>
          <a:p>
            <a:endParaRPr lang="en-US" sz="1600" dirty="0">
              <a:solidFill>
                <a:schemeClr val="tx1"/>
              </a:solidFill>
            </a:endParaRPr>
          </a:p>
          <a:p>
            <a:r>
              <a:rPr lang="en-US" sz="1600" dirty="0">
                <a:solidFill>
                  <a:schemeClr val="tx1"/>
                </a:solidFill>
              </a:rPr>
              <a:t>CYCLE JUMP, gives 10K, 20K or 30K, if lit 20K, 50K or 200K. Passage thru the LEFT Flipper return lights all three rings.</a:t>
            </a:r>
          </a:p>
          <a:p>
            <a:endParaRPr lang="en-US" sz="1600" dirty="0">
              <a:solidFill>
                <a:schemeClr val="tx1"/>
              </a:solidFill>
            </a:endParaRPr>
          </a:p>
          <a:p>
            <a:r>
              <a:rPr lang="en-US" sz="1600" dirty="0">
                <a:solidFill>
                  <a:schemeClr val="tx1"/>
                </a:solidFill>
              </a:rPr>
              <a:t>Ball one and three Bonus scores Ducks, and ball two Bonus score Rabbits.</a:t>
            </a:r>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17047" y="932165"/>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CMT</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950" y="1748827"/>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185532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No Fear</a:t>
            </a:r>
          </a:p>
          <a:p>
            <a:r>
              <a:rPr lang="en-GB" sz="1600" dirty="0">
                <a:solidFill>
                  <a:schemeClr val="tx1"/>
                </a:solidFill>
              </a:rPr>
              <a:t>Mode base games, with Challenges.</a:t>
            </a:r>
          </a:p>
          <a:p>
            <a:r>
              <a:rPr lang="en-GB" sz="1600" dirty="0">
                <a:solidFill>
                  <a:schemeClr val="tx1"/>
                </a:solidFill>
              </a:rPr>
              <a:t>Launch ball when “Start Challenge”, do all the </a:t>
            </a:r>
            <a:r>
              <a:rPr lang="en-GB" sz="1600" dirty="0" err="1">
                <a:solidFill>
                  <a:schemeClr val="tx1"/>
                </a:solidFill>
              </a:rPr>
              <a:t>chanllenges</a:t>
            </a:r>
            <a:r>
              <a:rPr lang="en-GB" sz="1600" dirty="0">
                <a:solidFill>
                  <a:schemeClr val="tx1"/>
                </a:solidFill>
              </a:rPr>
              <a:t>, but is </a:t>
            </a:r>
            <a:r>
              <a:rPr lang="en-GB" sz="1600" dirty="0" err="1">
                <a:solidFill>
                  <a:schemeClr val="tx1"/>
                </a:solidFill>
              </a:rPr>
              <a:t>Aspalt</a:t>
            </a:r>
            <a:r>
              <a:rPr lang="en-GB" sz="1600" dirty="0">
                <a:solidFill>
                  <a:schemeClr val="tx1"/>
                </a:solidFill>
              </a:rPr>
              <a:t> go to Jump Ramps and loops or locks.</a:t>
            </a:r>
          </a:p>
          <a:p>
            <a:endParaRPr lang="en-GB" sz="1600" dirty="0">
              <a:solidFill>
                <a:schemeClr val="tx1"/>
              </a:solidFill>
            </a:endParaRPr>
          </a:p>
          <a:p>
            <a:r>
              <a:rPr lang="en-GB" sz="1600" dirty="0">
                <a:solidFill>
                  <a:schemeClr val="tx1"/>
                </a:solidFill>
              </a:rPr>
              <a:t>On first ball do jumps as they are in the bonus, and therefore tripled value on first ball.</a:t>
            </a:r>
          </a:p>
          <a:p>
            <a:endParaRPr lang="en-GB" sz="1600" dirty="0">
              <a:solidFill>
                <a:schemeClr val="tx1"/>
              </a:solidFill>
            </a:endParaRPr>
          </a:p>
          <a:p>
            <a:r>
              <a:rPr lang="en-GB" sz="1600" dirty="0">
                <a:solidFill>
                  <a:schemeClr val="tx1"/>
                </a:solidFill>
              </a:rPr>
              <a:t>When done all 5 minor challenges, need to spell “</a:t>
            </a:r>
            <a:r>
              <a:rPr lang="en-US" sz="1600" dirty="0">
                <a:solidFill>
                  <a:schemeClr val="tx1"/>
                </a:solidFill>
              </a:rPr>
              <a:t>No Fear” before Start Challenge, </a:t>
            </a:r>
            <a:r>
              <a:rPr lang="en-GB" sz="1600" dirty="0">
                <a:solidFill>
                  <a:schemeClr val="tx1"/>
                </a:solidFill>
              </a:rPr>
              <a:t>Jump Ramps and loops.</a:t>
            </a:r>
          </a:p>
          <a:p>
            <a:r>
              <a:rPr lang="en-GB" sz="1600" dirty="0">
                <a:solidFill>
                  <a:schemeClr val="tx1"/>
                </a:solidFill>
              </a:rPr>
              <a:t>In “No Limits”: </a:t>
            </a:r>
            <a:r>
              <a:rPr lang="en-US" sz="1600" dirty="0">
                <a:solidFill>
                  <a:schemeClr val="tx1"/>
                </a:solidFill>
              </a:rPr>
              <a:t>A 3 ball </a:t>
            </a:r>
            <a:r>
              <a:rPr lang="en-US" sz="1600" dirty="0" err="1">
                <a:solidFill>
                  <a:schemeClr val="tx1"/>
                </a:solidFill>
              </a:rPr>
              <a:t>multiball</a:t>
            </a:r>
            <a:r>
              <a:rPr lang="en-US" sz="1600" dirty="0">
                <a:solidFill>
                  <a:schemeClr val="tx1"/>
                </a:solidFill>
              </a:rPr>
              <a:t>, </a:t>
            </a:r>
            <a:r>
              <a:rPr lang="en-GB" sz="1600" dirty="0">
                <a:solidFill>
                  <a:schemeClr val="tx1"/>
                </a:solidFill>
              </a:rPr>
              <a:t>Jump Ramps and loops.</a:t>
            </a:r>
          </a:p>
          <a:p>
            <a:r>
              <a:rPr lang="en-GB" sz="1600" dirty="0">
                <a:solidFill>
                  <a:schemeClr val="tx1"/>
                </a:solidFill>
              </a:rPr>
              <a:t>In “Fear Fest”: </a:t>
            </a:r>
            <a:r>
              <a:rPr lang="en-US" sz="1600" dirty="0">
                <a:solidFill>
                  <a:schemeClr val="tx1"/>
                </a:solidFill>
              </a:rPr>
              <a:t>A 3 ball </a:t>
            </a:r>
            <a:r>
              <a:rPr lang="en-US" sz="1600" dirty="0" err="1">
                <a:solidFill>
                  <a:schemeClr val="tx1"/>
                </a:solidFill>
              </a:rPr>
              <a:t>multiball</a:t>
            </a:r>
            <a:r>
              <a:rPr lang="en-US" sz="1600" dirty="0">
                <a:solidFill>
                  <a:schemeClr val="tx1"/>
                </a:solidFill>
              </a:rPr>
              <a:t> where Skull or Skydive </a:t>
            </a:r>
            <a:r>
              <a:rPr lang="en-US" sz="1600" dirty="0" err="1">
                <a:solidFill>
                  <a:schemeClr val="tx1"/>
                </a:solidFill>
              </a:rPr>
              <a:t>ia</a:t>
            </a:r>
            <a:r>
              <a:rPr lang="en-US" sz="1600" dirty="0">
                <a:solidFill>
                  <a:schemeClr val="tx1"/>
                </a:solidFill>
              </a:rPr>
              <a:t> Jackpot. The value of this starts at 80M and each major shot adds 20M to this value. Once collected, Jackpot resets to 20M and 4 major shots are needed to relight it making the second Jackpot start at 100M.</a:t>
            </a:r>
          </a:p>
          <a:p>
            <a:r>
              <a:rPr lang="en-US" sz="1600" dirty="0">
                <a:solidFill>
                  <a:schemeClr val="tx1"/>
                </a:solidFill>
              </a:rPr>
              <a:t>In “Meet Your Maker”: A four ball MB, 50M Jackpot is lit at Skull, 200M Jackpot is lit for Jump Loops, trap up on left, and Jump!!</a:t>
            </a:r>
          </a:p>
          <a:p>
            <a:endParaRPr lang="en-US" sz="1600" dirty="0">
              <a:solidFill>
                <a:schemeClr val="tx1"/>
              </a:solidFill>
            </a:endParaRPr>
          </a:p>
          <a:p>
            <a:r>
              <a:rPr lang="en-US" sz="1600" dirty="0" err="1">
                <a:solidFill>
                  <a:schemeClr val="tx1"/>
                </a:solidFill>
              </a:rPr>
              <a:t>Multiball</a:t>
            </a:r>
            <a:r>
              <a:rPr lang="en-US" sz="1600" dirty="0">
                <a:solidFill>
                  <a:schemeClr val="tx1"/>
                </a:solidFill>
              </a:rPr>
              <a:t>: To light lock, shoot the Skydive drop target once, then shoot either Skydive, or Skull to lock the ball.</a:t>
            </a:r>
          </a:p>
          <a:p>
            <a:r>
              <a:rPr lang="en-US" sz="1600" dirty="0">
                <a:solidFill>
                  <a:schemeClr val="tx1"/>
                </a:solidFill>
              </a:rPr>
              <a:t>Jackpot in order are, Skull 50M, Skydive 100M, Jump 200M, in no Jackpots are collected, 20 sec to collect any, so Jump!</a:t>
            </a:r>
          </a:p>
          <a:p>
            <a:r>
              <a:rPr lang="en-US" sz="1600" dirty="0">
                <a:solidFill>
                  <a:schemeClr val="tx1"/>
                </a:solidFill>
              </a:rPr>
              <a:t>Again in MB, trap up at left flipper, as all Jackpot can be made from Right, and the ball most likely return to right flipper.</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Red and Ted's Road Show</a:t>
            </a:r>
          </a:p>
          <a:p>
            <a:r>
              <a:rPr lang="en-US" sz="1600" dirty="0">
                <a:solidFill>
                  <a:schemeClr val="tx1"/>
                </a:solidFill>
              </a:rPr>
              <a:t>First ball do not Skill shot, but soft plunge, and change city to Miami, by hitting white target way left.</a:t>
            </a:r>
          </a:p>
          <a:p>
            <a:r>
              <a:rPr lang="en-US" sz="1600" dirty="0">
                <a:solidFill>
                  <a:schemeClr val="tx1"/>
                </a:solidFill>
              </a:rPr>
              <a:t>Then “Start city” in scoop, in Miami hit spinner/lock shot.</a:t>
            </a:r>
          </a:p>
          <a:p>
            <a:r>
              <a:rPr lang="en-US" sz="1600" dirty="0">
                <a:solidFill>
                  <a:schemeClr val="tx1"/>
                </a:solidFill>
              </a:rPr>
              <a:t>After use Ramp to travel 400 miles to next city, Left ramp, Left Ramp, Right Ramp.</a:t>
            </a:r>
          </a:p>
          <a:p>
            <a:endParaRPr lang="en-US" sz="1600" dirty="0">
              <a:solidFill>
                <a:schemeClr val="tx1"/>
              </a:solidFill>
            </a:endParaRPr>
          </a:p>
          <a:p>
            <a:r>
              <a:rPr lang="en-US" sz="1600" dirty="0">
                <a:solidFill>
                  <a:schemeClr val="tx1"/>
                </a:solidFill>
              </a:rPr>
              <a:t>In city’s, remember to use the Magic Standup, go up to the lock, and do use upper flipper but bounce.</a:t>
            </a:r>
          </a:p>
          <a:p>
            <a:endParaRPr lang="en-US" sz="1600" dirty="0">
              <a:solidFill>
                <a:schemeClr val="tx1"/>
              </a:solidFill>
            </a:endParaRPr>
          </a:p>
          <a:p>
            <a:r>
              <a:rPr lang="en-US" sz="1600" dirty="0">
                <a:solidFill>
                  <a:schemeClr val="tx1"/>
                </a:solidFill>
              </a:rPr>
              <a:t>MB: after hitting the Bulldozer blade 5 times lock is ready, left of left Ramp, don’t go for Bulldozer, just take when ready!</a:t>
            </a:r>
          </a:p>
          <a:p>
            <a:r>
              <a:rPr lang="en-US" sz="1600" dirty="0">
                <a:solidFill>
                  <a:schemeClr val="tx1"/>
                </a:solidFill>
              </a:rPr>
              <a:t>Lock ball two, and hit Ted who swallows that ball you just shot in, all three balls are kicked out of the Lock.</a:t>
            </a:r>
          </a:p>
          <a:p>
            <a:r>
              <a:rPr lang="en-US" sz="1600" dirty="0">
                <a:solidFill>
                  <a:schemeClr val="tx1"/>
                </a:solidFill>
              </a:rPr>
              <a:t>The first jackpot is at Ted's mouth, and the second is at Red's mouth, Red is very early on the upper flipper.</a:t>
            </a:r>
          </a:p>
          <a:p>
            <a:r>
              <a:rPr lang="en-US" sz="1600" dirty="0">
                <a:solidFill>
                  <a:schemeClr val="tx1"/>
                </a:solidFill>
              </a:rPr>
              <a:t>If you drain two balls without getting a jackpot, </a:t>
            </a:r>
            <a:r>
              <a:rPr lang="en-US" sz="1600" dirty="0" err="1">
                <a:solidFill>
                  <a:schemeClr val="tx1"/>
                </a:solidFill>
              </a:rPr>
              <a:t>multiball</a:t>
            </a:r>
            <a:r>
              <a:rPr lang="en-US" sz="1600" dirty="0">
                <a:solidFill>
                  <a:schemeClr val="tx1"/>
                </a:solidFill>
              </a:rPr>
              <a:t> restart is lit at the Lock for 12 seconds.</a:t>
            </a:r>
          </a:p>
          <a:p>
            <a:endParaRPr lang="en-US" sz="1600" dirty="0">
              <a:solidFill>
                <a:schemeClr val="tx1"/>
              </a:solidFill>
            </a:endParaRPr>
          </a:p>
          <a:p>
            <a:r>
              <a:rPr lang="en-US" sz="1600" dirty="0">
                <a:solidFill>
                  <a:schemeClr val="tx1"/>
                </a:solidFill>
              </a:rPr>
              <a:t>If the sign in the window reads "Uranium Ore $3 a Chunk" quickly hit both flippers. This starts Construction Mania, a 20-second mode with all targets worth 3M. If you start Construction Mania, you will not get a souvenir for that trip to Bob’s.</a:t>
            </a:r>
          </a:p>
          <a:p>
            <a:endParaRPr lang="en-US" sz="1600" dirty="0">
              <a:solidFill>
                <a:schemeClr val="tx1"/>
              </a:solidFill>
            </a:endParaRPr>
          </a:p>
          <a:p>
            <a:r>
              <a:rPr lang="en-US" sz="1600" dirty="0">
                <a:solidFill>
                  <a:schemeClr val="tx1"/>
                </a:solidFill>
              </a:rPr>
              <a:t>Radio Targets; An orange standup on each side of the lane leading to Red's mouth, and a bank of three red standups to the left of the Bumpers.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3795" y="2419665"/>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RS</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60394" y="2952411"/>
            <a:ext cx="52595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NF</a:t>
            </a:r>
            <a:endParaRPr lang="da-DK" sz="2400" dirty="0">
              <a:solidFill>
                <a:schemeClr val="tx1"/>
              </a:solidFill>
            </a:endParaRPr>
          </a:p>
        </p:txBody>
      </p:sp>
    </p:spTree>
    <p:extLst>
      <p:ext uri="{BB962C8B-B14F-4D97-AF65-F5344CB8AC3E}">
        <p14:creationId xmlns:p14="http://schemas.microsoft.com/office/powerpoint/2010/main" val="4199693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Avatar</a:t>
            </a:r>
          </a:p>
          <a:p>
            <a:r>
              <a:rPr lang="da-DK" sz="1600" dirty="0" err="1">
                <a:solidFill>
                  <a:schemeClr val="tx1"/>
                </a:solidFill>
              </a:rPr>
              <a:t>Toplanes</a:t>
            </a:r>
            <a:r>
              <a:rPr lang="da-DK" sz="1600" dirty="0">
                <a:solidFill>
                  <a:schemeClr val="tx1"/>
                </a:solidFill>
              </a:rPr>
              <a:t> rollovers gives 2X </a:t>
            </a:r>
            <a:r>
              <a:rPr lang="da-DK" sz="1600" dirty="0" err="1">
                <a:solidFill>
                  <a:schemeClr val="tx1"/>
                </a:solidFill>
              </a:rPr>
              <a:t>Multipliers</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them</a:t>
            </a:r>
            <a:r>
              <a:rPr lang="da-DK" sz="1600" dirty="0">
                <a:solidFill>
                  <a:schemeClr val="tx1"/>
                </a:solidFill>
              </a:rPr>
              <a:t>, </a:t>
            </a:r>
            <a:r>
              <a:rPr lang="da-DK" sz="1600" dirty="0" err="1">
                <a:solidFill>
                  <a:schemeClr val="tx1"/>
                </a:solidFill>
              </a:rPr>
              <a:t>place</a:t>
            </a:r>
            <a:r>
              <a:rPr lang="da-DK" sz="1600" dirty="0">
                <a:solidFill>
                  <a:schemeClr val="tx1"/>
                </a:solidFill>
              </a:rPr>
              <a:t> on </a:t>
            </a:r>
          </a:p>
          <a:p>
            <a:r>
              <a:rPr lang="da-DK" sz="1600" dirty="0" err="1">
                <a:solidFill>
                  <a:schemeClr val="tx1"/>
                </a:solidFill>
              </a:rPr>
              <a:t>unobtainium</a:t>
            </a:r>
            <a:endParaRPr lang="da-DK" sz="1600" dirty="0">
              <a:solidFill>
                <a:schemeClr val="tx1"/>
              </a:solidFill>
            </a:endParaRPr>
          </a:p>
          <a:p>
            <a:endParaRPr lang="da-DK" sz="1600" dirty="0">
              <a:solidFill>
                <a:schemeClr val="tx1"/>
              </a:solidFill>
            </a:endParaRPr>
          </a:p>
          <a:p>
            <a:r>
              <a:rPr lang="da-DK" sz="1600" dirty="0">
                <a:solidFill>
                  <a:schemeClr val="tx1"/>
                </a:solidFill>
              </a:rPr>
              <a:t>Link MB: </a:t>
            </a:r>
            <a:r>
              <a:rPr lang="da-DK" sz="1600" dirty="0" err="1">
                <a:solidFill>
                  <a:schemeClr val="tx1"/>
                </a:solidFill>
              </a:rPr>
              <a:t>lock</a:t>
            </a:r>
            <a:r>
              <a:rPr lang="da-DK" sz="1600" dirty="0">
                <a:solidFill>
                  <a:schemeClr val="tx1"/>
                </a:solidFill>
              </a:rPr>
              <a:t> a ball in the Link </a:t>
            </a:r>
            <a:r>
              <a:rPr lang="da-DK" sz="1600" dirty="0" err="1">
                <a:solidFill>
                  <a:schemeClr val="tx1"/>
                </a:solidFill>
              </a:rPr>
              <a:t>coffin</a:t>
            </a:r>
            <a:r>
              <a:rPr lang="da-DK" sz="1600" dirty="0">
                <a:solidFill>
                  <a:schemeClr val="tx1"/>
                </a:solidFill>
              </a:rPr>
              <a:t>, hit it a </a:t>
            </a:r>
            <a:r>
              <a:rPr lang="da-DK" sz="1600" dirty="0" err="1">
                <a:solidFill>
                  <a:schemeClr val="tx1"/>
                </a:solidFill>
              </a:rPr>
              <a:t>number</a:t>
            </a:r>
            <a:r>
              <a:rPr lang="da-DK" sz="1600" dirty="0">
                <a:solidFill>
                  <a:schemeClr val="tx1"/>
                </a:solidFill>
              </a:rPr>
              <a:t> of times to release for MB, </a:t>
            </a:r>
            <a:r>
              <a:rPr lang="da-DK" sz="1600" dirty="0" err="1">
                <a:solidFill>
                  <a:schemeClr val="tx1"/>
                </a:solidFill>
              </a:rPr>
              <a:t>shoot</a:t>
            </a:r>
            <a:r>
              <a:rPr lang="da-DK" sz="1600" dirty="0">
                <a:solidFill>
                  <a:schemeClr val="tx1"/>
                </a:solidFill>
              </a:rPr>
              <a:t> Link </a:t>
            </a:r>
            <a:r>
              <a:rPr lang="da-DK" sz="1600" dirty="0" err="1">
                <a:solidFill>
                  <a:schemeClr val="tx1"/>
                </a:solidFill>
              </a:rPr>
              <a:t>again</a:t>
            </a:r>
            <a:r>
              <a:rPr lang="da-DK" sz="1600" dirty="0">
                <a:solidFill>
                  <a:schemeClr val="tx1"/>
                </a:solidFill>
              </a:rPr>
              <a:t> to </a:t>
            </a:r>
            <a:r>
              <a:rPr lang="da-DK" sz="1600" dirty="0" err="1">
                <a:solidFill>
                  <a:schemeClr val="tx1"/>
                </a:solidFill>
              </a:rPr>
              <a:t>capture</a:t>
            </a:r>
            <a:r>
              <a:rPr lang="da-DK" sz="1600" dirty="0">
                <a:solidFill>
                  <a:schemeClr val="tx1"/>
                </a:solidFill>
              </a:rPr>
              <a:t> </a:t>
            </a:r>
            <a:r>
              <a:rPr lang="da-DK" sz="1600" dirty="0" err="1">
                <a:solidFill>
                  <a:schemeClr val="tx1"/>
                </a:solidFill>
              </a:rPr>
              <a:t>that</a:t>
            </a:r>
            <a:r>
              <a:rPr lang="da-DK" sz="1600" dirty="0">
                <a:solidFill>
                  <a:schemeClr val="tx1"/>
                </a:solidFill>
              </a:rPr>
              <a:t> ball and </a:t>
            </a:r>
            <a:r>
              <a:rPr lang="da-DK" sz="1600" dirty="0" err="1">
                <a:solidFill>
                  <a:schemeClr val="tx1"/>
                </a:solidFill>
              </a:rPr>
              <a:t>add</a:t>
            </a:r>
            <a:r>
              <a:rPr lang="da-DK" sz="1600" dirty="0">
                <a:solidFill>
                  <a:schemeClr val="tx1"/>
                </a:solidFill>
              </a:rPr>
              <a:t> a new ball.</a:t>
            </a:r>
          </a:p>
          <a:p>
            <a:endParaRPr lang="da-DK" sz="1600" dirty="0">
              <a:solidFill>
                <a:schemeClr val="tx1"/>
              </a:solidFill>
            </a:endParaRPr>
          </a:p>
          <a:p>
            <a:r>
              <a:rPr lang="da-DK" sz="1600" dirty="0">
                <a:solidFill>
                  <a:schemeClr val="tx1"/>
                </a:solidFill>
              </a:rPr>
              <a:t>AMP </a:t>
            </a:r>
            <a:r>
              <a:rPr lang="da-DK" sz="1600" dirty="0" err="1">
                <a:solidFill>
                  <a:schemeClr val="tx1"/>
                </a:solidFill>
              </a:rPr>
              <a:t>suit</a:t>
            </a:r>
            <a:r>
              <a:rPr lang="da-DK" sz="1600" dirty="0">
                <a:solidFill>
                  <a:schemeClr val="tx1"/>
                </a:solidFill>
              </a:rPr>
              <a:t> MB, hit the ”</a:t>
            </a:r>
            <a:r>
              <a:rPr lang="da-DK" sz="1600" dirty="0" err="1">
                <a:solidFill>
                  <a:schemeClr val="tx1"/>
                </a:solidFill>
              </a:rPr>
              <a:t>traveling</a:t>
            </a:r>
            <a:r>
              <a:rPr lang="da-DK" sz="1600" dirty="0">
                <a:solidFill>
                  <a:schemeClr val="tx1"/>
                </a:solidFill>
              </a:rPr>
              <a:t>” A-M-P light to </a:t>
            </a:r>
            <a:r>
              <a:rPr lang="da-DK" sz="1600" dirty="0" err="1">
                <a:solidFill>
                  <a:schemeClr val="tx1"/>
                </a:solidFill>
              </a:rPr>
              <a:t>lower</a:t>
            </a:r>
            <a:r>
              <a:rPr lang="da-DK" sz="1600" dirty="0">
                <a:solidFill>
                  <a:schemeClr val="tx1"/>
                </a:solidFill>
              </a:rPr>
              <a:t> the standups, </a:t>
            </a:r>
            <a:r>
              <a:rPr lang="da-DK" sz="1600" dirty="0" err="1">
                <a:solidFill>
                  <a:schemeClr val="tx1"/>
                </a:solidFill>
              </a:rPr>
              <a:t>otherwise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individual</a:t>
            </a:r>
            <a:r>
              <a:rPr lang="da-DK" sz="1600" dirty="0">
                <a:solidFill>
                  <a:schemeClr val="tx1"/>
                </a:solidFill>
              </a:rPr>
              <a:t>, the A-M-P </a:t>
            </a:r>
            <a:r>
              <a:rPr lang="da-DK" sz="1600" dirty="0" err="1">
                <a:solidFill>
                  <a:schemeClr val="tx1"/>
                </a:solidFill>
              </a:rPr>
              <a:t>bullseye</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a:t>
            </a:r>
          </a:p>
          <a:p>
            <a:endParaRPr lang="da-DK" sz="1600" dirty="0">
              <a:solidFill>
                <a:schemeClr val="tx1"/>
              </a:solidFill>
            </a:endParaRPr>
          </a:p>
          <a:p>
            <a:r>
              <a:rPr lang="da-DK" sz="1600" dirty="0" err="1">
                <a:solidFill>
                  <a:schemeClr val="tx1"/>
                </a:solidFill>
              </a:rPr>
              <a:t>Rigth</a:t>
            </a:r>
            <a:r>
              <a:rPr lang="da-DK" sz="1600" dirty="0">
                <a:solidFill>
                  <a:schemeClr val="tx1"/>
                </a:solidFill>
              </a:rPr>
              <a:t> </a:t>
            </a:r>
            <a:r>
              <a:rPr lang="da-DK" sz="1600" dirty="0" err="1">
                <a:solidFill>
                  <a:schemeClr val="tx1"/>
                </a:solidFill>
              </a:rPr>
              <a:t>Oribt</a:t>
            </a:r>
            <a:r>
              <a:rPr lang="da-DK" sz="1600" dirty="0">
                <a:solidFill>
                  <a:schemeClr val="tx1"/>
                </a:solidFill>
              </a:rPr>
              <a:t> feed, </a:t>
            </a:r>
            <a:r>
              <a:rPr lang="da-DK" sz="1600" dirty="0" err="1">
                <a:solidFill>
                  <a:schemeClr val="tx1"/>
                </a:solidFill>
              </a:rPr>
              <a:t>Toplanes</a:t>
            </a:r>
            <a:r>
              <a:rPr lang="da-DK" sz="1600" dirty="0">
                <a:solidFill>
                  <a:schemeClr val="tx1"/>
                </a:solidFill>
              </a:rPr>
              <a:t>, and start ”Bomber Battle” mode.</a:t>
            </a:r>
          </a:p>
          <a:p>
            <a:endParaRPr lang="da-DK" sz="1600" dirty="0">
              <a:solidFill>
                <a:schemeClr val="tx1"/>
              </a:solidFill>
            </a:endParaRPr>
          </a:p>
          <a:p>
            <a:r>
              <a:rPr lang="da-DK" sz="1600" dirty="0" err="1">
                <a:solidFill>
                  <a:schemeClr val="tx1"/>
                </a:solidFill>
              </a:rPr>
              <a:t>Inlane</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controlled</a:t>
            </a:r>
            <a:r>
              <a:rPr lang="da-DK" sz="1600" dirty="0">
                <a:solidFill>
                  <a:schemeClr val="tx1"/>
                </a:solidFill>
              </a:rPr>
              <a:t> and </a:t>
            </a:r>
            <a:r>
              <a:rPr lang="da-DK" sz="1600" dirty="0" err="1">
                <a:solidFill>
                  <a:schemeClr val="tx1"/>
                </a:solidFill>
              </a:rPr>
              <a:t>when</a:t>
            </a:r>
            <a:r>
              <a:rPr lang="da-DK" sz="1600" dirty="0">
                <a:solidFill>
                  <a:schemeClr val="tx1"/>
                </a:solidFill>
              </a:rPr>
              <a:t> all </a:t>
            </a:r>
            <a:r>
              <a:rPr lang="da-DK" sz="1600" dirty="0" err="1">
                <a:solidFill>
                  <a:schemeClr val="tx1"/>
                </a:solidFill>
              </a:rPr>
              <a:t>lite</a:t>
            </a:r>
            <a:r>
              <a:rPr lang="da-DK" sz="1600" dirty="0">
                <a:solidFill>
                  <a:schemeClr val="tx1"/>
                </a:solidFill>
              </a:rPr>
              <a:t>, spot a </a:t>
            </a:r>
            <a:r>
              <a:rPr lang="da-DK" sz="1600" dirty="0" err="1">
                <a:solidFill>
                  <a:schemeClr val="tx1"/>
                </a:solidFill>
              </a:rPr>
              <a:t>character</a:t>
            </a:r>
            <a:r>
              <a:rPr lang="da-DK" sz="1600" dirty="0">
                <a:solidFill>
                  <a:schemeClr val="tx1"/>
                </a:solidFill>
              </a:rPr>
              <a:t> as a </a:t>
            </a:r>
            <a:r>
              <a:rPr lang="da-DK" sz="1600" dirty="0" err="1">
                <a:solidFill>
                  <a:schemeClr val="tx1"/>
                </a:solidFill>
              </a:rPr>
              <a:t>direct</a:t>
            </a:r>
            <a:r>
              <a:rPr lang="da-DK" sz="1600" dirty="0">
                <a:solidFill>
                  <a:schemeClr val="tx1"/>
                </a:solidFill>
              </a:rPr>
              <a:t> shot for a short time.</a:t>
            </a:r>
          </a:p>
          <a:p>
            <a:endParaRPr lang="da-DK" sz="1600" dirty="0">
              <a:solidFill>
                <a:schemeClr val="tx1"/>
              </a:solidFill>
            </a:endParaRPr>
          </a:p>
          <a:p>
            <a:r>
              <a:rPr lang="da-DK" sz="1600" dirty="0">
                <a:solidFill>
                  <a:schemeClr val="tx1"/>
                </a:solidFill>
              </a:rPr>
              <a:t>If all </a:t>
            </a:r>
            <a:r>
              <a:rPr lang="da-DK" sz="1600" dirty="0" err="1">
                <a:solidFill>
                  <a:schemeClr val="tx1"/>
                </a:solidFill>
              </a:rPr>
              <a:t>Charaters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collected</a:t>
            </a:r>
            <a:r>
              <a:rPr lang="da-DK" sz="1600" dirty="0">
                <a:solidFill>
                  <a:schemeClr val="tx1"/>
                </a:solidFill>
              </a:rPr>
              <a:t>, all N-A-V-I </a:t>
            </a:r>
            <a:r>
              <a:rPr lang="da-DK" sz="1600" dirty="0" err="1">
                <a:solidFill>
                  <a:schemeClr val="tx1"/>
                </a:solidFill>
              </a:rPr>
              <a:t>targets</a:t>
            </a:r>
            <a:r>
              <a:rPr lang="da-DK" sz="1600" dirty="0">
                <a:solidFill>
                  <a:schemeClr val="tx1"/>
                </a:solidFill>
              </a:rPr>
              <a:t> has to </a:t>
            </a:r>
            <a:r>
              <a:rPr lang="da-DK" sz="1600" dirty="0" err="1">
                <a:solidFill>
                  <a:schemeClr val="tx1"/>
                </a:solidFill>
              </a:rPr>
              <a:t>be</a:t>
            </a:r>
            <a:r>
              <a:rPr lang="da-DK" sz="1600" dirty="0">
                <a:solidFill>
                  <a:schemeClr val="tx1"/>
                </a:solidFill>
              </a:rPr>
              <a:t> hit, and </a:t>
            </a:r>
            <a:r>
              <a:rPr lang="da-DK" sz="1600" dirty="0" err="1">
                <a:solidFill>
                  <a:schemeClr val="tx1"/>
                </a:solidFill>
              </a:rPr>
              <a:t>then</a:t>
            </a:r>
            <a:r>
              <a:rPr lang="da-DK" sz="1600" dirty="0">
                <a:solidFill>
                  <a:schemeClr val="tx1"/>
                </a:solidFill>
              </a:rPr>
              <a:t> </a:t>
            </a:r>
            <a:r>
              <a:rPr lang="da-DK" sz="1600" dirty="0" err="1">
                <a:solidFill>
                  <a:schemeClr val="tx1"/>
                </a:solidFill>
              </a:rPr>
              <a:t>one</a:t>
            </a:r>
            <a:r>
              <a:rPr lang="da-DK" sz="1600" dirty="0">
                <a:solidFill>
                  <a:schemeClr val="tx1"/>
                </a:solidFill>
              </a:rPr>
              <a:t> final hit to </a:t>
            </a:r>
            <a:r>
              <a:rPr lang="da-DK" sz="1600" dirty="0" err="1">
                <a:solidFill>
                  <a:schemeClr val="tx1"/>
                </a:solidFill>
              </a:rPr>
              <a:t>any</a:t>
            </a:r>
            <a:r>
              <a:rPr lang="da-DK" sz="1600" dirty="0">
                <a:solidFill>
                  <a:schemeClr val="tx1"/>
                </a:solidFill>
              </a:rPr>
              <a:t> N-A-V-I </a:t>
            </a:r>
            <a:r>
              <a:rPr lang="da-DK" sz="1600" dirty="0" err="1">
                <a:solidFill>
                  <a:schemeClr val="tx1"/>
                </a:solidFill>
              </a:rPr>
              <a:t>target</a:t>
            </a:r>
            <a:r>
              <a:rPr lang="da-DK" sz="1600" dirty="0">
                <a:solidFill>
                  <a:schemeClr val="tx1"/>
                </a:solidFill>
              </a:rPr>
              <a:t> to start N-A-V-I MB.</a:t>
            </a:r>
          </a:p>
          <a:p>
            <a:endParaRPr lang="da-DK" sz="1600" dirty="0">
              <a:solidFill>
                <a:schemeClr val="tx1"/>
              </a:solidFill>
            </a:endParaRPr>
          </a:p>
          <a:p>
            <a:r>
              <a:rPr lang="en-GB" sz="1600" dirty="0">
                <a:solidFill>
                  <a:schemeClr val="tx1"/>
                </a:solidFill>
              </a:rPr>
              <a:t>Eywa spots mysteries, </a:t>
            </a:r>
            <a:r>
              <a:rPr lang="en-US" sz="1600" dirty="0">
                <a:solidFill>
                  <a:schemeClr val="tx1"/>
                </a:solidFill>
              </a:rPr>
              <a:t>Eywa is lit after a certain number of switch hits, get higher and higher throughout the game, more difficult.</a:t>
            </a:r>
          </a:p>
          <a:p>
            <a:endParaRPr lang="en-GB" sz="1600" dirty="0">
              <a:solidFill>
                <a:schemeClr val="tx1"/>
              </a:solidFill>
            </a:endParaRPr>
          </a:p>
          <a:p>
            <a:r>
              <a:rPr lang="en-GB" sz="1600" dirty="0">
                <a:solidFill>
                  <a:schemeClr val="tx1"/>
                </a:solidFill>
              </a:rPr>
              <a:t>Ride a Banshee: Left Ramp start spell to start, thereafter s</a:t>
            </a:r>
            <a:r>
              <a:rPr lang="en-US" sz="1600" dirty="0">
                <a:solidFill>
                  <a:schemeClr val="tx1"/>
                </a:solidFill>
              </a:rPr>
              <a:t>hooting the left ramp scores banshee awards which start at 200K and increase by 100K each time.</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Funhouse</a:t>
            </a:r>
          </a:p>
          <a:p>
            <a:r>
              <a:rPr lang="en-US" sz="1600" dirty="0">
                <a:solidFill>
                  <a:schemeClr val="tx1"/>
                </a:solidFill>
              </a:rPr>
              <a:t>Short plunge, hit left ramp often, lock shot is very early on left flipper, but often use targets to go into “Mirror”</a:t>
            </a:r>
          </a:p>
          <a:p>
            <a:r>
              <a:rPr lang="en-US" sz="1600" dirty="0">
                <a:solidFill>
                  <a:schemeClr val="tx1"/>
                </a:solidFill>
              </a:rPr>
              <a:t>The "MIRROR" light is on at the start of each ball; relit when Rudy's jaw is hit, and relit for about 4 seconds when the ball goes down the right center lane.</a:t>
            </a:r>
          </a:p>
          <a:p>
            <a:r>
              <a:rPr lang="en-US" sz="1600" dirty="0">
                <a:solidFill>
                  <a:schemeClr val="tx1"/>
                </a:solidFill>
              </a:rPr>
              <a:t>"Million Is Lit“ - the next hit on Rudy's jaw is worth 1M.</a:t>
            </a:r>
          </a:p>
          <a:p>
            <a:r>
              <a:rPr lang="en-US" sz="1600" dirty="0">
                <a:solidFill>
                  <a:schemeClr val="tx1"/>
                </a:solidFill>
              </a:rPr>
              <a:t>"Quick </a:t>
            </a:r>
            <a:r>
              <a:rPr lang="en-US" sz="1600" dirty="0" err="1">
                <a:solidFill>
                  <a:schemeClr val="tx1"/>
                </a:solidFill>
              </a:rPr>
              <a:t>Multiball</a:t>
            </a:r>
            <a:r>
              <a:rPr lang="en-US" sz="1600" dirty="0">
                <a:solidFill>
                  <a:schemeClr val="tx1"/>
                </a:solidFill>
              </a:rPr>
              <a:t>“, is two of the six.</a:t>
            </a:r>
          </a:p>
          <a:p>
            <a:endParaRPr lang="en-US" sz="1600" dirty="0">
              <a:solidFill>
                <a:schemeClr val="tx1"/>
              </a:solidFill>
            </a:endParaRPr>
          </a:p>
          <a:p>
            <a:r>
              <a:rPr lang="en-US" sz="1600" dirty="0">
                <a:solidFill>
                  <a:schemeClr val="tx1"/>
                </a:solidFill>
              </a:rPr>
              <a:t>Super Frenzy is started by hitting the Wind Tunnel after all six awards have already been collected. </a:t>
            </a:r>
          </a:p>
          <a:p>
            <a:endParaRPr lang="en-US" sz="1600" dirty="0">
              <a:solidFill>
                <a:schemeClr val="tx1"/>
              </a:solidFill>
            </a:endParaRPr>
          </a:p>
          <a:p>
            <a:r>
              <a:rPr lang="en-US" sz="1600" dirty="0">
                <a:solidFill>
                  <a:schemeClr val="tx1"/>
                </a:solidFill>
              </a:rPr>
              <a:t>Midnight </a:t>
            </a:r>
            <a:r>
              <a:rPr lang="en-US" sz="1600" dirty="0" err="1">
                <a:solidFill>
                  <a:schemeClr val="tx1"/>
                </a:solidFill>
              </a:rPr>
              <a:t>Multiball</a:t>
            </a:r>
            <a:r>
              <a:rPr lang="en-US" sz="1600" dirty="0">
                <a:solidFill>
                  <a:schemeClr val="tx1"/>
                </a:solidFill>
              </a:rPr>
              <a:t> is started by advancing the clock to midnight and then hitting Rudy's mouth, 11.30 then lock a ball, then 11.45 and lock a ball. Stelling is possible!</a:t>
            </a:r>
          </a:p>
          <a:p>
            <a:endParaRPr lang="en-US" sz="1600" dirty="0">
              <a:solidFill>
                <a:schemeClr val="tx1"/>
              </a:solidFill>
            </a:endParaRPr>
          </a:p>
          <a:p>
            <a:r>
              <a:rPr lang="en-US" sz="1600" dirty="0">
                <a:solidFill>
                  <a:schemeClr val="tx1"/>
                </a:solidFill>
              </a:rPr>
              <a:t>The Trapdoor opens and the Million+ light turns on; the first Trapdoor hit scores 2M and closes the Trapdoor. The center ramp reopens the Trapdoor for 3M; each time the Trapdoor is hit its value increases by 1M (to a maximum of 10M) and the Trapdoor is closed again.</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4304" y="3478367"/>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FH</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83469" y="4079201"/>
            <a:ext cx="6807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AVT</a:t>
            </a:r>
            <a:endParaRPr lang="da-DK" sz="2400" dirty="0">
              <a:solidFill>
                <a:schemeClr val="tx1"/>
              </a:solidFill>
            </a:endParaRPr>
          </a:p>
        </p:txBody>
      </p:sp>
    </p:spTree>
    <p:extLst>
      <p:ext uri="{BB962C8B-B14F-4D97-AF65-F5344CB8AC3E}">
        <p14:creationId xmlns:p14="http://schemas.microsoft.com/office/powerpoint/2010/main" val="2592962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Magic Castle</a:t>
            </a:r>
          </a:p>
          <a:p>
            <a:r>
              <a:rPr lang="en-GB" sz="1600" dirty="0">
                <a:solidFill>
                  <a:schemeClr val="tx1"/>
                </a:solidFill>
              </a:rPr>
              <a:t>A-B-C Target and </a:t>
            </a:r>
            <a:r>
              <a:rPr lang="en-GB" sz="1600" dirty="0" err="1">
                <a:solidFill>
                  <a:schemeClr val="tx1"/>
                </a:solidFill>
              </a:rPr>
              <a:t>inlane</a:t>
            </a:r>
            <a:r>
              <a:rPr lang="en-GB" sz="1600" dirty="0">
                <a:solidFill>
                  <a:schemeClr val="tx1"/>
                </a:solidFill>
              </a:rPr>
              <a:t> will spot letters all advances bonus.</a:t>
            </a:r>
          </a:p>
          <a:p>
            <a:endParaRPr lang="en-GB" sz="1600" dirty="0">
              <a:solidFill>
                <a:schemeClr val="tx1"/>
              </a:solidFill>
            </a:endParaRPr>
          </a:p>
          <a:p>
            <a:r>
              <a:rPr lang="en-GB" sz="1600" dirty="0">
                <a:solidFill>
                  <a:schemeClr val="tx1"/>
                </a:solidFill>
              </a:rPr>
              <a:t>Right </a:t>
            </a:r>
            <a:r>
              <a:rPr lang="en-GB" sz="1600" dirty="0" err="1">
                <a:solidFill>
                  <a:schemeClr val="tx1"/>
                </a:solidFill>
              </a:rPr>
              <a:t>outlane</a:t>
            </a:r>
            <a:r>
              <a:rPr lang="en-GB" sz="1600" dirty="0">
                <a:solidFill>
                  <a:schemeClr val="tx1"/>
                </a:solidFill>
              </a:rPr>
              <a:t> save flipper, after use complete any target bank to relight.</a:t>
            </a:r>
          </a:p>
          <a:p>
            <a:endParaRPr lang="en-GB" sz="1600" dirty="0">
              <a:solidFill>
                <a:schemeClr val="tx1"/>
              </a:solidFill>
            </a:endParaRPr>
          </a:p>
          <a:p>
            <a:r>
              <a:rPr lang="en-GB" sz="1600" dirty="0">
                <a:solidFill>
                  <a:schemeClr val="tx1"/>
                </a:solidFill>
              </a:rPr>
              <a:t>After ball 3, plunge again immediately, for time bonus ball.</a:t>
            </a:r>
          </a:p>
          <a:p>
            <a:endParaRPr lang="en-GB" sz="1600" dirty="0">
              <a:solidFill>
                <a:schemeClr val="tx1"/>
              </a:solidFill>
            </a:endParaRPr>
          </a:p>
          <a:p>
            <a:r>
              <a:rPr lang="en-GB" sz="1600" dirty="0">
                <a:solidFill>
                  <a:schemeClr val="tx1"/>
                </a:solidFill>
              </a:rPr>
              <a:t>Hitting all blue targets will light “Castle value”, one bank, or in hard settings both banks.</a:t>
            </a:r>
          </a:p>
          <a:p>
            <a:pPr marL="342900" indent="-342900">
              <a:buAutoNum type="arabicPeriod"/>
            </a:pPr>
            <a:r>
              <a:rPr lang="en-GB" sz="1600" dirty="0">
                <a:solidFill>
                  <a:schemeClr val="tx1"/>
                </a:solidFill>
              </a:rPr>
              <a:t>Castle value is </a:t>
            </a:r>
            <a:r>
              <a:rPr lang="en-GB" sz="1600" dirty="0" err="1">
                <a:solidFill>
                  <a:schemeClr val="tx1"/>
                </a:solidFill>
              </a:rPr>
              <a:t>Zekyle</a:t>
            </a:r>
            <a:r>
              <a:rPr lang="en-GB" sz="1600" dirty="0">
                <a:solidFill>
                  <a:schemeClr val="tx1"/>
                </a:solidFill>
              </a:rPr>
              <a:t>, 300,000 points</a:t>
            </a:r>
          </a:p>
          <a:p>
            <a:pPr marL="342900" indent="-342900">
              <a:buFontTx/>
              <a:buAutoNum type="arabicPeriod"/>
            </a:pPr>
            <a:r>
              <a:rPr lang="en-GB" sz="1600" dirty="0">
                <a:solidFill>
                  <a:schemeClr val="tx1"/>
                </a:solidFill>
              </a:rPr>
              <a:t>Castle value is </a:t>
            </a:r>
            <a:r>
              <a:rPr lang="en-GB" sz="1600" dirty="0" err="1">
                <a:solidFill>
                  <a:schemeClr val="tx1"/>
                </a:solidFill>
              </a:rPr>
              <a:t>Zankenstein</a:t>
            </a:r>
            <a:r>
              <a:rPr lang="en-GB" sz="1600" dirty="0">
                <a:solidFill>
                  <a:schemeClr val="tx1"/>
                </a:solidFill>
              </a:rPr>
              <a:t>, 500,000 points</a:t>
            </a:r>
          </a:p>
          <a:p>
            <a:pPr marL="342900" indent="-342900">
              <a:buFontTx/>
              <a:buAutoNum type="arabicPeriod"/>
            </a:pPr>
            <a:r>
              <a:rPr lang="en-GB" sz="1600" dirty="0">
                <a:solidFill>
                  <a:schemeClr val="tx1"/>
                </a:solidFill>
              </a:rPr>
              <a:t>Castle value is </a:t>
            </a:r>
            <a:r>
              <a:rPr lang="en-GB" sz="1600" dirty="0" err="1">
                <a:solidFill>
                  <a:schemeClr val="tx1"/>
                </a:solidFill>
              </a:rPr>
              <a:t>Zaccula</a:t>
            </a:r>
            <a:r>
              <a:rPr lang="en-GB" sz="1600" dirty="0">
                <a:solidFill>
                  <a:schemeClr val="tx1"/>
                </a:solidFill>
              </a:rPr>
              <a:t>, 4.000,000 points</a:t>
            </a:r>
          </a:p>
          <a:p>
            <a:endParaRPr lang="en-GB" sz="1400" dirty="0">
              <a:solidFill>
                <a:srgbClr val="000000"/>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Xenon</a:t>
            </a:r>
          </a:p>
          <a:p>
            <a:r>
              <a:rPr lang="en-US" sz="1600" dirty="0" err="1">
                <a:solidFill>
                  <a:schemeClr val="tx1"/>
                </a:solidFill>
              </a:rPr>
              <a:t>Skillshot</a:t>
            </a:r>
            <a:r>
              <a:rPr lang="en-US" sz="1600" dirty="0">
                <a:solidFill>
                  <a:schemeClr val="tx1"/>
                </a:solidFill>
              </a:rPr>
              <a:t> will hit the flashing rollover and find the kickout saucer.</a:t>
            </a:r>
          </a:p>
          <a:p>
            <a:endParaRPr lang="en-US" sz="1600" dirty="0">
              <a:solidFill>
                <a:schemeClr val="tx1"/>
              </a:solidFill>
            </a:endParaRPr>
          </a:p>
          <a:p>
            <a:r>
              <a:rPr lang="en-US" sz="1600" dirty="0">
                <a:solidFill>
                  <a:schemeClr val="tx1"/>
                </a:solidFill>
              </a:rPr>
              <a:t>The left orbit is the best way to get to the saucer during gameplay. Each time the ball lands in the saucer, 10,000 points are scored, the Xenon bonus is advanced, and an X symbol is awarded.</a:t>
            </a:r>
          </a:p>
          <a:p>
            <a:endParaRPr lang="en-US" sz="1600" dirty="0">
              <a:solidFill>
                <a:schemeClr val="tx1"/>
              </a:solidFill>
            </a:endParaRPr>
          </a:p>
          <a:p>
            <a:r>
              <a:rPr lang="en-US" sz="1600" dirty="0">
                <a:solidFill>
                  <a:schemeClr val="tx1"/>
                </a:solidFill>
              </a:rPr>
              <a:t>Collecting 3 X symbols </a:t>
            </a:r>
            <a:r>
              <a:rPr lang="en-US" sz="1600" dirty="0" err="1">
                <a:solidFill>
                  <a:schemeClr val="tx1"/>
                </a:solidFill>
              </a:rPr>
              <a:t>lites</a:t>
            </a:r>
            <a:r>
              <a:rPr lang="en-US" sz="1600" dirty="0">
                <a:solidFill>
                  <a:schemeClr val="tx1"/>
                </a:solidFill>
              </a:rPr>
              <a:t> the tube shot to lock a ball. </a:t>
            </a:r>
          </a:p>
          <a:p>
            <a:r>
              <a:rPr lang="en-US" sz="1600" dirty="0">
                <a:solidFill>
                  <a:schemeClr val="tx1"/>
                </a:solidFill>
              </a:rPr>
              <a:t>Three more X symbols are required to start 2-ball </a:t>
            </a:r>
            <a:r>
              <a:rPr lang="en-US" sz="1600" dirty="0" err="1">
                <a:solidFill>
                  <a:schemeClr val="tx1"/>
                </a:solidFill>
              </a:rPr>
              <a:t>multiball</a:t>
            </a:r>
            <a:r>
              <a:rPr lang="en-US" sz="1600" dirty="0">
                <a:solidFill>
                  <a:schemeClr val="tx1"/>
                </a:solidFill>
              </a:rPr>
              <a:t>. Note that an additional two X symbols can be collected after lock is lit, but before locking the first ball.</a:t>
            </a:r>
          </a:p>
          <a:p>
            <a:endParaRPr lang="en-US" sz="1600" dirty="0">
              <a:solidFill>
                <a:schemeClr val="tx1"/>
              </a:solidFill>
            </a:endParaRPr>
          </a:p>
          <a:p>
            <a:r>
              <a:rPr lang="en-US" sz="1600" dirty="0">
                <a:solidFill>
                  <a:schemeClr val="tx1"/>
                </a:solidFill>
              </a:rPr>
              <a:t>If 3 X symbols are collected during </a:t>
            </a:r>
            <a:r>
              <a:rPr lang="en-US" sz="1600" dirty="0" err="1">
                <a:solidFill>
                  <a:schemeClr val="tx1"/>
                </a:solidFill>
              </a:rPr>
              <a:t>multiball</a:t>
            </a:r>
            <a:r>
              <a:rPr lang="en-US" sz="1600" dirty="0">
                <a:solidFill>
                  <a:schemeClr val="tx1"/>
                </a:solidFill>
              </a:rPr>
              <a:t>, the </a:t>
            </a:r>
            <a:r>
              <a:rPr lang="en-US" sz="1600" dirty="0" err="1">
                <a:solidFill>
                  <a:schemeClr val="tx1"/>
                </a:solidFill>
              </a:rPr>
              <a:t>outlanes</a:t>
            </a:r>
            <a:r>
              <a:rPr lang="en-US" sz="1600" dirty="0">
                <a:solidFill>
                  <a:schemeClr val="tx1"/>
                </a:solidFill>
              </a:rPr>
              <a:t> are both lit for special. A special is awarded each additional time three X symbols are collected during </a:t>
            </a:r>
            <a:r>
              <a:rPr lang="en-US" sz="1600" dirty="0" err="1">
                <a:solidFill>
                  <a:schemeClr val="tx1"/>
                </a:solidFill>
              </a:rPr>
              <a:t>multiball</a:t>
            </a:r>
            <a:r>
              <a:rPr lang="en-US" sz="1600" dirty="0">
                <a:solidFill>
                  <a:schemeClr val="tx1"/>
                </a:solidFill>
              </a:rPr>
              <a:t>. The spinner is also lit for 1,000 points during </a:t>
            </a:r>
            <a:r>
              <a:rPr lang="en-US" sz="1600" dirty="0" err="1">
                <a:solidFill>
                  <a:schemeClr val="tx1"/>
                </a:solidFill>
              </a:rPr>
              <a:t>multiball</a:t>
            </a:r>
            <a:r>
              <a:rPr lang="en-US" sz="1600" dirty="0">
                <a:solidFill>
                  <a:schemeClr val="tx1"/>
                </a:solidFill>
              </a:rPr>
              <a:t> and remains lit until both balls are lost. Any X symbols collected during </a:t>
            </a:r>
            <a:r>
              <a:rPr lang="en-US" sz="1600" dirty="0" err="1">
                <a:solidFill>
                  <a:schemeClr val="tx1"/>
                </a:solidFill>
              </a:rPr>
              <a:t>multiball</a:t>
            </a:r>
            <a:r>
              <a:rPr lang="en-US" sz="1600" dirty="0">
                <a:solidFill>
                  <a:schemeClr val="tx1"/>
                </a:solidFill>
              </a:rPr>
              <a:t> count toward </a:t>
            </a:r>
            <a:r>
              <a:rPr lang="en-US" sz="1600" dirty="0" err="1">
                <a:solidFill>
                  <a:schemeClr val="tx1"/>
                </a:solidFill>
              </a:rPr>
              <a:t>reliting</a:t>
            </a:r>
            <a:r>
              <a:rPr lang="en-US" sz="1600" dirty="0">
                <a:solidFill>
                  <a:schemeClr val="tx1"/>
                </a:solidFill>
              </a:rPr>
              <a:t> lock.</a:t>
            </a:r>
          </a:p>
          <a:p>
            <a:endParaRPr lang="en-US" sz="1600" dirty="0">
              <a:solidFill>
                <a:schemeClr val="tx1"/>
              </a:solidFill>
            </a:endParaRPr>
          </a:p>
          <a:p>
            <a:r>
              <a:rPr lang="en-US" sz="1600" dirty="0">
                <a:solidFill>
                  <a:schemeClr val="tx1"/>
                </a:solidFill>
              </a:rPr>
              <a:t>If the ball in play is on the left flipper I'll shoot for the drop targets. If the ball in play is on the right flipper I'll shoot for the left orbit and more X symbols.</a:t>
            </a:r>
          </a:p>
          <a:p>
            <a:endParaRPr lang="en-US" sz="1600" dirty="0">
              <a:solidFill>
                <a:schemeClr val="tx1"/>
              </a:solidFill>
            </a:endParaRPr>
          </a:p>
          <a:p>
            <a:r>
              <a:rPr lang="en-US" sz="1600" dirty="0">
                <a:solidFill>
                  <a:schemeClr val="tx1"/>
                </a:solidFill>
              </a:rPr>
              <a:t>Tube Shot; from 5,000 points to 90,000 points.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46746" y="4799138"/>
            <a:ext cx="7524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XNN</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852" y="5579961"/>
            <a:ext cx="80850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MGC</a:t>
            </a:r>
            <a:endParaRPr lang="da-DK" sz="2400" dirty="0">
              <a:solidFill>
                <a:schemeClr val="tx1"/>
              </a:solidFill>
            </a:endParaRPr>
          </a:p>
        </p:txBody>
      </p:sp>
    </p:spTree>
    <p:extLst>
      <p:ext uri="{BB962C8B-B14F-4D97-AF65-F5344CB8AC3E}">
        <p14:creationId xmlns:p14="http://schemas.microsoft.com/office/powerpoint/2010/main" val="16236207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Lethal Weapon 3</a:t>
            </a:r>
          </a:p>
          <a:p>
            <a:r>
              <a:rPr lang="en-GB" sz="1600" dirty="0" err="1">
                <a:solidFill>
                  <a:schemeClr val="tx1"/>
                </a:solidFill>
              </a:rPr>
              <a:t>Skillshot</a:t>
            </a:r>
            <a:r>
              <a:rPr lang="en-GB" sz="1600" dirty="0">
                <a:solidFill>
                  <a:schemeClr val="tx1"/>
                </a:solidFill>
              </a:rPr>
              <a:t>, plunge to hit light bullet, when second lowest is light.</a:t>
            </a:r>
          </a:p>
          <a:p>
            <a:endParaRPr lang="en-GB" sz="1600" dirty="0">
              <a:solidFill>
                <a:schemeClr val="tx1"/>
              </a:solidFill>
            </a:endParaRPr>
          </a:p>
          <a:p>
            <a:r>
              <a:rPr lang="en-GB" sz="1600" dirty="0">
                <a:solidFill>
                  <a:schemeClr val="tx1"/>
                </a:solidFill>
              </a:rPr>
              <a:t>MB: Completing two drop target banks, then middle saucer.</a:t>
            </a:r>
          </a:p>
          <a:p>
            <a:r>
              <a:rPr lang="en-GB" sz="1600" dirty="0">
                <a:solidFill>
                  <a:schemeClr val="tx1"/>
                </a:solidFill>
              </a:rPr>
              <a:t>Left ramp – Jackpot, two ball in a row collects Speed Double Jackpot, or MB ready on ball tri if not started already.</a:t>
            </a:r>
          </a:p>
          <a:p>
            <a:r>
              <a:rPr lang="en-GB" sz="1600" dirty="0">
                <a:solidFill>
                  <a:schemeClr val="tx1"/>
                </a:solidFill>
              </a:rPr>
              <a:t>Hit the flashing saucer to activate Double Jackpot, on left ramp.</a:t>
            </a:r>
          </a:p>
          <a:p>
            <a:r>
              <a:rPr lang="en-GB" sz="1600" dirty="0" err="1">
                <a:solidFill>
                  <a:schemeClr val="tx1"/>
                </a:solidFill>
              </a:rPr>
              <a:t>Multiball</a:t>
            </a:r>
            <a:r>
              <a:rPr lang="en-GB" sz="1600" dirty="0">
                <a:solidFill>
                  <a:schemeClr val="tx1"/>
                </a:solidFill>
              </a:rPr>
              <a:t> can be re-started, in #2 / middle saucer.</a:t>
            </a:r>
          </a:p>
          <a:p>
            <a:endParaRPr lang="en-GB" sz="1600" dirty="0">
              <a:solidFill>
                <a:schemeClr val="tx1"/>
              </a:solidFill>
            </a:endParaRPr>
          </a:p>
          <a:p>
            <a:r>
              <a:rPr lang="en-GB" sz="1600" dirty="0">
                <a:solidFill>
                  <a:schemeClr val="tx1"/>
                </a:solidFill>
              </a:rPr>
              <a:t>Left ramp, maybe can be backhanded, backhand right orbit.</a:t>
            </a:r>
          </a:p>
          <a:p>
            <a:endParaRPr lang="en-GB" sz="1600" dirty="0">
              <a:solidFill>
                <a:schemeClr val="tx1"/>
              </a:solidFill>
            </a:endParaRPr>
          </a:p>
          <a:p>
            <a:r>
              <a:rPr lang="en-GB" sz="1600" dirty="0">
                <a:solidFill>
                  <a:schemeClr val="tx1"/>
                </a:solidFill>
              </a:rPr>
              <a:t>Jackpots starts at 10M, increase by 5M.</a:t>
            </a:r>
          </a:p>
          <a:p>
            <a:endParaRPr lang="en-GB" sz="1600" dirty="0">
              <a:solidFill>
                <a:schemeClr val="tx1"/>
              </a:solidFill>
            </a:endParaRPr>
          </a:p>
          <a:p>
            <a:r>
              <a:rPr lang="en-GB" sz="1600" dirty="0">
                <a:solidFill>
                  <a:schemeClr val="tx1"/>
                </a:solidFill>
              </a:rPr>
              <a:t>Shot a flashing leather weapon saucer, to start a mode/stunt,</a:t>
            </a:r>
          </a:p>
          <a:p>
            <a:r>
              <a:rPr lang="en-GB" sz="1600" dirty="0">
                <a:solidFill>
                  <a:schemeClr val="tx1"/>
                </a:solidFill>
              </a:rPr>
              <a:t>On any “Now” call out, shot launch trigger, or display guy eyes are flashing.</a:t>
            </a:r>
          </a:p>
          <a:p>
            <a:endParaRPr lang="en-GB" sz="1600" dirty="0">
              <a:solidFill>
                <a:schemeClr val="tx1"/>
              </a:solidFill>
            </a:endParaRPr>
          </a:p>
          <a:p>
            <a:r>
              <a:rPr lang="en-GB" sz="1600" dirty="0">
                <a:solidFill>
                  <a:schemeClr val="tx1"/>
                </a:solidFill>
              </a:rPr>
              <a:t>Right Kick-back, two consecutive left or right orbit, light the left karate target, hit it to get kick back.</a:t>
            </a:r>
          </a:p>
          <a:p>
            <a:endParaRPr lang="en-GB" sz="1600" dirty="0">
              <a:solidFill>
                <a:schemeClr val="tx1"/>
              </a:solidFill>
            </a:endParaRPr>
          </a:p>
          <a:p>
            <a:r>
              <a:rPr lang="en-GB" sz="1600" dirty="0">
                <a:solidFill>
                  <a:schemeClr val="tx1"/>
                </a:solidFill>
              </a:rPr>
              <a:t>In video mode, shot “bad” guys (with guns) and cows!</a:t>
            </a:r>
          </a:p>
          <a:p>
            <a:endParaRPr lang="en-GB" sz="1600" dirty="0">
              <a:solidFill>
                <a:schemeClr val="tx1"/>
              </a:solidFill>
            </a:endParaRPr>
          </a:p>
          <a:p>
            <a:r>
              <a:rPr lang="en-GB" sz="1600" dirty="0">
                <a:solidFill>
                  <a:schemeClr val="tx1"/>
                </a:solidFill>
              </a:rPr>
              <a:t>In MB, trap up hit, #1, #2 and #3 to progress in stead of Jackpot.</a:t>
            </a:r>
          </a:p>
          <a:p>
            <a:r>
              <a:rPr lang="en-GB" sz="1600" dirty="0">
                <a:solidFill>
                  <a:schemeClr val="tx1"/>
                </a:solidFill>
              </a:rPr>
              <a:t>Normal play go for #1, #2, #3 lanes.</a:t>
            </a:r>
          </a:p>
          <a:p>
            <a:r>
              <a:rPr lang="en-GB" sz="1600" dirty="0">
                <a:solidFill>
                  <a:schemeClr val="tx1"/>
                </a:solidFill>
              </a:rPr>
              <a:t>Hit Spinner to get “bullets” for USI to progress to get to “Super Lethal Weapon”, where each saucer is 10M, when </a:t>
            </a:r>
            <a:r>
              <a:rPr lang="en-US" sz="1600" dirty="0">
                <a:solidFill>
                  <a:schemeClr val="tx1"/>
                </a:solidFill>
              </a:rPr>
              <a:t>all six bullets is collected shoot out begins, use the </a:t>
            </a:r>
            <a:r>
              <a:rPr lang="en-US" sz="1600">
                <a:solidFill>
                  <a:schemeClr val="tx1"/>
                </a:solidFill>
              </a:rPr>
              <a:t>gun when tolled to.</a:t>
            </a:r>
            <a:endParaRPr lang="en-GB"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Judge Dredd</a:t>
            </a:r>
          </a:p>
          <a:p>
            <a:r>
              <a:rPr lang="en-US" sz="1600" dirty="0">
                <a:solidFill>
                  <a:schemeClr val="tx1"/>
                </a:solidFill>
              </a:rPr>
              <a:t>Mode/mission based, change mission on left “Fire” button, launch on right “Fire” button.</a:t>
            </a:r>
          </a:p>
          <a:p>
            <a:endParaRPr lang="en-US" sz="1600" dirty="0">
              <a:solidFill>
                <a:schemeClr val="tx1"/>
              </a:solidFill>
            </a:endParaRPr>
          </a:p>
          <a:p>
            <a:r>
              <a:rPr lang="en-US" sz="1600" dirty="0" err="1">
                <a:solidFill>
                  <a:schemeClr val="tx1"/>
                </a:solidFill>
              </a:rPr>
              <a:t>Skillshot</a:t>
            </a:r>
            <a:r>
              <a:rPr lang="en-US" sz="1600" dirty="0">
                <a:solidFill>
                  <a:schemeClr val="tx1"/>
                </a:solidFill>
              </a:rPr>
              <a:t> Upper left flipper to hit loop.</a:t>
            </a:r>
          </a:p>
          <a:p>
            <a:endParaRPr lang="en-US" sz="1600" dirty="0">
              <a:solidFill>
                <a:schemeClr val="tx1"/>
              </a:solidFill>
            </a:endParaRPr>
          </a:p>
          <a:p>
            <a:r>
              <a:rPr lang="en-US" sz="1600" dirty="0">
                <a:solidFill>
                  <a:schemeClr val="tx1"/>
                </a:solidFill>
              </a:rPr>
              <a:t>Start mission by hitting the lite “Build up Chain Feature” of two, alternate between ramp, and “Sniper tower”, can be changed until started by left “Fire” button.</a:t>
            </a:r>
          </a:p>
          <a:p>
            <a:endParaRPr lang="en-US" sz="1600" dirty="0">
              <a:solidFill>
                <a:schemeClr val="tx1"/>
              </a:solidFill>
            </a:endParaRPr>
          </a:p>
          <a:p>
            <a:r>
              <a:rPr lang="en-US" sz="1600" dirty="0">
                <a:solidFill>
                  <a:schemeClr val="tx1"/>
                </a:solidFill>
              </a:rPr>
              <a:t>MB: Hit down J-U-D-G-E targets, the flashing on, if down hit into the hole “Subway entrance” behind the targets.</a:t>
            </a:r>
          </a:p>
          <a:p>
            <a:r>
              <a:rPr lang="en-US" sz="1600" dirty="0">
                <a:solidFill>
                  <a:schemeClr val="tx1"/>
                </a:solidFill>
              </a:rPr>
              <a:t>Then virtual locks is lite a left ramp, come back to right flipper.</a:t>
            </a:r>
          </a:p>
          <a:p>
            <a:r>
              <a:rPr lang="en-US" sz="1600" dirty="0">
                <a:solidFill>
                  <a:schemeClr val="tx1"/>
                </a:solidFill>
              </a:rPr>
              <a:t>In MB, collect 4 Jackpots, left ramp to light Jackpot in Subway hole, this will start “Ultimate Challenge” MB.</a:t>
            </a:r>
          </a:p>
          <a:p>
            <a:r>
              <a:rPr lang="en-US" sz="1600" dirty="0">
                <a:solidFill>
                  <a:schemeClr val="tx1"/>
                </a:solidFill>
              </a:rPr>
              <a:t>First time, all locks are ready, later one lock pr completion of the J-U-D-G-E letters.</a:t>
            </a:r>
          </a:p>
          <a:p>
            <a:endParaRPr lang="en-US" sz="1600" dirty="0">
              <a:solidFill>
                <a:schemeClr val="tx1"/>
              </a:solidFill>
            </a:endParaRPr>
          </a:p>
          <a:p>
            <a:r>
              <a:rPr lang="en-US" sz="1600" dirty="0">
                <a:solidFill>
                  <a:schemeClr val="tx1"/>
                </a:solidFill>
              </a:rPr>
              <a:t>Air Raid, when U is lite by the traveling light shot.</a:t>
            </a:r>
          </a:p>
          <a:p>
            <a:r>
              <a:rPr lang="en-US" sz="1600" dirty="0">
                <a:solidFill>
                  <a:schemeClr val="tx1"/>
                </a:solidFill>
              </a:rPr>
              <a:t>“Black out” two ball untimed MB mode.</a:t>
            </a:r>
          </a:p>
          <a:p>
            <a:r>
              <a:rPr lang="en-US" sz="1600" dirty="0">
                <a:solidFill>
                  <a:schemeClr val="tx1"/>
                </a:solidFill>
              </a:rPr>
              <a:t>“Safe cracker” is D target / “subway” hole, which also is MB locks.</a:t>
            </a:r>
          </a:p>
          <a:p>
            <a:endParaRPr lang="en-US" sz="1600" dirty="0">
              <a:solidFill>
                <a:schemeClr val="tx1"/>
              </a:solidFill>
            </a:endParaRPr>
          </a:p>
          <a:p>
            <a:r>
              <a:rPr lang="en-US" sz="1600" dirty="0">
                <a:solidFill>
                  <a:schemeClr val="tx1"/>
                </a:solidFill>
              </a:rPr>
              <a:t>After all mode, shot “Build up Chain Feature” to start “Ultimate Challenge” MB, Jackpots are “Crime Scene”.</a:t>
            </a:r>
          </a:p>
          <a:p>
            <a:endParaRPr lang="en-US" sz="1600" dirty="0">
              <a:solidFill>
                <a:schemeClr val="tx1"/>
              </a:solidFill>
            </a:endParaRPr>
          </a:p>
          <a:p>
            <a:r>
              <a:rPr lang="en-US" sz="1600" dirty="0">
                <a:solidFill>
                  <a:schemeClr val="tx1"/>
                </a:solidFill>
              </a:rPr>
              <a:t>Bonus 2X  once per game by captive ball, can be huge.</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9442" y="6247944"/>
            <a:ext cx="50732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JD</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04860" y="150113"/>
            <a:ext cx="63649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LV3</a:t>
            </a:r>
            <a:endParaRPr lang="da-DK" sz="2400" dirty="0">
              <a:solidFill>
                <a:schemeClr val="tx1"/>
              </a:solidFill>
            </a:endParaRPr>
          </a:p>
        </p:txBody>
      </p:sp>
    </p:spTree>
    <p:extLst>
      <p:ext uri="{BB962C8B-B14F-4D97-AF65-F5344CB8AC3E}">
        <p14:creationId xmlns:p14="http://schemas.microsoft.com/office/powerpoint/2010/main" val="4165300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47135"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Tales from the Crypt</a:t>
            </a:r>
          </a:p>
          <a:p>
            <a:r>
              <a:rPr lang="en-US" sz="1600" dirty="0">
                <a:solidFill>
                  <a:schemeClr val="tx1"/>
                </a:solidFill>
              </a:rPr>
              <a:t>Skill shot: Timed the 3 guillotine drop targets lights, hit the middle.</a:t>
            </a:r>
          </a:p>
          <a:p>
            <a:r>
              <a:rPr lang="en-US" sz="1600" dirty="0">
                <a:solidFill>
                  <a:schemeClr val="tx1"/>
                </a:solidFill>
              </a:rPr>
              <a:t>The Creature Features/modes of this game, light by either left or right loop, changed by slingshots, then ready in scoop.</a:t>
            </a:r>
          </a:p>
          <a:p>
            <a:r>
              <a:rPr lang="en-US" sz="1600" dirty="0">
                <a:solidFill>
                  <a:schemeClr val="tx1"/>
                </a:solidFill>
              </a:rPr>
              <a:t>Spinner changes which CF to start, Launch button</a:t>
            </a:r>
            <a:r>
              <a:rPr lang="en-GB" sz="1600" dirty="0">
                <a:solidFill>
                  <a:schemeClr val="tx1"/>
                </a:solidFill>
              </a:rPr>
              <a:t> locks in a mode to be started, and un-locks it again.</a:t>
            </a:r>
            <a:endParaRPr lang="en-US" sz="1600" dirty="0">
              <a:solidFill>
                <a:schemeClr val="tx1"/>
              </a:solidFill>
            </a:endParaRPr>
          </a:p>
          <a:p>
            <a:r>
              <a:rPr lang="en-US" sz="1600" dirty="0">
                <a:solidFill>
                  <a:schemeClr val="tx1"/>
                </a:solidFill>
              </a:rPr>
              <a:t>Complete all mode to go to Crypt Jam, wizard mode.</a:t>
            </a:r>
          </a:p>
          <a:p>
            <a:endParaRPr lang="en-US" sz="1600" dirty="0">
              <a:solidFill>
                <a:schemeClr val="tx1"/>
              </a:solidFill>
            </a:endParaRPr>
          </a:p>
          <a:p>
            <a:r>
              <a:rPr lang="en-US" sz="1600" dirty="0">
                <a:solidFill>
                  <a:schemeClr val="tx1"/>
                </a:solidFill>
              </a:rPr>
              <a:t>Electric chair:  6 ball MB, Jackpot is scoop.</a:t>
            </a:r>
          </a:p>
          <a:p>
            <a:r>
              <a:rPr lang="en-US" sz="1600" dirty="0">
                <a:solidFill>
                  <a:schemeClr val="tx1"/>
                </a:solidFill>
              </a:rPr>
              <a:t>Scull cracking: Hit captive ball to add balls.</a:t>
            </a:r>
          </a:p>
          <a:p>
            <a:r>
              <a:rPr lang="en-US" sz="1600" dirty="0">
                <a:solidFill>
                  <a:schemeClr val="tx1"/>
                </a:solidFill>
              </a:rPr>
              <a:t>Super crypt kicker: light left kick back.</a:t>
            </a:r>
          </a:p>
          <a:p>
            <a:r>
              <a:rPr lang="en-US" sz="1600" dirty="0">
                <a:solidFill>
                  <a:schemeClr val="tx1"/>
                </a:solidFill>
              </a:rPr>
              <a:t>Robbing the Crypt: The tombstone is lowered; shoot the crypt to score points and letters.</a:t>
            </a:r>
          </a:p>
          <a:p>
            <a:r>
              <a:rPr lang="en-US" sz="1600" dirty="0">
                <a:solidFill>
                  <a:schemeClr val="tx1"/>
                </a:solidFill>
              </a:rPr>
              <a:t>God bonus, don’t tilt.</a:t>
            </a:r>
          </a:p>
          <a:p>
            <a:endParaRPr lang="en-US" sz="1600" dirty="0">
              <a:solidFill>
                <a:schemeClr val="tx1"/>
              </a:solidFill>
            </a:endParaRPr>
          </a:p>
          <a:p>
            <a:r>
              <a:rPr lang="en-US" sz="1600" dirty="0">
                <a:solidFill>
                  <a:schemeClr val="tx1"/>
                </a:solidFill>
              </a:rPr>
              <a:t>5 Left ramp, will light right ramp for Jackpot, super mode/frenzy.</a:t>
            </a:r>
          </a:p>
          <a:p>
            <a:endParaRPr lang="en-US" sz="1600" dirty="0">
              <a:solidFill>
                <a:schemeClr val="tx1"/>
              </a:solidFill>
            </a:endParaRPr>
          </a:p>
          <a:p>
            <a:r>
              <a:rPr lang="en-US" sz="1600" dirty="0">
                <a:solidFill>
                  <a:schemeClr val="tx1"/>
                </a:solidFill>
              </a:rPr>
              <a:t>Tombstone targets spots letters in C-R-Y-P-T, when all shoot the Crypt, to start MB.</a:t>
            </a:r>
          </a:p>
          <a:p>
            <a:r>
              <a:rPr lang="en-US" sz="1600" dirty="0">
                <a:solidFill>
                  <a:schemeClr val="tx1"/>
                </a:solidFill>
              </a:rPr>
              <a:t>Left ramp 1. Jackpot, 25M increases per left spinner. Then right ramp for a Double Jackpot, double the 1. Jackpot, increases with the right spinner.</a:t>
            </a:r>
          </a:p>
          <a:p>
            <a:r>
              <a:rPr lang="en-US" sz="1600" dirty="0">
                <a:solidFill>
                  <a:schemeClr val="tx1"/>
                </a:solidFill>
              </a:rPr>
              <a:t>Hit the Tombstone spell C-R-Y-P-T, then Monster Jackpot is lit. Each letter adds a ball but isn't worth any points, then more Monster Jackpots.</a:t>
            </a:r>
          </a:p>
          <a:p>
            <a:r>
              <a:rPr lang="en-US" sz="1600" dirty="0">
                <a:solidFill>
                  <a:schemeClr val="tx1"/>
                </a:solidFill>
              </a:rPr>
              <a:t>MB Restart: in the center spinner and Crypt.</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Doctor who</a:t>
            </a:r>
          </a:p>
          <a:p>
            <a:r>
              <a:rPr lang="en-US" sz="1600" dirty="0">
                <a:solidFill>
                  <a:schemeClr val="tx1"/>
                </a:solidFill>
              </a:rPr>
              <a:t>Dr. #1, spot two Escape target pr hit.</a:t>
            </a:r>
          </a:p>
          <a:p>
            <a:r>
              <a:rPr lang="en-US" sz="1600" dirty="0">
                <a:solidFill>
                  <a:schemeClr val="tx1"/>
                </a:solidFill>
              </a:rPr>
              <a:t>Completing "Escape" lights Video mode at Police Box entryway, through the bumpers, only start when 4X for good score.</a:t>
            </a:r>
          </a:p>
          <a:p>
            <a:r>
              <a:rPr lang="en-US" sz="1600" dirty="0">
                <a:solidFill>
                  <a:schemeClr val="tx1"/>
                </a:solidFill>
              </a:rPr>
              <a:t>One flipper for a short jump, both for a long jump.</a:t>
            </a:r>
          </a:p>
          <a:p>
            <a:endParaRPr lang="en-US" sz="1600" dirty="0">
              <a:solidFill>
                <a:schemeClr val="tx1"/>
              </a:solidFill>
            </a:endParaRPr>
          </a:p>
          <a:p>
            <a:r>
              <a:rPr lang="en-US" sz="1600" dirty="0">
                <a:solidFill>
                  <a:schemeClr val="tx1"/>
                </a:solidFill>
              </a:rPr>
              <a:t>Pick Dr. #3 - gives more time to shoot each letter in W-H-O</a:t>
            </a:r>
          </a:p>
          <a:p>
            <a:r>
              <a:rPr lang="en-US" sz="1600" dirty="0">
                <a:solidFill>
                  <a:schemeClr val="tx1"/>
                </a:solidFill>
              </a:rPr>
              <a:t>Upper flipper hit O, every 10 gives Sonic Boom round. At ten hit the W ramp, then up the H orbit, and finally the O lane again for 40M.</a:t>
            </a:r>
          </a:p>
          <a:p>
            <a:r>
              <a:rPr lang="en-US" sz="1600" dirty="0">
                <a:solidFill>
                  <a:schemeClr val="tx1"/>
                </a:solidFill>
              </a:rPr>
              <a:t>Completing a video mode spots a Doctor.</a:t>
            </a:r>
          </a:p>
          <a:p>
            <a:endParaRPr lang="en-US" sz="1600" dirty="0">
              <a:solidFill>
                <a:schemeClr val="tx1"/>
              </a:solidFill>
            </a:endParaRPr>
          </a:p>
          <a:p>
            <a:r>
              <a:rPr lang="en-US" sz="1600" dirty="0">
                <a:solidFill>
                  <a:schemeClr val="tx1"/>
                </a:solidFill>
              </a:rPr>
              <a:t>Dr. #7, - lock is already lite.</a:t>
            </a:r>
          </a:p>
          <a:p>
            <a:r>
              <a:rPr lang="en-US" sz="1600" dirty="0">
                <a:solidFill>
                  <a:schemeClr val="tx1"/>
                </a:solidFill>
              </a:rPr>
              <a:t>Light locks by hitting middle target of "Time Expander" (mini-playfield, level 1). Then lock 2 balls (B), to reveal the "Controls" of the "Time Expander" (level 2). The controls(C) are locked on to Earth and when activated will restore Earth time from an expansion factor of 15 to a normal factor 0. This raises the "Time Expander" to level 3 and the player must start </a:t>
            </a:r>
            <a:r>
              <a:rPr lang="en-US" sz="1600" dirty="0" err="1">
                <a:solidFill>
                  <a:schemeClr val="tx1"/>
                </a:solidFill>
              </a:rPr>
              <a:t>multiball</a:t>
            </a:r>
            <a:r>
              <a:rPr lang="en-US" sz="1600" dirty="0">
                <a:solidFill>
                  <a:schemeClr val="tx1"/>
                </a:solidFill>
              </a:rPr>
              <a:t> by shooting the ball into one of the 3 doors. The middle door "skips" a jackpot for a faster way to reach the "Super </a:t>
            </a:r>
            <a:r>
              <a:rPr lang="en-US" sz="1600" dirty="0" err="1">
                <a:solidFill>
                  <a:schemeClr val="tx1"/>
                </a:solidFill>
              </a:rPr>
              <a:t>Davros</a:t>
            </a:r>
            <a:r>
              <a:rPr lang="en-US" sz="1600" dirty="0">
                <a:solidFill>
                  <a:schemeClr val="tx1"/>
                </a:solidFill>
              </a:rPr>
              <a:t> Jackpot".</a:t>
            </a:r>
          </a:p>
          <a:p>
            <a:endParaRPr lang="en-US" sz="1600" dirty="0">
              <a:solidFill>
                <a:schemeClr val="tx1"/>
              </a:solidFill>
            </a:endParaRPr>
          </a:p>
          <a:p>
            <a:r>
              <a:rPr lang="en-US" sz="1600" dirty="0">
                <a:solidFill>
                  <a:schemeClr val="tx1"/>
                </a:solidFill>
              </a:rPr>
              <a:t>Dr. can be chosen at any ball launch, order 1, 6, 3, 2, 4, 5 with 7 abstaining.</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72577" y="817079"/>
            <a:ext cx="70105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DW</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4949" y="1573954"/>
            <a:ext cx="8163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TFTC</a:t>
            </a:r>
            <a:endParaRPr lang="da-DK" sz="2400" dirty="0">
              <a:solidFill>
                <a:schemeClr val="tx1"/>
              </a:solidFill>
            </a:endParaRPr>
          </a:p>
        </p:txBody>
      </p:sp>
    </p:spTree>
    <p:extLst>
      <p:ext uri="{BB962C8B-B14F-4D97-AF65-F5344CB8AC3E}">
        <p14:creationId xmlns:p14="http://schemas.microsoft.com/office/powerpoint/2010/main" val="3292670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Bad Cats</a:t>
            </a:r>
          </a:p>
          <a:p>
            <a:r>
              <a:rPr lang="en-US" sz="1600" dirty="0">
                <a:solidFill>
                  <a:schemeClr val="tx1"/>
                </a:solidFill>
              </a:rPr>
              <a:t>Skill shot: Random lite rollover can’t be moved but increases bumper value, by “Barbecue”, which can also be light by completing a drop target bank.</a:t>
            </a:r>
          </a:p>
          <a:p>
            <a:endParaRPr lang="en-US" sz="1600" dirty="0">
              <a:solidFill>
                <a:schemeClr val="tx1"/>
              </a:solidFill>
            </a:endParaRPr>
          </a:p>
          <a:p>
            <a:r>
              <a:rPr lang="en-US" sz="1600" dirty="0">
                <a:solidFill>
                  <a:schemeClr val="tx1"/>
                </a:solidFill>
              </a:rPr>
              <a:t>On third ball only, shoot Tiger Ramp (left) consecutively 5 times to get a 20 Million shot.</a:t>
            </a:r>
          </a:p>
          <a:p>
            <a:endParaRPr lang="en-US" sz="1600" dirty="0">
              <a:solidFill>
                <a:schemeClr val="tx1"/>
              </a:solidFill>
            </a:endParaRPr>
          </a:p>
          <a:p>
            <a:r>
              <a:rPr lang="en-US" sz="1600" dirty="0">
                <a:solidFill>
                  <a:schemeClr val="tx1"/>
                </a:solidFill>
              </a:rPr>
              <a:t>The left </a:t>
            </a:r>
            <a:r>
              <a:rPr lang="en-US" sz="1600" dirty="0" err="1">
                <a:solidFill>
                  <a:schemeClr val="tx1"/>
                </a:solidFill>
              </a:rPr>
              <a:t>inlane</a:t>
            </a:r>
            <a:r>
              <a:rPr lang="en-US" sz="1600" dirty="0">
                <a:solidFill>
                  <a:schemeClr val="tx1"/>
                </a:solidFill>
              </a:rPr>
              <a:t>, when lit, lights the </a:t>
            </a:r>
            <a:r>
              <a:rPr lang="en-US" sz="1600" dirty="0" err="1">
                <a:solidFill>
                  <a:schemeClr val="tx1"/>
                </a:solidFill>
              </a:rPr>
              <a:t>DogHouse</a:t>
            </a:r>
            <a:r>
              <a:rPr lang="en-US" sz="1600" dirty="0">
                <a:solidFill>
                  <a:schemeClr val="tx1"/>
                </a:solidFill>
              </a:rPr>
              <a:t> scoop. The right </a:t>
            </a:r>
            <a:r>
              <a:rPr lang="en-US" sz="1600" dirty="0" err="1">
                <a:solidFill>
                  <a:schemeClr val="tx1"/>
                </a:solidFill>
              </a:rPr>
              <a:t>inlane</a:t>
            </a:r>
            <a:r>
              <a:rPr lang="en-US" sz="1600" dirty="0">
                <a:solidFill>
                  <a:schemeClr val="tx1"/>
                </a:solidFill>
              </a:rPr>
              <a:t>, when lit, lights the 10X Fish Bone-Us</a:t>
            </a:r>
          </a:p>
          <a:p>
            <a:endParaRPr lang="en-US" sz="1600" dirty="0">
              <a:solidFill>
                <a:schemeClr val="tx1"/>
              </a:solidFill>
            </a:endParaRPr>
          </a:p>
          <a:p>
            <a:r>
              <a:rPr lang="en-US" sz="1600" dirty="0">
                <a:solidFill>
                  <a:schemeClr val="tx1"/>
                </a:solidFill>
              </a:rPr>
              <a:t>Hit “Fish Bone” to place that value in the Trash Can, right </a:t>
            </a:r>
            <a:r>
              <a:rPr lang="en-US" sz="1600" dirty="0" err="1">
                <a:solidFill>
                  <a:schemeClr val="tx1"/>
                </a:solidFill>
              </a:rPr>
              <a:t>inlane</a:t>
            </a:r>
            <a:r>
              <a:rPr lang="en-US" sz="1600" dirty="0">
                <a:solidFill>
                  <a:schemeClr val="tx1"/>
                </a:solidFill>
              </a:rPr>
              <a:t> lights the 10X multiplier on Trash can.</a:t>
            </a:r>
          </a:p>
          <a:p>
            <a:endParaRPr lang="en-US" sz="1600" dirty="0">
              <a:solidFill>
                <a:schemeClr val="tx1"/>
              </a:solidFill>
            </a:endParaRPr>
          </a:p>
          <a:p>
            <a:r>
              <a:rPr lang="en-US" sz="1600" dirty="0">
                <a:solidFill>
                  <a:schemeClr val="tx1"/>
                </a:solidFill>
              </a:rPr>
              <a:t>The Doghouse is lit by passing through a lit left </a:t>
            </a:r>
            <a:r>
              <a:rPr lang="en-US" sz="1600" dirty="0" err="1">
                <a:solidFill>
                  <a:schemeClr val="tx1"/>
                </a:solidFill>
              </a:rPr>
              <a:t>inlane</a:t>
            </a:r>
            <a:r>
              <a:rPr lang="en-US" sz="1600" dirty="0">
                <a:solidFill>
                  <a:schemeClr val="tx1"/>
                </a:solidFill>
              </a:rPr>
              <a:t>, or by shooting the unlit Doghouse, awards from spinning wheel.</a:t>
            </a:r>
          </a:p>
          <a:p>
            <a:r>
              <a:rPr lang="en-US" sz="1600" dirty="0">
                <a:solidFill>
                  <a:schemeClr val="tx1"/>
                </a:solidFill>
              </a:rPr>
              <a:t>Jackpot can be 8M, shown at </a:t>
            </a:r>
            <a:r>
              <a:rPr lang="en-US" sz="1600" dirty="0" err="1">
                <a:solidFill>
                  <a:schemeClr val="tx1"/>
                </a:solidFill>
              </a:rPr>
              <a:t>backglass</a:t>
            </a:r>
            <a:r>
              <a:rPr lang="en-US" sz="1600" dirty="0">
                <a:solidFill>
                  <a:schemeClr val="tx1"/>
                </a:solidFill>
              </a:rPr>
              <a:t>.</a:t>
            </a:r>
          </a:p>
          <a:p>
            <a:r>
              <a:rPr lang="en-US" sz="1600" dirty="0">
                <a:solidFill>
                  <a:schemeClr val="tx1"/>
                </a:solidFill>
              </a:rPr>
              <a:t>Jackpot is also lite after getting all the B-A-D C-A-T-S letters from drop target or wheel awards.</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Whirlwind</a:t>
            </a:r>
          </a:p>
          <a:p>
            <a:r>
              <a:rPr lang="en-US" sz="1600" dirty="0">
                <a:solidFill>
                  <a:schemeClr val="tx1"/>
                </a:solidFill>
              </a:rPr>
              <a:t>Skill shot: Hit the "FEEL THE POWER“ drop, “FEEL” = 100K, “THE” = 200K and “POWER” = 300K, multiple will be added.</a:t>
            </a:r>
          </a:p>
          <a:p>
            <a:endParaRPr lang="en-US" sz="1600" dirty="0">
              <a:solidFill>
                <a:schemeClr val="tx1"/>
              </a:solidFill>
            </a:endParaRPr>
          </a:p>
          <a:p>
            <a:r>
              <a:rPr lang="en-US" sz="1600" dirty="0">
                <a:solidFill>
                  <a:schemeClr val="tx1"/>
                </a:solidFill>
              </a:rPr>
              <a:t>Super Cellar Door: temporarily lite when ball goes through right </a:t>
            </a:r>
            <a:r>
              <a:rPr lang="en-US" sz="1600" dirty="0" err="1">
                <a:solidFill>
                  <a:schemeClr val="tx1"/>
                </a:solidFill>
              </a:rPr>
              <a:t>inlane</a:t>
            </a:r>
            <a:r>
              <a:rPr lang="en-US" sz="1600" dirty="0">
                <a:solidFill>
                  <a:schemeClr val="tx1"/>
                </a:solidFill>
              </a:rPr>
              <a:t>. Permanently lite after the 3-Toll Ramp made.</a:t>
            </a:r>
          </a:p>
          <a:p>
            <a:r>
              <a:rPr lang="en-US" sz="1600" dirty="0">
                <a:solidFill>
                  <a:schemeClr val="tx1"/>
                </a:solidFill>
              </a:rPr>
              <a:t>Awards on </a:t>
            </a:r>
            <a:r>
              <a:rPr lang="en-US" sz="1600" dirty="0" err="1">
                <a:solidFill>
                  <a:schemeClr val="tx1"/>
                </a:solidFill>
              </a:rPr>
              <a:t>backglass</a:t>
            </a:r>
            <a:r>
              <a:rPr lang="en-US" sz="1600" dirty="0">
                <a:solidFill>
                  <a:schemeClr val="tx1"/>
                </a:solidFill>
              </a:rPr>
              <a:t>, and changed by spinner.</a:t>
            </a:r>
          </a:p>
          <a:p>
            <a:endParaRPr lang="en-US" sz="1600" dirty="0">
              <a:solidFill>
                <a:schemeClr val="tx1"/>
              </a:solidFill>
            </a:endParaRPr>
          </a:p>
          <a:p>
            <a:r>
              <a:rPr lang="en-US" sz="1600" dirty="0">
                <a:solidFill>
                  <a:schemeClr val="tx1"/>
                </a:solidFill>
              </a:rPr>
              <a:t>"QUICK MULTIBALL IS LIT“ - started by locking a ball in the cup under the Skyway Ramp, the 3-Toll Ramp will award Jackpot 1M.</a:t>
            </a:r>
          </a:p>
          <a:p>
            <a:endParaRPr lang="en-US" sz="1600" dirty="0">
              <a:solidFill>
                <a:schemeClr val="tx1"/>
              </a:solidFill>
            </a:endParaRPr>
          </a:p>
          <a:p>
            <a:r>
              <a:rPr lang="en-US" sz="1600" dirty="0">
                <a:solidFill>
                  <a:schemeClr val="tx1"/>
                </a:solidFill>
              </a:rPr>
              <a:t>"MILLION IS LIT“ – on the 3-Toll Ramp?</a:t>
            </a:r>
          </a:p>
          <a:p>
            <a:endParaRPr lang="en-US" sz="1600" dirty="0">
              <a:solidFill>
                <a:schemeClr val="tx1"/>
              </a:solidFill>
            </a:endParaRPr>
          </a:p>
          <a:p>
            <a:r>
              <a:rPr lang="en-US" sz="1600" dirty="0">
                <a:solidFill>
                  <a:schemeClr val="tx1"/>
                </a:solidFill>
              </a:rPr>
              <a:t>Hi flashing of the eight targets scattered around the PF, don’t hit the one close to the cellar door! Until lock is lite on Right Ramp.</a:t>
            </a:r>
          </a:p>
          <a:p>
            <a:r>
              <a:rPr lang="en-US" sz="1600" dirty="0">
                <a:solidFill>
                  <a:schemeClr val="tx1"/>
                </a:solidFill>
              </a:rPr>
              <a:t>1 MB can be started under the ramp, following on 3-Toll Ramp.</a:t>
            </a:r>
          </a:p>
          <a:p>
            <a:r>
              <a:rPr lang="en-US" sz="1600" dirty="0">
                <a:solidFill>
                  <a:schemeClr val="tx1"/>
                </a:solidFill>
              </a:rPr>
              <a:t>If no Jackpot, 3-Toll ramp, then MB can be restarted in either of the holes!</a:t>
            </a:r>
          </a:p>
          <a:p>
            <a:endParaRPr lang="en-US" sz="1600" dirty="0">
              <a:solidFill>
                <a:schemeClr val="tx1"/>
              </a:solidFill>
            </a:endParaRPr>
          </a:p>
          <a:p>
            <a:r>
              <a:rPr lang="en-US" sz="1600" dirty="0">
                <a:solidFill>
                  <a:schemeClr val="tx1"/>
                </a:solidFill>
              </a:rPr>
              <a:t>Backhand Cellar Door! And Cellar Door open the under the ramp shot, which maybe can be backhanded from right flipper.</a:t>
            </a:r>
          </a:p>
          <a:p>
            <a:endParaRPr lang="en-US" sz="1600" dirty="0">
              <a:solidFill>
                <a:schemeClr val="tx1"/>
              </a:solidFill>
            </a:endParaRPr>
          </a:p>
          <a:p>
            <a:r>
              <a:rPr lang="en-US" sz="1600" dirty="0">
                <a:solidFill>
                  <a:schemeClr val="tx1"/>
                </a:solidFill>
              </a:rPr>
              <a:t>Only one Super Cellar, completion of all doors on each ball!</a:t>
            </a:r>
          </a:p>
          <a:p>
            <a:endParaRPr lang="en-US" sz="16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54898" y="2343576"/>
            <a:ext cx="733805" cy="3435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WW</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55529" y="2989600"/>
            <a:ext cx="5366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BC</a:t>
            </a:r>
            <a:endParaRPr lang="da-DK" sz="2400" dirty="0">
              <a:solidFill>
                <a:schemeClr val="tx1"/>
              </a:solidFill>
            </a:endParaRPr>
          </a:p>
        </p:txBody>
      </p:sp>
    </p:spTree>
    <p:extLst>
      <p:ext uri="{BB962C8B-B14F-4D97-AF65-F5344CB8AC3E}">
        <p14:creationId xmlns:p14="http://schemas.microsoft.com/office/powerpoint/2010/main" val="547196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Six Million Dollar Man</a:t>
            </a:r>
          </a:p>
          <a:p>
            <a:r>
              <a:rPr lang="en-US" sz="1600" dirty="0">
                <a:solidFill>
                  <a:schemeClr val="tx1"/>
                </a:solidFill>
              </a:rPr>
              <a:t>Center top saucer: 3K then 5K, then 2X, 3X, 4X then 5X bonus, will also big raise the center post, when up don’t flip but get control, however two rollover in the middle, and the in lane will drop the center post.</a:t>
            </a:r>
          </a:p>
          <a:p>
            <a:endParaRPr lang="en-US" sz="1600" dirty="0">
              <a:solidFill>
                <a:schemeClr val="tx1"/>
              </a:solidFill>
            </a:endParaRPr>
          </a:p>
          <a:p>
            <a:r>
              <a:rPr lang="en-US" sz="1600" dirty="0">
                <a:solidFill>
                  <a:schemeClr val="tx1"/>
                </a:solidFill>
              </a:rPr>
              <a:t>Bionic Power Score, get all 5, 3 left targets, and two top lanes, bonus will advance 5 spaces, and right </a:t>
            </a:r>
            <a:r>
              <a:rPr lang="en-US" sz="1600" dirty="0" err="1">
                <a:solidFill>
                  <a:schemeClr val="tx1"/>
                </a:solidFill>
              </a:rPr>
              <a:t>outlane</a:t>
            </a:r>
            <a:r>
              <a:rPr lang="en-US" sz="1600" dirty="0">
                <a:solidFill>
                  <a:schemeClr val="tx1"/>
                </a:solidFill>
              </a:rPr>
              <a:t> diverter is on, stay on from ball to ball.</a:t>
            </a:r>
          </a:p>
          <a:p>
            <a:endParaRPr lang="en-US" sz="1600" dirty="0">
              <a:solidFill>
                <a:schemeClr val="tx1"/>
              </a:solidFill>
            </a:endParaRPr>
          </a:p>
          <a:p>
            <a:r>
              <a:rPr lang="en-US" sz="1600" dirty="0">
                <a:solidFill>
                  <a:schemeClr val="tx1"/>
                </a:solidFill>
              </a:rPr>
              <a:t>Twice knock down of right target bank, then spinner is 1K.</a:t>
            </a:r>
          </a:p>
          <a:p>
            <a:r>
              <a:rPr lang="en-US" sz="1600" dirty="0">
                <a:solidFill>
                  <a:schemeClr val="tx1"/>
                </a:solidFill>
              </a:rPr>
              <a:t>Third rime, 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Black Knight</a:t>
            </a:r>
          </a:p>
          <a:p>
            <a:r>
              <a:rPr lang="en-US" sz="1600" dirty="0">
                <a:solidFill>
                  <a:schemeClr val="tx1"/>
                </a:solidFill>
              </a:rPr>
              <a:t>When plunging, hold in right flipper to divert the ball to top PF.</a:t>
            </a:r>
          </a:p>
          <a:p>
            <a:r>
              <a:rPr lang="en-US" sz="1600" dirty="0">
                <a:solidFill>
                  <a:schemeClr val="tx1"/>
                </a:solidFill>
              </a:rPr>
              <a:t>MB play on Black Knight involves two or three balls. Balls are locked on the upper playfield, behind the left drop target bank. Balls are released for </a:t>
            </a:r>
            <a:r>
              <a:rPr lang="en-US" sz="1600" dirty="0" err="1">
                <a:solidFill>
                  <a:schemeClr val="tx1"/>
                </a:solidFill>
              </a:rPr>
              <a:t>Multiball</a:t>
            </a:r>
            <a:r>
              <a:rPr lang="en-US" sz="1600" dirty="0">
                <a:solidFill>
                  <a:schemeClr val="tx1"/>
                </a:solidFill>
              </a:rPr>
              <a:t> play by locking three balls on upper playfield, or by locking one or two balls on upper playfield, and another ball in the kickout hole on the lower playfield (behind the right drop target bank).</a:t>
            </a:r>
          </a:p>
          <a:p>
            <a:r>
              <a:rPr lang="en-US" sz="1600" dirty="0">
                <a:solidFill>
                  <a:schemeClr val="tx1"/>
                </a:solidFill>
              </a:rPr>
              <a:t>In MB, focus your concentration on the playfield level that has the most balls on it!</a:t>
            </a:r>
          </a:p>
          <a:p>
            <a:endParaRPr lang="en-US" sz="1600" dirty="0">
              <a:solidFill>
                <a:schemeClr val="tx1"/>
              </a:solidFill>
            </a:endParaRPr>
          </a:p>
          <a:p>
            <a:r>
              <a:rPr lang="en-US" sz="1600" dirty="0">
                <a:solidFill>
                  <a:schemeClr val="tx1"/>
                </a:solidFill>
              </a:rPr>
              <a:t>The drop target banks are timed, you have only a limited amount of time to hit the rest of the targets in that bank, before the bank is reset. Completing a bank of drop targets activates a Magna-Save on the lower playfield, if one or both are not lit.</a:t>
            </a:r>
          </a:p>
          <a:p>
            <a:endParaRPr lang="en-US" sz="1600" dirty="0">
              <a:solidFill>
                <a:schemeClr val="tx1"/>
              </a:solidFill>
            </a:endParaRPr>
          </a:p>
          <a:p>
            <a:r>
              <a:rPr lang="en-US" sz="1600" dirty="0">
                <a:solidFill>
                  <a:schemeClr val="tx1"/>
                </a:solidFill>
              </a:rPr>
              <a:t>When the ball goes through the left flipper in lane the center ramp is lit for a short time for Mystery Score value of 20,000 to 99,000 points, if miss the shot from the lower left flipper, but manage to get the ball up to the upper playfield anyway, allow it to drain back down the center ramp, if possible.</a:t>
            </a:r>
          </a:p>
          <a:p>
            <a:endParaRPr lang="en-US" sz="1600" dirty="0">
              <a:solidFill>
                <a:schemeClr val="tx1"/>
              </a:solidFill>
            </a:endParaRPr>
          </a:p>
          <a:p>
            <a:r>
              <a:rPr lang="en-US" sz="1600" dirty="0">
                <a:solidFill>
                  <a:schemeClr val="tx1"/>
                </a:solidFill>
              </a:rPr>
              <a:t>When the ball goes through the right flipper in lane the spinner is lit for a short time for 5,000 points per spin.</a:t>
            </a:r>
          </a:p>
          <a:p>
            <a:endParaRPr lang="en-US" sz="1600" dirty="0">
              <a:solidFill>
                <a:schemeClr val="tx1"/>
              </a:solidFill>
            </a:endParaRPr>
          </a:p>
          <a:p>
            <a:r>
              <a:rPr lang="en-US" sz="1600" dirty="0">
                <a:solidFill>
                  <a:schemeClr val="tx1"/>
                </a:solidFill>
              </a:rPr>
              <a:t>The turn-around on the lower playfield awards bonus multipliers.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54928" y="3516530"/>
            <a:ext cx="533745" cy="3435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BK</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505204" y="4306724"/>
            <a:ext cx="103732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SMDM</a:t>
            </a:r>
            <a:endParaRPr lang="da-DK" sz="2400" dirty="0">
              <a:solidFill>
                <a:schemeClr val="tx1"/>
              </a:solidFill>
            </a:endParaRPr>
          </a:p>
        </p:txBody>
      </p:sp>
    </p:spTree>
    <p:extLst>
      <p:ext uri="{BB962C8B-B14F-4D97-AF65-F5344CB8AC3E}">
        <p14:creationId xmlns:p14="http://schemas.microsoft.com/office/powerpoint/2010/main" val="2290167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Hulk</a:t>
            </a:r>
          </a:p>
          <a:p>
            <a:r>
              <a:rPr lang="en-US" sz="1600" dirty="0">
                <a:solidFill>
                  <a:schemeClr val="tx1"/>
                </a:solidFill>
              </a:rPr>
              <a:t>Random, flashing top lanes, will not spot the bonus, only more points.</a:t>
            </a:r>
          </a:p>
          <a:p>
            <a:endParaRPr lang="en-US" sz="1600" dirty="0">
              <a:solidFill>
                <a:schemeClr val="tx1"/>
              </a:solidFill>
            </a:endParaRPr>
          </a:p>
          <a:p>
            <a:r>
              <a:rPr lang="en-US" sz="1600" dirty="0">
                <a:solidFill>
                  <a:schemeClr val="tx1"/>
                </a:solidFill>
              </a:rPr>
              <a:t>Full plunger maybe gives 2X.</a:t>
            </a:r>
          </a:p>
          <a:p>
            <a:endParaRPr lang="en-US" sz="1600" dirty="0">
              <a:solidFill>
                <a:schemeClr val="tx1"/>
              </a:solidFill>
            </a:endParaRPr>
          </a:p>
          <a:p>
            <a:r>
              <a:rPr lang="en-US" sz="1600" dirty="0">
                <a:solidFill>
                  <a:schemeClr val="tx1"/>
                </a:solidFill>
              </a:rPr>
              <a:t>Build up Bonus to 20K, then it can be collected in the near in lane, kick out holes, build up bonus by rollovers, targets,… written on play field “Add bonus”.</a:t>
            </a:r>
          </a:p>
          <a:p>
            <a:endParaRPr lang="en-US" sz="1600" dirty="0">
              <a:solidFill>
                <a:schemeClr val="tx1"/>
              </a:solidFill>
            </a:endParaRPr>
          </a:p>
          <a:p>
            <a:r>
              <a:rPr lang="en-US" sz="1600" dirty="0">
                <a:solidFill>
                  <a:schemeClr val="tx1"/>
                </a:solidFill>
              </a:rPr>
              <a:t>Bonus multiplier top-lanes, changes with slingshot, and a-like re-bound switches, collect the 5X and done </a:t>
            </a:r>
            <a:r>
              <a:rPr lang="en-US" sz="1600" dirty="0">
                <a:solidFill>
                  <a:schemeClr val="tx1"/>
                </a:solidFill>
                <a:sym typeface="Wingdings" panose="05000000000000000000" pitchFamily="2" charset="2"/>
              </a:rPr>
              <a:t> </a:t>
            </a:r>
          </a:p>
          <a:p>
            <a:endParaRPr lang="en-US" sz="1600" dirty="0">
              <a:solidFill>
                <a:schemeClr val="tx1"/>
              </a:solidFill>
              <a:sym typeface="Wingdings" panose="05000000000000000000" pitchFamily="2" charset="2"/>
            </a:endParaRPr>
          </a:p>
          <a:p>
            <a:r>
              <a:rPr lang="en-US" sz="1600" dirty="0">
                <a:solidFill>
                  <a:schemeClr val="tx1"/>
                </a:solidFill>
                <a:sym typeface="Wingdings" panose="05000000000000000000" pitchFamily="2" charset="2"/>
              </a:rPr>
              <a:t>Hit 1, 2 and 3 targets, lights the spinner, can tell by spinner light is on.</a:t>
            </a:r>
          </a:p>
          <a:p>
            <a:endParaRPr lang="en-US" sz="1600" dirty="0">
              <a:solidFill>
                <a:schemeClr val="tx1"/>
              </a:solidFill>
              <a:sym typeface="Wingdings" panose="05000000000000000000" pitchFamily="2" charset="2"/>
            </a:endParaRPr>
          </a:p>
          <a:p>
            <a:r>
              <a:rPr lang="en-US" sz="1600" dirty="0">
                <a:solidFill>
                  <a:schemeClr val="tx1"/>
                </a:solidFill>
                <a:sym typeface="Wingdings" panose="05000000000000000000" pitchFamily="2" charset="2"/>
              </a:rPr>
              <a:t>Can have ball-save, flashing light between flippers, can be used if misses any top lanes!</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MYSTIC</a:t>
            </a:r>
          </a:p>
          <a:p>
            <a:r>
              <a:rPr lang="en-US" sz="1600" dirty="0">
                <a:solidFill>
                  <a:schemeClr val="tx1"/>
                </a:solidFill>
              </a:rPr>
              <a:t>Center top saucer; light eye of pyramid, spot a star, light spinner.</a:t>
            </a:r>
          </a:p>
          <a:p>
            <a:endParaRPr lang="en-US" sz="1600" dirty="0">
              <a:solidFill>
                <a:schemeClr val="tx1"/>
              </a:solidFill>
            </a:endParaRPr>
          </a:p>
          <a:p>
            <a:r>
              <a:rPr lang="en-US" sz="1600" dirty="0">
                <a:solidFill>
                  <a:schemeClr val="tx1"/>
                </a:solidFill>
              </a:rPr>
              <a:t>Captiva ball; increase multiplier, up to maximum of 4X.</a:t>
            </a:r>
          </a:p>
          <a:p>
            <a:endParaRPr lang="en-US" sz="1600" dirty="0">
              <a:solidFill>
                <a:schemeClr val="tx1"/>
              </a:solidFill>
            </a:endParaRPr>
          </a:p>
          <a:p>
            <a:r>
              <a:rPr lang="en-US" sz="1600" dirty="0">
                <a:solidFill>
                  <a:schemeClr val="tx1"/>
                </a:solidFill>
              </a:rPr>
              <a:t>Bumpers changes symbol is placed in the tic tac toe board.</a:t>
            </a:r>
          </a:p>
          <a:p>
            <a:endParaRPr lang="en-US" sz="1600" dirty="0">
              <a:solidFill>
                <a:schemeClr val="tx1"/>
              </a:solidFill>
            </a:endParaRPr>
          </a:p>
          <a:p>
            <a:r>
              <a:rPr lang="en-US" sz="1600" dirty="0">
                <a:solidFill>
                  <a:schemeClr val="tx1"/>
                </a:solidFill>
              </a:rPr>
              <a:t>During first ball, concentrate on drop targets to complete tic-tac-toe rows, each row is permanent bonus that holds over for entire game!</a:t>
            </a:r>
          </a:p>
          <a:p>
            <a:endParaRPr lang="en-US" sz="1600" dirty="0">
              <a:solidFill>
                <a:schemeClr val="tx1"/>
              </a:solidFill>
            </a:endParaRPr>
          </a:p>
          <a:p>
            <a:r>
              <a:rPr lang="en-US" sz="1600" dirty="0">
                <a:solidFill>
                  <a:schemeClr val="tx1"/>
                </a:solidFill>
              </a:rPr>
              <a:t>If the "wrong" symbol is lit and you don't want to put it on the tic-tac-toe board, aim for orbits instead.</a:t>
            </a:r>
          </a:p>
          <a:p>
            <a:endParaRPr lang="en-US" sz="1600" dirty="0">
              <a:solidFill>
                <a:schemeClr val="tx1"/>
              </a:solidFill>
            </a:endParaRPr>
          </a:p>
          <a:p>
            <a:r>
              <a:rPr lang="en-US" sz="1600" dirty="0">
                <a:solidFill>
                  <a:schemeClr val="tx1"/>
                </a:solidFill>
              </a:rPr>
              <a:t>Complete all 9 squares on the tic-tac-toe board, with any symbol, to clear the board for your next ball.</a:t>
            </a:r>
          </a:p>
          <a:p>
            <a:endParaRPr lang="en-US" sz="1600" dirty="0">
              <a:solidFill>
                <a:schemeClr val="tx1"/>
              </a:solidFill>
            </a:endParaRPr>
          </a:p>
          <a:p>
            <a:r>
              <a:rPr lang="en-US" sz="1600" dirty="0">
                <a:solidFill>
                  <a:schemeClr val="tx1"/>
                </a:solidFill>
              </a:rPr>
              <a:t>It is too dangerous to ever shoot the center drops directly. </a:t>
            </a:r>
          </a:p>
          <a:p>
            <a:endParaRPr lang="en-US" sz="1600" dirty="0">
              <a:solidFill>
                <a:schemeClr val="tx1"/>
              </a:solidFill>
            </a:endParaRPr>
          </a:p>
          <a:p>
            <a:r>
              <a:rPr lang="en-US" sz="1600" dirty="0">
                <a:solidFill>
                  <a:schemeClr val="tx1"/>
                </a:solidFill>
              </a:rPr>
              <a:t>Once you get to 72k bonus you’re done, it is held for the rest of the balls. </a:t>
            </a:r>
          </a:p>
          <a:p>
            <a:endParaRPr lang="en-US" sz="1600" dirty="0">
              <a:solidFill>
                <a:schemeClr val="tx1"/>
              </a:solidFill>
            </a:endParaRPr>
          </a:p>
          <a:p>
            <a:r>
              <a:rPr lang="en-US" sz="1600" dirty="0">
                <a:solidFill>
                  <a:schemeClr val="tx1"/>
                </a:solidFill>
              </a:rPr>
              <a:t>Your multiplier goes back to 5x the first time you shoot the captive ball on ball 2 and 3</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26536" y="5222707"/>
            <a:ext cx="790529" cy="3435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MST</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64963" y="5981744"/>
            <a:ext cx="7173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HLK</a:t>
            </a:r>
            <a:endParaRPr lang="da-DK" sz="2400" dirty="0">
              <a:solidFill>
                <a:schemeClr val="tx1"/>
              </a:solidFill>
            </a:endParaRPr>
          </a:p>
        </p:txBody>
      </p:sp>
    </p:spTree>
    <p:extLst>
      <p:ext uri="{BB962C8B-B14F-4D97-AF65-F5344CB8AC3E}">
        <p14:creationId xmlns:p14="http://schemas.microsoft.com/office/powerpoint/2010/main" val="38236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63858"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89126"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15016" y="3020291"/>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43324"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6064"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5271"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83254"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7979</TotalTime>
  <Words>13168</Words>
  <Application>Microsoft Office PowerPoint</Application>
  <PresentationFormat>Widescreen</PresentationFormat>
  <Paragraphs>1145</Paragraphs>
  <Slides>33</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33</vt:i4>
      </vt:variant>
    </vt:vector>
  </HeadingPairs>
  <TitlesOfParts>
    <vt:vector size="37"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169</cp:revision>
  <cp:lastPrinted>2022-02-09T16:30:46Z</cp:lastPrinted>
  <dcterms:created xsi:type="dcterms:W3CDTF">2019-12-30T12:57:31Z</dcterms:created>
  <dcterms:modified xsi:type="dcterms:W3CDTF">2022-09-12T10:28:53Z</dcterms:modified>
</cp:coreProperties>
</file>