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1" d="100"/>
          <a:sy n="161" d="100"/>
        </p:scale>
        <p:origin x="76"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21-01-2022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21-01-2022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21-01-2022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21-01-2022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21-01-2022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21-01-2022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21-01-2022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21-01-2022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21-01-2022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21-01-2022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21-01-2022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21-01-2022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649192" y="1043982"/>
            <a:ext cx="74246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fill Sparky's power meter by hitting lit shots.</a:t>
            </a:r>
            <a:br>
              <a:rPr lang="en-US" sz="1600" dirty="0">
                <a:solidFill>
                  <a:schemeClr val="tx1"/>
                </a:solidFill>
              </a:rPr>
            </a:br>
            <a:r>
              <a:rPr lang="en-US" sz="1600" dirty="0">
                <a:solidFill>
                  <a:schemeClr val="tx1"/>
                </a:solidFill>
              </a:rPr>
              <a:t>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02106" y="253066"/>
            <a:ext cx="836635"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a:t>
            </a:r>
          </a:p>
          <a:p>
            <a:pPr marL="285750" indent="-285750">
              <a:buFont typeface="Arial" panose="020B0604020202020204" pitchFamily="34" charset="0"/>
              <a:buChar char="•"/>
            </a:pPr>
            <a:r>
              <a:rPr lang="da-DK" sz="1600" dirty="0">
                <a:solidFill>
                  <a:schemeClr val="tx1"/>
                </a:solidFill>
              </a:rPr>
              <a:t>-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a:t>
            </a:r>
          </a:p>
          <a:p>
            <a:pPr marL="285750" indent="-285750">
              <a:buFont typeface="Arial" panose="020B0604020202020204" pitchFamily="34" charset="0"/>
              <a:buChar char="•"/>
            </a:pPr>
            <a:r>
              <a:rPr lang="da-DK" sz="1600" dirty="0">
                <a:solidFill>
                  <a:schemeClr val="tx1"/>
                </a:solidFill>
              </a:rPr>
              <a:t>-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43742" y="4888927"/>
            <a:ext cx="96025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4194" y="5886922"/>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167505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full</a:t>
            </a:r>
            <a:r>
              <a:rPr lang="da-DK" sz="1600" dirty="0">
                <a:solidFill>
                  <a:schemeClr val="tx1"/>
                </a:solidFill>
              </a:rPr>
              <a:t> </a:t>
            </a:r>
            <a:r>
              <a:rPr lang="da-DK" sz="1600" dirty="0" err="1">
                <a:solidFill>
                  <a:schemeClr val="tx1"/>
                </a:solidFill>
              </a:rPr>
              <a:t>plunge</a:t>
            </a:r>
            <a:r>
              <a:rPr lang="da-DK" sz="1600" dirty="0">
                <a:solidFill>
                  <a:schemeClr val="tx1"/>
                </a:solidFill>
              </a:rPr>
              <a:t>, hit super jackpot with upper flipper.</a:t>
            </a:r>
          </a:p>
          <a:p>
            <a:endParaRPr lang="da-DK" sz="1600" dirty="0">
              <a:solidFill>
                <a:schemeClr val="tx1"/>
              </a:solidFill>
            </a:endParaRPr>
          </a:p>
          <a:p>
            <a:r>
              <a:rPr lang="en-US" sz="1600" dirty="0">
                <a:solidFill>
                  <a:schemeClr val="tx1"/>
                </a:solidFill>
              </a:rPr>
              <a:t>Skill shot EB target. Catch on left flipper. Sweep drops to light lock. Get </a:t>
            </a:r>
            <a:r>
              <a:rPr lang="en-US" sz="1600" dirty="0" err="1">
                <a:solidFill>
                  <a:schemeClr val="tx1"/>
                </a:solidFill>
              </a:rPr>
              <a:t>multiball</a:t>
            </a:r>
            <a:r>
              <a:rPr lang="en-US" sz="1600" dirty="0">
                <a:solidFill>
                  <a:schemeClr val="tx1"/>
                </a:solidFill>
              </a:rPr>
              <a:t> straight away. Lite revive during ball save period, to light kickback.</a:t>
            </a:r>
          </a:p>
          <a:p>
            <a:endParaRPr lang="da-DK" sz="1600" dirty="0">
              <a:solidFill>
                <a:schemeClr val="tx1"/>
              </a:solidFill>
            </a:endParaRPr>
          </a:p>
          <a:p>
            <a:r>
              <a:rPr lang="en-US" sz="1600" dirty="0">
                <a:solidFill>
                  <a:schemeClr val="tx1"/>
                </a:solidFill>
              </a:rPr>
              <a:t>Spell EDDIE; start light mode up the middle. Shoot left spinner to change flashing mode if EDDIE is not spelled.</a:t>
            </a:r>
          </a:p>
          <a:p>
            <a:endParaRPr lang="en-US" sz="1600" dirty="0">
              <a:solidFill>
                <a:schemeClr val="tx1"/>
              </a:solidFill>
            </a:endParaRPr>
          </a:p>
          <a:p>
            <a:r>
              <a:rPr lang="en-US" sz="1600" dirty="0">
                <a:solidFill>
                  <a:schemeClr val="tx1"/>
                </a:solidFill>
              </a:rPr>
              <a:t>Aces High is a </a:t>
            </a:r>
            <a:r>
              <a:rPr lang="en-US" sz="1600" dirty="0" err="1">
                <a:solidFill>
                  <a:schemeClr val="tx1"/>
                </a:solidFill>
              </a:rPr>
              <a:t>multiball</a:t>
            </a:r>
            <a:r>
              <a:rPr lang="en-US" sz="1600" dirty="0">
                <a:solidFill>
                  <a:schemeClr val="tx1"/>
                </a:solidFill>
              </a:rPr>
              <a:t> and a good mode to get early if possible.</a:t>
            </a:r>
          </a:p>
          <a:p>
            <a:endParaRPr lang="en-US" sz="1600" dirty="0">
              <a:solidFill>
                <a:schemeClr val="tx1"/>
              </a:solidFill>
            </a:endParaRPr>
          </a:p>
          <a:p>
            <a:r>
              <a:rPr lang="en-US" sz="1600" dirty="0">
                <a:solidFill>
                  <a:schemeClr val="tx1"/>
                </a:solidFill>
              </a:rPr>
              <a:t>Start single ball modes; Hallowed Be Thy Name; before Mummy or Trooper MB.</a:t>
            </a:r>
          </a:p>
          <a:p>
            <a:endParaRPr lang="en-US" sz="1600" dirty="0">
              <a:solidFill>
                <a:schemeClr val="tx1"/>
              </a:solidFill>
            </a:endParaRPr>
          </a:p>
          <a:p>
            <a:r>
              <a:rPr lang="en-US" sz="1600" dirty="0">
                <a:solidFill>
                  <a:schemeClr val="tx1"/>
                </a:solidFill>
              </a:rPr>
              <a:t>Trooper </a:t>
            </a:r>
            <a:r>
              <a:rPr lang="en-US" sz="1600" dirty="0" err="1">
                <a:solidFill>
                  <a:schemeClr val="tx1"/>
                </a:solidFill>
              </a:rPr>
              <a:t>Multiball</a:t>
            </a:r>
            <a:r>
              <a:rPr lang="en-US" sz="1600" dirty="0">
                <a:solidFill>
                  <a:schemeClr val="tx1"/>
                </a:solidFill>
              </a:rPr>
              <a:t>: Drop targets awards “Light Lock”, hit green arrows to virtually lock a ball.</a:t>
            </a:r>
          </a:p>
          <a:p>
            <a:r>
              <a:rPr lang="en-US" sz="1600" dirty="0">
                <a:solidFill>
                  <a:schemeClr val="tx1"/>
                </a:solidFill>
              </a:rPr>
              <a:t>All shots will be lit for jackpot and will un-light when collected. Collecting 3 Jackpots lights the first Super.</a:t>
            </a:r>
          </a:p>
          <a:p>
            <a:endParaRPr lang="en-US" sz="1600" dirty="0">
              <a:solidFill>
                <a:schemeClr val="tx1"/>
              </a:solidFill>
            </a:endParaRPr>
          </a:p>
          <a:p>
            <a:r>
              <a:rPr lang="en-US" sz="1600" dirty="0">
                <a:solidFill>
                  <a:schemeClr val="tx1"/>
                </a:solidFill>
              </a:rPr>
              <a:t>Spell MUMMY at the captive ball to qualify locks for Mummy </a:t>
            </a:r>
            <a:r>
              <a:rPr lang="en-US" sz="1600" dirty="0" err="1">
                <a:solidFill>
                  <a:schemeClr val="tx1"/>
                </a:solidFill>
              </a:rPr>
              <a:t>Multiball</a:t>
            </a:r>
            <a:r>
              <a:rPr lang="en-US" sz="1600" dirty="0">
                <a:solidFill>
                  <a:schemeClr val="tx1"/>
                </a:solidFill>
              </a:rPr>
              <a:t>. Lock balls in sarcophagus.</a:t>
            </a:r>
          </a:p>
          <a:p>
            <a:r>
              <a:rPr lang="en-US" sz="1600" dirty="0">
                <a:solidFill>
                  <a:schemeClr val="tx1"/>
                </a:solidFill>
              </a:rPr>
              <a:t>During Mummy </a:t>
            </a:r>
            <a:r>
              <a:rPr lang="en-US" sz="1600" dirty="0" err="1">
                <a:solidFill>
                  <a:schemeClr val="tx1"/>
                </a:solidFill>
              </a:rPr>
              <a:t>Multiball</a:t>
            </a:r>
            <a:r>
              <a:rPr lang="en-US" sz="1600" dirty="0">
                <a:solidFill>
                  <a:schemeClr val="tx1"/>
                </a:solidFill>
              </a:rPr>
              <a:t> switch hits qualify jackpots at captive ball. Spell MUMMY to light the super at bullseye above the sarcophagus.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endParaRPr lang="en-US"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endParaRPr lang="da-DK" sz="1600" dirty="0">
              <a:solidFill>
                <a:schemeClr val="tx1"/>
              </a:solidFill>
            </a:endParaRP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553878" y="2798606"/>
            <a:ext cx="933371"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202" y="1872523"/>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218526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747" y="3552221"/>
            <a:ext cx="567749"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DP</a:t>
            </a: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38025" y="4121881"/>
            <a:ext cx="567749" cy="343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GB</a:t>
            </a: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a:t>
            </a:r>
            <a:r>
              <a:rPr lang="en-US" sz="1400">
                <a:solidFill>
                  <a:schemeClr val="tx1"/>
                </a:solidFill>
              </a:rPr>
              <a:t>or Orbits</a:t>
            </a:r>
            <a:r>
              <a:rPr lang="en-US" sz="1400" dirty="0">
                <a:solidFill>
                  <a:schemeClr val="tx1"/>
                </a:solidFill>
              </a:rPr>
              <a:t>.</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43742" y="4888927"/>
            <a:ext cx="96025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4194" y="5886922"/>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756751" y="579679"/>
            <a:ext cx="527346"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79794" y="75377"/>
            <a:ext cx="481259"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a:t>
            </a: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endParaRPr lang="da-DK" sz="1600" dirty="0">
              <a:solidFill>
                <a:schemeClr val="tx1"/>
              </a:solidFill>
            </a:endParaRP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to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760429" y="2218219"/>
            <a:ext cx="528066" cy="33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a:t>
            </a:r>
            <a:r>
              <a:rPr lang="da-DK" sz="2400" dirty="0">
                <a:solidFill>
                  <a:schemeClr val="tx1"/>
                </a:solidFill>
              </a:rPr>
              <a:t>S</a:t>
            </a: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681945"/>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M</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a:t>
            </a:r>
            <a:r>
              <a:rPr lang="en-US" sz="1600">
                <a:solidFill>
                  <a:schemeClr val="tx1"/>
                </a:solidFill>
              </a:rPr>
              <a:t>Pit In.</a:t>
            </a:r>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573548" y="2930439"/>
            <a:ext cx="898059"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a:t>
            </a:r>
            <a:r>
              <a:rPr lang="da-DK" sz="2400" dirty="0">
                <a:solidFill>
                  <a:schemeClr val="tx1"/>
                </a:solidFill>
              </a:rPr>
              <a:t>ORV</a:t>
            </a: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02622" y="3702436"/>
            <a:ext cx="640592"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a:t>
            </a:r>
            <a:r>
              <a:rPr lang="da-DK" sz="2400" dirty="0">
                <a:solidFill>
                  <a:schemeClr val="tx1"/>
                </a:solidFill>
              </a:rPr>
              <a:t>M</a:t>
            </a: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High Speed II : The Getaway</a:t>
            </a:r>
          </a:p>
          <a:p>
            <a:r>
              <a:rPr lang="en-US" sz="1400" dirty="0">
                <a:solidFill>
                  <a:srgbClr val="1D2228"/>
                </a:solidFill>
              </a:rPr>
              <a:t>Concentrate on shooting the lower 1-2-3 targets to relight the Kickback, unless Redline Mania is ready, there are connected at each side, and must be completed in 8 seconds.</a:t>
            </a:r>
          </a:p>
          <a:p>
            <a:endParaRPr lang="en-US" sz="1400" dirty="0">
              <a:solidFill>
                <a:srgbClr val="1D2228"/>
              </a:solidFill>
            </a:endParaRPr>
          </a:p>
          <a:p>
            <a:r>
              <a:rPr lang="en-US" sz="1400" dirty="0">
                <a:solidFill>
                  <a:srgbClr val="1D2228"/>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400" dirty="0">
              <a:solidFill>
                <a:srgbClr val="1D2228"/>
              </a:solidFill>
            </a:endParaRPr>
          </a:p>
          <a:p>
            <a:r>
              <a:rPr lang="en-US" sz="1400" dirty="0">
                <a:solidFill>
                  <a:srgbClr val="1D2228"/>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400" dirty="0">
              <a:solidFill>
                <a:srgbClr val="1D2228"/>
              </a:solidFill>
            </a:endParaRPr>
          </a:p>
          <a:p>
            <a:r>
              <a:rPr lang="en-US" sz="1400" dirty="0">
                <a:solidFill>
                  <a:srgbClr val="1D2228"/>
                </a:solidFill>
              </a:rPr>
              <a:t>During </a:t>
            </a:r>
            <a:r>
              <a:rPr lang="en-US" sz="1400" dirty="0" err="1">
                <a:solidFill>
                  <a:srgbClr val="1D2228"/>
                </a:solidFill>
              </a:rPr>
              <a:t>Multiball</a:t>
            </a:r>
            <a:r>
              <a:rPr lang="en-US" sz="1400" dirty="0">
                <a:solidFill>
                  <a:srgbClr val="1D2228"/>
                </a:solidFill>
              </a:rPr>
              <a:t>(s) ten loops through the Supercharger are required to light the Jackpot, which is always worth 25M.</a:t>
            </a:r>
          </a:p>
          <a:p>
            <a:endParaRPr lang="en-US" sz="1400" dirty="0">
              <a:solidFill>
                <a:srgbClr val="1D2228"/>
              </a:solidFill>
            </a:endParaRPr>
          </a:p>
          <a:p>
            <a:r>
              <a:rPr lang="en-US" sz="1400" dirty="0">
                <a:solidFill>
                  <a:srgbClr val="1D2228"/>
                </a:solidFill>
              </a:rPr>
              <a:t>Backhand ramp! Supercharger.</a:t>
            </a:r>
          </a:p>
          <a:p>
            <a:endParaRPr lang="en-US" sz="1400" dirty="0">
              <a:solidFill>
                <a:srgbClr val="1D2228"/>
              </a:solidFill>
            </a:endParaRPr>
          </a:p>
          <a:p>
            <a:r>
              <a:rPr lang="en-US" sz="1400" dirty="0">
                <a:solidFill>
                  <a:srgbClr val="1D2228"/>
                </a:solidFill>
              </a:rPr>
              <a:t>Left Orbit and Left Loop, to Lock ball, for </a:t>
            </a:r>
            <a:r>
              <a:rPr lang="en-US" sz="1400" dirty="0" err="1">
                <a:solidFill>
                  <a:srgbClr val="1D2228"/>
                </a:solidFill>
              </a:rPr>
              <a:t>Multiball</a:t>
            </a:r>
            <a:r>
              <a:rPr lang="en-US" sz="1400" dirty="0">
                <a:solidFill>
                  <a:srgbClr val="1D2228"/>
                </a:solidFill>
              </a:rPr>
              <a:t>.</a:t>
            </a:r>
          </a:p>
          <a:p>
            <a:endParaRPr lang="en-US" sz="1400" dirty="0">
              <a:solidFill>
                <a:srgbClr val="1D2228"/>
              </a:solidFill>
            </a:endParaRPr>
          </a:p>
          <a:p>
            <a:r>
              <a:rPr lang="en-US" sz="1400" dirty="0">
                <a:solidFill>
                  <a:srgbClr val="1D2228"/>
                </a:solidFill>
              </a:rPr>
              <a:t>5th Gear - Light Redline Mania, same as </a:t>
            </a:r>
            <a:r>
              <a:rPr lang="en-US" sz="1400" dirty="0" err="1">
                <a:solidFill>
                  <a:srgbClr val="1D2228"/>
                </a:solidFill>
              </a:rPr>
              <a:t>Multiball</a:t>
            </a:r>
            <a:r>
              <a:rPr lang="en-US" sz="1400">
                <a:solidFill>
                  <a:srgbClr val="1D2228"/>
                </a:solidFill>
              </a:rPr>
              <a:t>.</a:t>
            </a:r>
            <a:endParaRPr lang="en-US" sz="1400" dirty="0">
              <a:solidFill>
                <a:srgbClr val="1D2228"/>
              </a:solidFill>
            </a:endParaRP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43742" y="4888927"/>
            <a:ext cx="96025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76311" y="5714805"/>
            <a:ext cx="69150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a:t>
            </a:r>
            <a:r>
              <a:rPr lang="da-DK" sz="2400" dirty="0">
                <a:solidFill>
                  <a:schemeClr val="tx1"/>
                </a:solidFill>
              </a:rPr>
              <a:t>S2</a:t>
            </a: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747" y="3552221"/>
            <a:ext cx="567749"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DP</a:t>
            </a: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38025" y="4121881"/>
            <a:ext cx="567749" cy="343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GB</a:t>
            </a: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TotalTime>
  <Words>3023</Words>
  <Application>Microsoft Office PowerPoint</Application>
  <PresentationFormat>Widescreen</PresentationFormat>
  <Paragraphs>301</Paragraphs>
  <Slides>10</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10</vt:i4>
      </vt:variant>
    </vt:vector>
  </HeadingPairs>
  <TitlesOfParts>
    <vt:vector size="14"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Bølge</cp:lastModifiedBy>
  <cp:revision>64</cp:revision>
  <cp:lastPrinted>2021-10-25T14:19:33Z</cp:lastPrinted>
  <dcterms:created xsi:type="dcterms:W3CDTF">2019-12-30T12:57:31Z</dcterms:created>
  <dcterms:modified xsi:type="dcterms:W3CDTF">2022-01-21T13:41:17Z</dcterms:modified>
</cp:coreProperties>
</file>