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77" r:id="rId4"/>
    <p:sldId id="276" r:id="rId5"/>
    <p:sldId id="278" r:id="rId6"/>
    <p:sldId id="279" r:id="rId7"/>
    <p:sldId id="280" r:id="rId8"/>
    <p:sldId id="281" r:id="rId9"/>
    <p:sldId id="282" r:id="rId10"/>
    <p:sldId id="283" r:id="rId11"/>
  </p:sldIdLst>
  <p:sldSz cx="12192000" cy="6858000"/>
  <p:notesSz cx="6797675" cy="992663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20-01-2022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910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20-01-2022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206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20-01-2022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63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20-01-2022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233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20-01-2022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942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20-01-2022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442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20-01-2022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948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20-01-2022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628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20-01-2022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597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20-01-2022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61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20-01-2022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420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3E06-E79C-44C2-8419-39D0BFD03B99}" type="datetimeFigureOut">
              <a:rPr lang="da-DK" smtClean="0"/>
              <a:t>20-01-2022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956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6200000">
            <a:off x="11649192" y="1043982"/>
            <a:ext cx="742461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MET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365634" y="0"/>
            <a:ext cx="548804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Metalica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Holding the left flipper activates the super skill; hit flashing insert to light hurry up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spider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selects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ramp</a:t>
            </a:r>
            <a:r>
              <a:rPr lang="da-DK" sz="1600" dirty="0">
                <a:solidFill>
                  <a:schemeClr val="tx1"/>
                </a:solidFill>
              </a:rPr>
              <a:t>/shot – hit </a:t>
            </a:r>
            <a:r>
              <a:rPr lang="da-DK" sz="1600" dirty="0" err="1">
                <a:solidFill>
                  <a:schemeClr val="tx1"/>
                </a:solidFill>
              </a:rPr>
              <a:t>each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spacky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snake</a:t>
            </a:r>
            <a:r>
              <a:rPr lang="da-DK" sz="1600" dirty="0">
                <a:solidFill>
                  <a:schemeClr val="tx1"/>
                </a:solidFill>
              </a:rPr>
              <a:t> and grave,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lane</a:t>
            </a:r>
            <a:r>
              <a:rPr lang="da-DK" sz="1600" dirty="0">
                <a:solidFill>
                  <a:schemeClr val="tx1"/>
                </a:solidFill>
              </a:rPr>
              <a:t> to start </a:t>
            </a:r>
            <a:r>
              <a:rPr lang="da-DK" sz="1600" dirty="0" err="1">
                <a:solidFill>
                  <a:schemeClr val="tx1"/>
                </a:solidFill>
              </a:rPr>
              <a:t>strobing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coffin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hurry</a:t>
            </a:r>
            <a:r>
              <a:rPr lang="da-DK" sz="1600" dirty="0">
                <a:solidFill>
                  <a:schemeClr val="tx1"/>
                </a:solidFill>
              </a:rPr>
              <a:t> up to </a:t>
            </a:r>
            <a:r>
              <a:rPr lang="da-DK" sz="1600" dirty="0" err="1">
                <a:solidFill>
                  <a:schemeClr val="tx1"/>
                </a:solidFill>
              </a:rPr>
              <a:t>complete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lane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Electric Chair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 - </a:t>
            </a:r>
            <a:r>
              <a:rPr lang="en-US" sz="1600" dirty="0">
                <a:solidFill>
                  <a:schemeClr val="tx1"/>
                </a:solidFill>
              </a:rPr>
              <a:t>During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fill Sparky's power meter by hitting lit shots.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Once filled hit to collect super jackpot.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Grave Marker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da-DK" sz="1600" dirty="0">
                <a:solidFill>
                  <a:schemeClr val="tx1"/>
                </a:solidFill>
              </a:rPr>
              <a:t>If ball </a:t>
            </a:r>
            <a:r>
              <a:rPr lang="da-DK" sz="1600" dirty="0" err="1">
                <a:solidFill>
                  <a:schemeClr val="tx1"/>
                </a:solidFill>
              </a:rPr>
              <a:t>caught</a:t>
            </a:r>
            <a:r>
              <a:rPr lang="da-DK" sz="1600" dirty="0">
                <a:solidFill>
                  <a:schemeClr val="tx1"/>
                </a:solidFill>
              </a:rPr>
              <a:t> by magnet, hit it to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Super Jackpot.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Snake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</a:rPr>
              <a:t>Score jackpots by shooting the snake or any lit snake insert.</a:t>
            </a:r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Complete FUEL standups lights inserts in playfield, then hit dead end shot 20 seconds double scoring.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In Multiball completing the guitar pick targets lights the snake for add-a-ball, and double scoring!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Crank-it-up.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- Battery</a:t>
            </a:r>
            <a:r>
              <a:rPr lang="en-US" sz="1600" dirty="0">
                <a:solidFill>
                  <a:schemeClr val="tx1"/>
                </a:solidFill>
              </a:rPr>
              <a:t>: Bash sparky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- For Whom The Bell Tolls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Shoot each of the 5 shot 3 times for 15M Jackpot.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51894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368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49261" y="3905"/>
            <a:ext cx="12142739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4926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24">
            <a:extLst>
              <a:ext uri="{FF2B5EF4-FFF2-40B4-BE49-F238E27FC236}">
                <a16:creationId xmlns:a16="http://schemas.microsoft.com/office/drawing/2014/main" id="{84962E53-B07A-4346-854D-5EE2BD297B19}"/>
              </a:ext>
            </a:extLst>
          </p:cNvPr>
          <p:cNvSpPr/>
          <p:nvPr/>
        </p:nvSpPr>
        <p:spPr>
          <a:xfrm rot="16200000">
            <a:off x="11602106" y="253066"/>
            <a:ext cx="836635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TWD</a:t>
            </a:r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F184A27A-2F0A-423B-80C7-C68B72E9086E}"/>
              </a:ext>
            </a:extLst>
          </p:cNvPr>
          <p:cNvSpPr/>
          <p:nvPr/>
        </p:nvSpPr>
        <p:spPr>
          <a:xfrm>
            <a:off x="488462" y="-1465"/>
            <a:ext cx="5512319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u="sng" dirty="0">
                <a:solidFill>
                  <a:schemeClr val="tx1"/>
                </a:solidFill>
              </a:rPr>
              <a:t>AC/DC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Start </a:t>
            </a:r>
            <a:r>
              <a:rPr lang="da-DK" sz="1600" dirty="0" err="1">
                <a:solidFill>
                  <a:schemeClr val="tx1"/>
                </a:solidFill>
              </a:rPr>
              <a:t>song</a:t>
            </a:r>
            <a:r>
              <a:rPr lang="da-DK" sz="1600" dirty="0">
                <a:solidFill>
                  <a:schemeClr val="tx1"/>
                </a:solidFill>
              </a:rPr>
              <a:t> ”Hells Bells”</a:t>
            </a:r>
          </a:p>
          <a:p>
            <a:r>
              <a:rPr lang="da-DK" sz="1600" dirty="0">
                <a:solidFill>
                  <a:schemeClr val="tx1"/>
                </a:solidFill>
              </a:rPr>
              <a:t>- </a:t>
            </a:r>
            <a:r>
              <a:rPr lang="da-DK" sz="1600" dirty="0" err="1">
                <a:solidFill>
                  <a:schemeClr val="tx1"/>
                </a:solidFill>
              </a:rPr>
              <a:t>Opening</a:t>
            </a:r>
            <a:r>
              <a:rPr lang="da-DK" sz="1600" dirty="0">
                <a:solidFill>
                  <a:schemeClr val="tx1"/>
                </a:solidFill>
              </a:rPr>
              <a:t> task; hit the </a:t>
            </a:r>
            <a:r>
              <a:rPr lang="da-DK" sz="1600" dirty="0" err="1">
                <a:solidFill>
                  <a:schemeClr val="tx1"/>
                </a:solidFill>
              </a:rPr>
              <a:t>bell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 gives VIP </a:t>
            </a:r>
            <a:r>
              <a:rPr lang="da-DK" sz="1600" dirty="0" err="1">
                <a:solidFill>
                  <a:schemeClr val="tx1"/>
                </a:solidFill>
              </a:rPr>
              <a:t>pass</a:t>
            </a:r>
            <a:r>
              <a:rPr lang="da-DK" sz="1600" dirty="0">
                <a:solidFill>
                  <a:schemeClr val="tx1"/>
                </a:solidFill>
              </a:rPr>
              <a:t>!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Jam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 (6) </a:t>
            </a:r>
            <a:r>
              <a:rPr lang="da-DK" sz="1600" dirty="0" err="1">
                <a:solidFill>
                  <a:schemeClr val="tx1"/>
                </a:solidFill>
              </a:rPr>
              <a:t>ramps</a:t>
            </a:r>
            <a:r>
              <a:rPr lang="da-DK" sz="1600" dirty="0">
                <a:solidFill>
                  <a:schemeClr val="tx1"/>
                </a:solidFill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- Jackpots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Ramps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Tour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(8) loops,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- loops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Jackpots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Album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target</a:t>
            </a:r>
            <a:r>
              <a:rPr lang="da-DK" sz="1600" dirty="0">
                <a:solidFill>
                  <a:schemeClr val="tx1"/>
                </a:solidFill>
              </a:rPr>
              <a:t> banks,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- Jackpots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target</a:t>
            </a:r>
            <a:r>
              <a:rPr lang="da-DK" sz="1600" dirty="0">
                <a:solidFill>
                  <a:schemeClr val="tx1"/>
                </a:solidFill>
              </a:rPr>
              <a:t> banks.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Add</a:t>
            </a:r>
            <a:r>
              <a:rPr lang="da-DK" sz="1600" dirty="0">
                <a:solidFill>
                  <a:schemeClr val="tx1"/>
                </a:solidFill>
              </a:rPr>
              <a:t> a ball, by </a:t>
            </a:r>
            <a:r>
              <a:rPr lang="da-DK" sz="1600" dirty="0" err="1">
                <a:solidFill>
                  <a:schemeClr val="tx1"/>
                </a:solidFill>
              </a:rPr>
              <a:t>completing</a:t>
            </a:r>
            <a:r>
              <a:rPr lang="da-DK" sz="1600" dirty="0">
                <a:solidFill>
                  <a:schemeClr val="tx1"/>
                </a:solidFill>
              </a:rPr>
              <a:t> all 5</a:t>
            </a:r>
          </a:p>
          <a:p>
            <a:r>
              <a:rPr lang="da-DK" sz="1600" dirty="0">
                <a:solidFill>
                  <a:schemeClr val="tx1"/>
                </a:solidFill>
              </a:rPr>
              <a:t>Musical Notes, </a:t>
            </a:r>
            <a:r>
              <a:rPr lang="da-DK" sz="1600" dirty="0" err="1">
                <a:solidFill>
                  <a:schemeClr val="tx1"/>
                </a:solidFill>
              </a:rPr>
              <a:t>use</a:t>
            </a:r>
            <a:r>
              <a:rPr lang="da-DK" sz="1600" dirty="0">
                <a:solidFill>
                  <a:schemeClr val="tx1"/>
                </a:solidFill>
              </a:rPr>
              <a:t> VIP </a:t>
            </a:r>
            <a:r>
              <a:rPr lang="da-DK" sz="1600" dirty="0" err="1">
                <a:solidFill>
                  <a:schemeClr val="tx1"/>
                </a:solidFill>
              </a:rPr>
              <a:t>got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the last, restart </a:t>
            </a:r>
            <a:r>
              <a:rPr lang="da-DK" sz="1600" dirty="0" err="1">
                <a:solidFill>
                  <a:schemeClr val="tx1"/>
                </a:solidFill>
              </a:rPr>
              <a:t>ballsaver</a:t>
            </a:r>
            <a:r>
              <a:rPr lang="da-DK" sz="1600" dirty="0">
                <a:solidFill>
                  <a:schemeClr val="tx1"/>
                </a:solidFill>
              </a:rPr>
              <a:t>!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Canon </a:t>
            </a:r>
            <a:r>
              <a:rPr lang="da-DK" sz="1600" dirty="0" err="1">
                <a:solidFill>
                  <a:schemeClr val="tx1"/>
                </a:solidFill>
              </a:rPr>
              <a:t>shoot</a:t>
            </a:r>
            <a:r>
              <a:rPr lang="da-DK" sz="1600" dirty="0">
                <a:solidFill>
                  <a:schemeClr val="tx1"/>
                </a:solidFill>
              </a:rPr>
              <a:t> Bell as </a:t>
            </a:r>
            <a:r>
              <a:rPr lang="da-DK" sz="1600" dirty="0" err="1">
                <a:solidFill>
                  <a:schemeClr val="tx1"/>
                </a:solidFill>
              </a:rPr>
              <a:t>Safe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</a:p>
          <a:p>
            <a:r>
              <a:rPr lang="da-DK" sz="1600" dirty="0">
                <a:solidFill>
                  <a:schemeClr val="tx1"/>
                </a:solidFill>
              </a:rPr>
              <a:t>to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double </a:t>
            </a:r>
            <a:r>
              <a:rPr lang="da-DK" sz="1600" dirty="0" err="1">
                <a:solidFill>
                  <a:schemeClr val="tx1"/>
                </a:solidFill>
              </a:rPr>
              <a:t>playfield</a:t>
            </a:r>
            <a:r>
              <a:rPr lang="da-DK" sz="1600" dirty="0">
                <a:solidFill>
                  <a:schemeClr val="tx1"/>
                </a:solidFill>
              </a:rPr>
              <a:t> scoring.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Trible</a:t>
            </a:r>
            <a:r>
              <a:rPr lang="da-DK" sz="1600" dirty="0">
                <a:solidFill>
                  <a:schemeClr val="tx1"/>
                </a:solidFill>
              </a:rPr>
              <a:t> not </a:t>
            </a:r>
            <a:r>
              <a:rPr lang="da-DK" sz="1600" dirty="0" err="1">
                <a:solidFill>
                  <a:schemeClr val="tx1"/>
                </a:solidFill>
              </a:rPr>
              <a:t>worth</a:t>
            </a:r>
            <a:r>
              <a:rPr lang="da-DK" sz="1600" dirty="0">
                <a:solidFill>
                  <a:schemeClr val="tx1"/>
                </a:solidFill>
              </a:rPr>
              <a:t> it.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After a set number of jackpots, the Super Jackpot is lit: collect it by loading the Cannon and firing it into the Bell.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Song ”Rock N Roll Train”</a:t>
            </a:r>
          </a:p>
          <a:p>
            <a:r>
              <a:rPr lang="da-DK" sz="1600" dirty="0">
                <a:solidFill>
                  <a:schemeClr val="tx1"/>
                </a:solidFill>
              </a:rPr>
              <a:t>- </a:t>
            </a:r>
            <a:r>
              <a:rPr lang="da-DK" sz="1600" dirty="0" err="1">
                <a:solidFill>
                  <a:schemeClr val="tx1"/>
                </a:solidFill>
              </a:rPr>
              <a:t>Opening</a:t>
            </a:r>
            <a:r>
              <a:rPr lang="da-DK" sz="1600" dirty="0">
                <a:solidFill>
                  <a:schemeClr val="tx1"/>
                </a:solidFill>
              </a:rPr>
              <a:t> task; </a:t>
            </a:r>
            <a:r>
              <a:rPr lang="en-US" sz="1600" dirty="0">
                <a:solidFill>
                  <a:schemeClr val="tx1"/>
                </a:solidFill>
              </a:rPr>
              <a:t>Shoot left ramp, then right ramp </a:t>
            </a:r>
            <a:r>
              <a:rPr lang="da-DK" sz="1600" dirty="0">
                <a:solidFill>
                  <a:schemeClr val="tx1"/>
                </a:solidFill>
              </a:rPr>
              <a:t>/ right loop</a:t>
            </a:r>
          </a:p>
          <a:p>
            <a:r>
              <a:rPr lang="da-DK" sz="1600" dirty="0">
                <a:solidFill>
                  <a:schemeClr val="tx1"/>
                </a:solidFill>
              </a:rPr>
              <a:t>Song ”</a:t>
            </a:r>
            <a:r>
              <a:rPr lang="en-US" sz="1600" dirty="0">
                <a:solidFill>
                  <a:schemeClr val="tx1"/>
                </a:solidFill>
              </a:rPr>
              <a:t> For Those About To Rock”</a:t>
            </a:r>
          </a:p>
          <a:p>
            <a:r>
              <a:rPr lang="en-US" sz="1600" dirty="0">
                <a:solidFill>
                  <a:schemeClr val="tx1"/>
                </a:solidFill>
              </a:rPr>
              <a:t>- Opening task; Fire the Cannon to complete all lit AC/DC targets</a:t>
            </a:r>
          </a:p>
          <a:p>
            <a:endParaRPr lang="da-DK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chemeClr val="tx1"/>
                </a:solidFill>
              </a:rPr>
              <a:t>Black knight: Sword of rage</a:t>
            </a:r>
          </a:p>
          <a:p>
            <a:r>
              <a:rPr lang="en-US" sz="1400" dirty="0">
                <a:solidFill>
                  <a:srgbClr val="1D2228"/>
                </a:solidFill>
              </a:rPr>
              <a:t>Left flipper Super Skill Shot - hit one of the 3 Knight shots (flail (spinning thing), Knight target or Shield) otherwise hit 3 Knights shots x timer, before, hit the center ramp and then the shield (raised) into the scoop to begin a mode, Spinner change modes.</a:t>
            </a:r>
          </a:p>
          <a:p>
            <a:r>
              <a:rPr lang="en-US" sz="1400" dirty="0">
                <a:solidFill>
                  <a:srgbClr val="1D2228"/>
                </a:solidFill>
              </a:rPr>
              <a:t> 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Creature</a:t>
            </a:r>
            <a:r>
              <a:rPr lang="da-DK" sz="2000" u="sng" dirty="0">
                <a:solidFill>
                  <a:schemeClr val="tx1"/>
                </a:solidFill>
              </a:rPr>
              <a:t> from the </a:t>
            </a:r>
            <a:r>
              <a:rPr lang="da-DK" sz="2000" u="sng" dirty="0" err="1">
                <a:solidFill>
                  <a:schemeClr val="tx1"/>
                </a:solidFill>
              </a:rPr>
              <a:t>black</a:t>
            </a:r>
            <a:r>
              <a:rPr lang="da-DK" sz="2000" u="sng" dirty="0">
                <a:solidFill>
                  <a:schemeClr val="tx1"/>
                </a:solidFill>
              </a:rPr>
              <a:t> </a:t>
            </a:r>
            <a:r>
              <a:rPr lang="da-DK" sz="2000" u="sng" dirty="0" err="1">
                <a:solidFill>
                  <a:schemeClr val="tx1"/>
                </a:solidFill>
              </a:rPr>
              <a:t>lagon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: go for 4-kisses, </a:t>
            </a:r>
            <a:r>
              <a:rPr lang="da-DK" sz="1600" dirty="0" err="1">
                <a:solidFill>
                  <a:schemeClr val="tx1"/>
                </a:solidFill>
              </a:rPr>
              <a:t>plung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when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only</a:t>
            </a:r>
            <a:r>
              <a:rPr lang="da-DK" sz="1600" dirty="0">
                <a:solidFill>
                  <a:schemeClr val="tx1"/>
                </a:solidFill>
              </a:rPr>
              <a:t> k is </a:t>
            </a:r>
            <a:r>
              <a:rPr lang="da-DK" sz="1600" dirty="0" err="1">
                <a:solidFill>
                  <a:schemeClr val="tx1"/>
                </a:solidFill>
              </a:rPr>
              <a:t>lite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Any mode running </a:t>
            </a:r>
            <a:r>
              <a:rPr lang="da-DK" sz="1600" dirty="0" err="1">
                <a:solidFill>
                  <a:schemeClr val="tx1"/>
                </a:solidFill>
              </a:rPr>
              <a:t>will</a:t>
            </a:r>
            <a:r>
              <a:rPr lang="da-DK" sz="1600" dirty="0">
                <a:solidFill>
                  <a:schemeClr val="tx1"/>
                </a:solidFill>
              </a:rPr>
              <a:t> re-start </a:t>
            </a:r>
            <a:r>
              <a:rPr lang="da-DK" sz="1600" dirty="0" err="1">
                <a:solidFill>
                  <a:schemeClr val="tx1"/>
                </a:solidFill>
              </a:rPr>
              <a:t>after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!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FE5C89C5-818F-4B69-B331-46B04878259E}"/>
              </a:ext>
            </a:extLst>
          </p:cNvPr>
          <p:cNvSpPr/>
          <p:nvPr/>
        </p:nvSpPr>
        <p:spPr>
          <a:xfrm rot="16200000">
            <a:off x="11543742" y="4888927"/>
            <a:ext cx="960251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CFTBL</a:t>
            </a: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9BE6E3CA-A5F1-4F89-A43F-4E4B5C0D38C9}"/>
              </a:ext>
            </a:extLst>
          </p:cNvPr>
          <p:cNvSpPr/>
          <p:nvPr/>
        </p:nvSpPr>
        <p:spPr>
          <a:xfrm rot="16200000">
            <a:off x="11504194" y="5886922"/>
            <a:ext cx="1035738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BKSOR</a:t>
            </a:r>
          </a:p>
        </p:txBody>
      </p:sp>
    </p:spTree>
    <p:extLst>
      <p:ext uri="{BB962C8B-B14F-4D97-AF65-F5344CB8AC3E}">
        <p14:creationId xmlns:p14="http://schemas.microsoft.com/office/powerpoint/2010/main" val="167505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>
                <a:solidFill>
                  <a:schemeClr val="tx1"/>
                </a:solidFill>
              </a:rPr>
              <a:t>Iron </a:t>
            </a:r>
            <a:r>
              <a:rPr lang="da-DK" sz="2000" u="sng" dirty="0" err="1">
                <a:solidFill>
                  <a:schemeClr val="tx1"/>
                </a:solidFill>
              </a:rPr>
              <a:t>maiden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Superskill</a:t>
            </a:r>
            <a:r>
              <a:rPr lang="da-DK" sz="1600" dirty="0">
                <a:solidFill>
                  <a:schemeClr val="tx1"/>
                </a:solidFill>
              </a:rPr>
              <a:t> is hold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flipper, </a:t>
            </a:r>
            <a:r>
              <a:rPr lang="da-DK" sz="1600" dirty="0" err="1">
                <a:solidFill>
                  <a:schemeClr val="tx1"/>
                </a:solidFill>
              </a:rPr>
              <a:t>full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plunge</a:t>
            </a:r>
            <a:r>
              <a:rPr lang="da-DK" sz="1600" dirty="0">
                <a:solidFill>
                  <a:schemeClr val="tx1"/>
                </a:solidFill>
              </a:rPr>
              <a:t>, hit super jackpot with upper flipper.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Skill shot EB target. Catch on left flipper. Sweep drops to light lock. Get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straight away. Lite revive during ball save period, to light kickback.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Spell EDDIE; start light mode up the middle. Shoot left spinner to change flashing mode if EDDIE is not spelled.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Aces High is a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and a good mode to get early if possible.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Start single ball modes; Hallowed Be Thy Name; before Mummy or Trooper MB.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Trooper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: Drop targets awards “Light Lock”, hit green arrows to virtually lock a ball.</a:t>
            </a:r>
          </a:p>
          <a:p>
            <a:r>
              <a:rPr lang="en-US" sz="1600" dirty="0">
                <a:solidFill>
                  <a:schemeClr val="tx1"/>
                </a:solidFill>
              </a:rPr>
              <a:t>All shots will be lit for jackpot and will un-light when collected. Collecting 3 Jackpots lights the first Super.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Spell MUMMY at the captive ball to qualify locks for Mummy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. Lock balls in sarcophagus.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During Mummy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switch hits qualify jackpots at captive ball. Spell MUMMY to light the super at bullseye above the sarcophagus.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>
                <a:solidFill>
                  <a:schemeClr val="tx1"/>
                </a:solidFill>
              </a:rPr>
              <a:t>The </a:t>
            </a:r>
            <a:r>
              <a:rPr lang="da-DK" sz="2000" u="sng" dirty="0" err="1">
                <a:solidFill>
                  <a:schemeClr val="tx1"/>
                </a:solidFill>
              </a:rPr>
              <a:t>walking</a:t>
            </a:r>
            <a:r>
              <a:rPr lang="da-DK" sz="2000" u="sng" dirty="0">
                <a:solidFill>
                  <a:schemeClr val="tx1"/>
                </a:solidFill>
              </a:rPr>
              <a:t> </a:t>
            </a:r>
            <a:r>
              <a:rPr lang="da-DK" sz="2000" u="sng" dirty="0" err="1">
                <a:solidFill>
                  <a:schemeClr val="tx1"/>
                </a:solidFill>
              </a:rPr>
              <a:t>dead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Complete drop </a:t>
            </a:r>
            <a:r>
              <a:rPr lang="da-DK" sz="1600" dirty="0" err="1">
                <a:solidFill>
                  <a:schemeClr val="tx1"/>
                </a:solidFill>
              </a:rPr>
              <a:t>targets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ligth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i="1" dirty="0">
                <a:solidFill>
                  <a:schemeClr val="tx1"/>
                </a:solidFill>
              </a:rPr>
              <a:t>Dead Features. </a:t>
            </a:r>
            <a:r>
              <a:rPr lang="da-DK" sz="1600" dirty="0">
                <a:solidFill>
                  <a:schemeClr val="tx1"/>
                </a:solidFill>
              </a:rPr>
              <a:t>In mode, </a:t>
            </a:r>
            <a:r>
              <a:rPr lang="da-DK" sz="1600" dirty="0" err="1">
                <a:solidFill>
                  <a:schemeClr val="tx1"/>
                </a:solidFill>
              </a:rPr>
              <a:t>completing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another</a:t>
            </a:r>
            <a:r>
              <a:rPr lang="da-DK" sz="1600" dirty="0">
                <a:solidFill>
                  <a:schemeClr val="tx1"/>
                </a:solidFill>
              </a:rPr>
              <a:t> set </a:t>
            </a:r>
            <a:r>
              <a:rPr lang="da-DK" sz="1600" dirty="0" err="1">
                <a:solidFill>
                  <a:schemeClr val="tx1"/>
                </a:solidFill>
              </a:rPr>
              <a:t>add</a:t>
            </a:r>
            <a:r>
              <a:rPr lang="da-DK" sz="1600" dirty="0">
                <a:solidFill>
                  <a:schemeClr val="tx1"/>
                </a:solidFill>
              </a:rPr>
              <a:t> 10 </a:t>
            </a:r>
            <a:r>
              <a:rPr lang="da-DK" sz="1600" dirty="0" err="1">
                <a:solidFill>
                  <a:schemeClr val="tx1"/>
                </a:solidFill>
              </a:rPr>
              <a:t>seconds</a:t>
            </a:r>
            <a:r>
              <a:rPr lang="da-DK" sz="1600" dirty="0">
                <a:solidFill>
                  <a:schemeClr val="tx1"/>
                </a:solidFill>
              </a:rPr>
              <a:t> to mode.</a:t>
            </a:r>
          </a:p>
          <a:p>
            <a:endParaRPr lang="da-DK" sz="1600" i="1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Single ball mode: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Barn; </a:t>
            </a:r>
            <a:r>
              <a:rPr lang="da-DK" sz="1600" dirty="0" err="1">
                <a:solidFill>
                  <a:schemeClr val="tx1"/>
                </a:solidFill>
              </a:rPr>
              <a:t>shoot</a:t>
            </a:r>
            <a:r>
              <a:rPr lang="da-DK" sz="1600" dirty="0">
                <a:solidFill>
                  <a:schemeClr val="tx1"/>
                </a:solidFill>
              </a:rPr>
              <a:t> barn.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CDC; hit CDC to </a:t>
            </a:r>
            <a:r>
              <a:rPr lang="da-DK" sz="1600" dirty="0" err="1">
                <a:solidFill>
                  <a:schemeClr val="tx1"/>
                </a:solidFill>
              </a:rPr>
              <a:t>build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 at the </a:t>
            </a:r>
            <a:r>
              <a:rPr lang="da-DK" sz="1600" dirty="0" err="1">
                <a:solidFill>
                  <a:schemeClr val="tx1"/>
                </a:solidFill>
              </a:rPr>
              <a:t>other</a:t>
            </a:r>
            <a:r>
              <a:rPr lang="da-DK" sz="1600" dirty="0">
                <a:solidFill>
                  <a:schemeClr val="tx1"/>
                </a:solidFill>
              </a:rPr>
              <a:t> shots.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Arena; shot arena – end at </a:t>
            </a:r>
            <a:r>
              <a:rPr lang="da-DK" sz="1600" dirty="0" err="1">
                <a:solidFill>
                  <a:schemeClr val="tx1"/>
                </a:solidFill>
              </a:rPr>
              <a:t>Woodbury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Multi</a:t>
            </a:r>
            <a:r>
              <a:rPr lang="da-DK" sz="1600" dirty="0">
                <a:solidFill>
                  <a:schemeClr val="tx1"/>
                </a:solidFill>
              </a:rPr>
              <a:t> ball Mode: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Riot; Shot Riot, hit </a:t>
            </a:r>
            <a:r>
              <a:rPr lang="da-DK" sz="1600" dirty="0" err="1">
                <a:solidFill>
                  <a:schemeClr val="tx1"/>
                </a:solidFill>
              </a:rPr>
              <a:t>bumpers</a:t>
            </a:r>
            <a:endParaRPr lang="da-DK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Tunnel; hit tunnel.</a:t>
            </a:r>
          </a:p>
          <a:p>
            <a:pPr marL="285750" indent="-285750">
              <a:buFontTx/>
              <a:buChar char="-"/>
            </a:pPr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Shooting the targets to either side of the Prison lights,</a:t>
            </a:r>
            <a:r>
              <a:rPr lang="da-DK" sz="1600" dirty="0">
                <a:solidFill>
                  <a:schemeClr val="tx1"/>
                </a:solidFill>
              </a:rPr>
              <a:t> Tower standup</a:t>
            </a:r>
            <a:r>
              <a:rPr lang="en-US" sz="1600" dirty="0">
                <a:solidFill>
                  <a:schemeClr val="tx1"/>
                </a:solidFill>
              </a:rPr>
              <a:t> for 2X playfield.</a:t>
            </a:r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Prison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; hit </a:t>
            </a:r>
            <a:r>
              <a:rPr lang="da-DK" sz="1600" dirty="0" err="1">
                <a:solidFill>
                  <a:schemeClr val="tx1"/>
                </a:solidFill>
              </a:rPr>
              <a:t>prison</a:t>
            </a:r>
            <a:r>
              <a:rPr lang="da-DK" sz="1600" dirty="0">
                <a:solidFill>
                  <a:schemeClr val="tx1"/>
                </a:solidFill>
              </a:rPr>
              <a:t>, clear yard – or hit the head.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Well-waker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;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Bloodbath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;</a:t>
            </a:r>
          </a:p>
          <a:p>
            <a:r>
              <a:rPr lang="da-DK" sz="1600" dirty="0">
                <a:solidFill>
                  <a:schemeClr val="tx1"/>
                </a:solidFill>
              </a:rPr>
              <a:t>Complete </a:t>
            </a:r>
            <a:r>
              <a:rPr lang="da-DK" sz="1600" dirty="0" err="1">
                <a:solidFill>
                  <a:schemeClr val="tx1"/>
                </a:solidFill>
              </a:rPr>
              <a:t>another</a:t>
            </a:r>
            <a:r>
              <a:rPr lang="da-DK" sz="1600" dirty="0">
                <a:solidFill>
                  <a:schemeClr val="tx1"/>
                </a:solidFill>
              </a:rPr>
              <a:t> bank of drop </a:t>
            </a:r>
            <a:r>
              <a:rPr lang="da-DK" sz="1600" dirty="0" err="1">
                <a:solidFill>
                  <a:schemeClr val="tx1"/>
                </a:solidFill>
              </a:rPr>
              <a:t>targets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add</a:t>
            </a:r>
            <a:r>
              <a:rPr lang="da-DK" sz="1600" dirty="0">
                <a:solidFill>
                  <a:schemeClr val="tx1"/>
                </a:solidFill>
              </a:rPr>
              <a:t>-a-ball, </a:t>
            </a:r>
            <a:r>
              <a:rPr lang="da-DK" sz="1600" dirty="0" err="1">
                <a:solidFill>
                  <a:schemeClr val="tx1"/>
                </a:solidFill>
              </a:rPr>
              <a:t>can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be</a:t>
            </a:r>
            <a:r>
              <a:rPr lang="da-DK" sz="1600" dirty="0">
                <a:solidFill>
                  <a:schemeClr val="tx1"/>
                </a:solidFill>
              </a:rPr>
              <a:t> done </a:t>
            </a:r>
            <a:r>
              <a:rPr lang="da-DK" sz="1600" dirty="0" err="1">
                <a:solidFill>
                  <a:schemeClr val="tx1"/>
                </a:solidFill>
              </a:rPr>
              <a:t>twice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Escape Terminus – </a:t>
            </a:r>
            <a:r>
              <a:rPr lang="da-DK" sz="1600" dirty="0" err="1">
                <a:solidFill>
                  <a:schemeClr val="tx1"/>
                </a:solidFill>
              </a:rPr>
              <a:t>sixth</a:t>
            </a:r>
            <a:r>
              <a:rPr lang="da-DK" sz="1600" dirty="0">
                <a:solidFill>
                  <a:schemeClr val="tx1"/>
                </a:solidFill>
              </a:rPr>
              <a:t> mode;</a:t>
            </a:r>
          </a:p>
          <a:p>
            <a:r>
              <a:rPr lang="da-DK" sz="1600" dirty="0">
                <a:solidFill>
                  <a:schemeClr val="tx1"/>
                </a:solidFill>
              </a:rPr>
              <a:t>Shot </a:t>
            </a:r>
            <a:r>
              <a:rPr lang="da-DK" sz="1600" dirty="0" err="1">
                <a:solidFill>
                  <a:schemeClr val="tx1"/>
                </a:solidFill>
              </a:rPr>
              <a:t>any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i="1" dirty="0">
                <a:solidFill>
                  <a:schemeClr val="tx1"/>
                </a:solidFill>
              </a:rPr>
              <a:t>Dead </a:t>
            </a:r>
            <a:r>
              <a:rPr lang="da-DK" sz="1600" i="1" dirty="0" err="1">
                <a:solidFill>
                  <a:schemeClr val="tx1"/>
                </a:solidFill>
              </a:rPr>
              <a:t>Faeature</a:t>
            </a:r>
            <a:r>
              <a:rPr lang="da-DK" sz="1600" dirty="0">
                <a:solidFill>
                  <a:schemeClr val="tx1"/>
                </a:solidFill>
              </a:rPr>
              <a:t> shot to </a:t>
            </a:r>
            <a:r>
              <a:rPr lang="da-DK" sz="1600" dirty="0" err="1">
                <a:solidFill>
                  <a:schemeClr val="tx1"/>
                </a:solidFill>
              </a:rPr>
              <a:t>begin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a lit shot to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.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 all </a:t>
            </a:r>
            <a:r>
              <a:rPr lang="da-DK" sz="1600" dirty="0" err="1">
                <a:solidFill>
                  <a:schemeClr val="tx1"/>
                </a:solidFill>
              </a:rPr>
              <a:t>five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hurry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uo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finesh</a:t>
            </a:r>
            <a:r>
              <a:rPr lang="da-DK" sz="1600" dirty="0">
                <a:solidFill>
                  <a:schemeClr val="tx1"/>
                </a:solidFill>
              </a:rPr>
              <a:t> Terminus.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EB7F5936-FE9C-43D1-B172-6CCD8745CF89}"/>
              </a:ext>
            </a:extLst>
          </p:cNvPr>
          <p:cNvSpPr/>
          <p:nvPr/>
        </p:nvSpPr>
        <p:spPr>
          <a:xfrm rot="16200000">
            <a:off x="11553878" y="2798606"/>
            <a:ext cx="933371" cy="342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IMDN</a:t>
            </a: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D325B5EF-A0C6-45BB-8935-DF1224969D88}"/>
              </a:ext>
            </a:extLst>
          </p:cNvPr>
          <p:cNvSpPr/>
          <p:nvPr/>
        </p:nvSpPr>
        <p:spPr>
          <a:xfrm rot="16200000">
            <a:off x="11563202" y="1872523"/>
            <a:ext cx="922398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ACDC</a:t>
            </a:r>
          </a:p>
        </p:txBody>
      </p:sp>
    </p:spTree>
    <p:extLst>
      <p:ext uri="{BB962C8B-B14F-4D97-AF65-F5344CB8AC3E}">
        <p14:creationId xmlns:p14="http://schemas.microsoft.com/office/powerpoint/2010/main" val="218526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>
                <a:solidFill>
                  <a:schemeClr val="tx1"/>
                </a:solidFill>
              </a:rPr>
              <a:t>Ghost Busters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forget</a:t>
            </a:r>
            <a:r>
              <a:rPr lang="da-DK" sz="1600" dirty="0">
                <a:solidFill>
                  <a:schemeClr val="tx1"/>
                </a:solidFill>
              </a:rPr>
              <a:t> P-K-E rollovers;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Fullplunge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catch</a:t>
            </a:r>
            <a:r>
              <a:rPr lang="da-DK" sz="1600" dirty="0">
                <a:solidFill>
                  <a:schemeClr val="tx1"/>
                </a:solidFill>
              </a:rPr>
              <a:t>, hit Right loop, default, to start ”Okay </a:t>
            </a:r>
            <a:r>
              <a:rPr lang="da-DK" sz="1600" dirty="0" err="1">
                <a:solidFill>
                  <a:schemeClr val="tx1"/>
                </a:solidFill>
              </a:rPr>
              <a:t>Who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Brought</a:t>
            </a:r>
            <a:r>
              <a:rPr lang="da-DK" sz="1600" dirty="0">
                <a:solidFill>
                  <a:schemeClr val="tx1"/>
                </a:solidFill>
              </a:rPr>
              <a:t> The Dog</a:t>
            </a:r>
            <a:r>
              <a:rPr lang="en-US" sz="1600" dirty="0">
                <a:solidFill>
                  <a:schemeClr val="tx1"/>
                </a:solidFill>
              </a:rPr>
              <a:t>?”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Shoot the left ramp, left loop, and right loop to complete "Okay Who Brought The Dog?“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Next</a:t>
            </a:r>
            <a:r>
              <a:rPr lang="da-DK" sz="1600" dirty="0">
                <a:solidFill>
                  <a:schemeClr val="tx1"/>
                </a:solidFill>
              </a:rPr>
              <a:t> Scene "</a:t>
            </a:r>
            <a:r>
              <a:rPr lang="da-DK" sz="1600" dirty="0" err="1">
                <a:solidFill>
                  <a:schemeClr val="tx1"/>
                </a:solidFill>
              </a:rPr>
              <a:t>Spook</a:t>
            </a:r>
            <a:r>
              <a:rPr lang="da-DK" sz="1600" dirty="0">
                <a:solidFill>
                  <a:schemeClr val="tx1"/>
                </a:solidFill>
              </a:rPr>
              <a:t> Central”, </a:t>
            </a:r>
            <a:r>
              <a:rPr lang="en-US" sz="1600" dirty="0">
                <a:solidFill>
                  <a:schemeClr val="tx1"/>
                </a:solidFill>
              </a:rPr>
              <a:t>left ramp to stop the hurry-up and set the shot reward. Left loop, left ramp, right ramp, right loop and again finish with the right loop.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"</a:t>
            </a:r>
            <a:r>
              <a:rPr lang="da-DK" sz="1600" dirty="0" err="1">
                <a:solidFill>
                  <a:schemeClr val="tx1"/>
                </a:solidFill>
              </a:rPr>
              <a:t>Gozer</a:t>
            </a:r>
            <a:r>
              <a:rPr lang="da-DK" sz="1600" dirty="0">
                <a:solidFill>
                  <a:schemeClr val="tx1"/>
                </a:solidFill>
              </a:rPr>
              <a:t> The </a:t>
            </a:r>
            <a:r>
              <a:rPr lang="da-DK" sz="1600" dirty="0" err="1">
                <a:solidFill>
                  <a:schemeClr val="tx1"/>
                </a:solidFill>
              </a:rPr>
              <a:t>Gozerian</a:t>
            </a:r>
            <a:r>
              <a:rPr lang="da-DK" sz="1600" dirty="0">
                <a:solidFill>
                  <a:schemeClr val="tx1"/>
                </a:solidFill>
              </a:rPr>
              <a:t>”?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i="1" dirty="0">
                <a:solidFill>
                  <a:schemeClr val="tx1"/>
                </a:solidFill>
              </a:rPr>
              <a:t>“Spooked Librarian”</a:t>
            </a:r>
            <a:r>
              <a:rPr lang="en-US" sz="1600" dirty="0">
                <a:solidFill>
                  <a:schemeClr val="tx1"/>
                </a:solidFill>
              </a:rPr>
              <a:t>: Shoot flashing shots then the spinner to raise SJ by 100k per spin.</a:t>
            </a:r>
          </a:p>
          <a:p>
            <a:r>
              <a:rPr lang="en-US" sz="1600" dirty="0">
                <a:solidFill>
                  <a:schemeClr val="tx1"/>
                </a:solidFill>
              </a:rPr>
              <a:t>"Stay-</a:t>
            </a:r>
            <a:r>
              <a:rPr lang="en-US" sz="1600" dirty="0" err="1">
                <a:solidFill>
                  <a:schemeClr val="tx1"/>
                </a:solidFill>
              </a:rPr>
              <a:t>Puft</a:t>
            </a:r>
            <a:r>
              <a:rPr lang="en-US" sz="1600" dirty="0">
                <a:solidFill>
                  <a:schemeClr val="tx1"/>
                </a:solidFill>
              </a:rPr>
              <a:t> Marshmallow Man" is lit at the right loop. Use P-K-E multipliers.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Back Off, Man!</a:t>
            </a:r>
            <a:r>
              <a:rPr lang="en-US" sz="1600" dirty="0">
                <a:solidFill>
                  <a:schemeClr val="tx1"/>
                </a:solidFill>
              </a:rPr>
              <a:t>: Shoot any of the lit shots, shoot 2 shot then final shot at the left scoop.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Complete the Storage Facility left captive balls award to light three stacked locks</a:t>
            </a:r>
          </a:p>
          <a:p>
            <a:r>
              <a:rPr lang="en-US" sz="1600" dirty="0">
                <a:solidFill>
                  <a:schemeClr val="tx1"/>
                </a:solidFill>
              </a:rPr>
              <a:t>Add-a-Ball re-lit by repeatedly shooting the left captive balls.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Mass hysteria - flippers are switched. Hitting the right captive ball will toggle the reversed flippers on/off.</a:t>
            </a:r>
            <a:endParaRPr lang="da-DK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u="sng" dirty="0">
                <a:solidFill>
                  <a:schemeClr val="tx1"/>
                </a:solidFill>
              </a:rPr>
              <a:t>Deadpool</a:t>
            </a:r>
          </a:p>
          <a:p>
            <a:r>
              <a:rPr lang="da-DK" sz="1600" dirty="0">
                <a:solidFill>
                  <a:schemeClr val="tx1"/>
                </a:solidFill>
              </a:rPr>
              <a:t>Super </a:t>
            </a:r>
            <a:r>
              <a:rPr lang="da-DK" sz="1600" dirty="0" err="1">
                <a:solidFill>
                  <a:schemeClr val="tx1"/>
                </a:solidFill>
              </a:rPr>
              <a:t>Skill</a:t>
            </a:r>
            <a:r>
              <a:rPr lang="da-DK" sz="1600" dirty="0">
                <a:solidFill>
                  <a:schemeClr val="tx1"/>
                </a:solidFill>
              </a:rPr>
              <a:t> Shot; hold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flipper </a:t>
            </a:r>
            <a:r>
              <a:rPr lang="da-DK" sz="1600" dirty="0" err="1">
                <a:solidFill>
                  <a:schemeClr val="tx1"/>
                </a:solidFill>
              </a:rPr>
              <a:t>down</a:t>
            </a:r>
            <a:r>
              <a:rPr lang="da-DK" sz="1600" dirty="0">
                <a:solidFill>
                  <a:schemeClr val="tx1"/>
                </a:solidFill>
              </a:rPr>
              <a:t>, and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Ninja.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Completing</a:t>
            </a:r>
            <a:r>
              <a:rPr lang="da-DK" sz="1600" dirty="0">
                <a:solidFill>
                  <a:schemeClr val="tx1"/>
                </a:solidFill>
              </a:rPr>
              <a:t> D-E-A-D Target Bank </a:t>
            </a:r>
            <a:r>
              <a:rPr lang="en-US" sz="1600" dirty="0">
                <a:solidFill>
                  <a:schemeClr val="tx1"/>
                </a:solidFill>
              </a:rPr>
              <a:t>will qualify a Battle at the </a:t>
            </a:r>
            <a:r>
              <a:rPr lang="en-US" sz="1600" dirty="0" err="1">
                <a:solidFill>
                  <a:schemeClr val="tx1"/>
                </a:solidFill>
              </a:rPr>
              <a:t>Hellhouse</a:t>
            </a:r>
            <a:r>
              <a:rPr lang="en-US" sz="1600" dirty="0">
                <a:solidFill>
                  <a:schemeClr val="tx1"/>
                </a:solidFill>
              </a:rPr>
              <a:t> Scoop.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1. Battle; </a:t>
            </a:r>
            <a:r>
              <a:rPr lang="da-DK" sz="1600" dirty="0" err="1">
                <a:solidFill>
                  <a:schemeClr val="tx1"/>
                </a:solidFill>
              </a:rPr>
              <a:t>Juggernaut</a:t>
            </a:r>
            <a:r>
              <a:rPr lang="da-DK" sz="1600" dirty="0">
                <a:solidFill>
                  <a:schemeClr val="tx1"/>
                </a:solidFill>
              </a:rPr>
              <a:t>, and bring in Lil </a:t>
            </a:r>
            <a:r>
              <a:rPr lang="da-DK" sz="1600" dirty="0" err="1">
                <a:solidFill>
                  <a:schemeClr val="tx1"/>
                </a:solidFill>
              </a:rPr>
              <a:t>Deadpool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ball </a:t>
            </a:r>
            <a:r>
              <a:rPr lang="da-DK" sz="1600" dirty="0" err="1">
                <a:solidFill>
                  <a:schemeClr val="tx1"/>
                </a:solidFill>
              </a:rPr>
              <a:t>behind</a:t>
            </a:r>
            <a:r>
              <a:rPr lang="da-DK" sz="1600" dirty="0">
                <a:solidFill>
                  <a:schemeClr val="tx1"/>
                </a:solidFill>
              </a:rPr>
              <a:t> drop </a:t>
            </a:r>
            <a:r>
              <a:rPr lang="da-DK" sz="1600" dirty="0" err="1">
                <a:solidFill>
                  <a:schemeClr val="tx1"/>
                </a:solidFill>
              </a:rPr>
              <a:t>targets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unlock</a:t>
            </a:r>
            <a:r>
              <a:rPr lang="da-DK" sz="1600" dirty="0">
                <a:solidFill>
                  <a:schemeClr val="tx1"/>
                </a:solidFill>
              </a:rPr>
              <a:t>. </a:t>
            </a:r>
            <a:r>
              <a:rPr lang="da-DK" sz="1600" dirty="0" err="1">
                <a:solidFill>
                  <a:schemeClr val="tx1"/>
                </a:solidFill>
              </a:rPr>
              <a:t>During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Juggernaut</a:t>
            </a:r>
            <a:r>
              <a:rPr lang="da-DK" sz="1600" dirty="0">
                <a:solidFill>
                  <a:schemeClr val="tx1"/>
                </a:solidFill>
              </a:rPr>
              <a:t> hit </a:t>
            </a:r>
            <a:r>
              <a:rPr lang="pt-BR" sz="1600" dirty="0">
                <a:solidFill>
                  <a:schemeClr val="tx1"/>
                </a:solidFill>
              </a:rPr>
              <a:t>4 D-E-A-D or P-O-O-L </a:t>
            </a:r>
            <a:r>
              <a:rPr lang="da-DK" sz="1600" dirty="0" err="1">
                <a:solidFill>
                  <a:schemeClr val="tx1"/>
                </a:solidFill>
              </a:rPr>
              <a:t>targets</a:t>
            </a:r>
            <a:r>
              <a:rPr lang="da-DK" sz="1600" dirty="0">
                <a:solidFill>
                  <a:schemeClr val="tx1"/>
                </a:solidFill>
              </a:rPr>
              <a:t>, finish at a </a:t>
            </a:r>
            <a:r>
              <a:rPr lang="da-DK" sz="1600" dirty="0" err="1">
                <a:solidFill>
                  <a:schemeClr val="tx1"/>
                </a:solidFill>
              </a:rPr>
              <a:t>main</a:t>
            </a:r>
            <a:r>
              <a:rPr lang="da-DK" sz="1600" dirty="0">
                <a:solidFill>
                  <a:schemeClr val="tx1"/>
                </a:solidFill>
              </a:rPr>
              <a:t> shot.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2. Battle, </a:t>
            </a:r>
            <a:r>
              <a:rPr lang="da-DK" sz="1600" dirty="0" err="1">
                <a:solidFill>
                  <a:schemeClr val="tx1"/>
                </a:solidFill>
              </a:rPr>
              <a:t>Mystique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chemeClr val="tx1"/>
                </a:solidFill>
              </a:rPr>
              <a:t>Center Wolverine spinner, then both ramps, then all three shots will remain lit.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3. Battle </a:t>
            </a:r>
            <a:r>
              <a:rPr lang="da-DK" sz="1600" dirty="0" err="1">
                <a:solidFill>
                  <a:schemeClr val="tx1"/>
                </a:solidFill>
              </a:rPr>
              <a:t>Sabretooth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chemeClr val="tx1"/>
                </a:solidFill>
              </a:rPr>
              <a:t>Shoot either orbit or the center spinner to cause damage. Both top lanes and pop bumpers will also deal damage to Sabretooth.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Sauron</a:t>
            </a:r>
            <a:r>
              <a:rPr lang="da-DK" sz="1600" b="1" dirty="0">
                <a:solidFill>
                  <a:schemeClr val="tx1"/>
                </a:solidFill>
              </a:rPr>
              <a:t> </a:t>
            </a:r>
            <a:r>
              <a:rPr lang="da-DK" sz="1600" dirty="0">
                <a:solidFill>
                  <a:schemeClr val="tx1"/>
                </a:solidFill>
              </a:rPr>
              <a:t>at the scoop. 3-ball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. </a:t>
            </a:r>
            <a:r>
              <a:rPr lang="da-DK" sz="1600" dirty="0" err="1">
                <a:solidFill>
                  <a:schemeClr val="tx1"/>
                </a:solidFill>
              </a:rPr>
              <a:t>Shoot</a:t>
            </a:r>
            <a:r>
              <a:rPr lang="da-DK" sz="1600" dirty="0">
                <a:solidFill>
                  <a:schemeClr val="tx1"/>
                </a:solidFill>
              </a:rPr>
              <a:t> 2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ramp</a:t>
            </a:r>
            <a:r>
              <a:rPr lang="da-DK" sz="1600" dirty="0">
                <a:solidFill>
                  <a:schemeClr val="tx1"/>
                </a:solidFill>
              </a:rPr>
              <a:t> and 2 right </a:t>
            </a:r>
            <a:r>
              <a:rPr lang="da-DK" sz="1600" dirty="0" err="1">
                <a:solidFill>
                  <a:schemeClr val="tx1"/>
                </a:solidFill>
              </a:rPr>
              <a:t>ramp</a:t>
            </a:r>
            <a:r>
              <a:rPr lang="da-DK" sz="1600" dirty="0">
                <a:solidFill>
                  <a:schemeClr val="tx1"/>
                </a:solidFill>
              </a:rPr>
              <a:t> Jackpots,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u-</a:t>
            </a:r>
            <a:r>
              <a:rPr lang="da-DK" sz="1600" dirty="0" err="1">
                <a:solidFill>
                  <a:schemeClr val="tx1"/>
                </a:solidFill>
              </a:rPr>
              <a:t>turn</a:t>
            </a:r>
            <a:r>
              <a:rPr lang="da-DK" sz="1600" dirty="0">
                <a:solidFill>
                  <a:schemeClr val="tx1"/>
                </a:solidFill>
              </a:rPr>
              <a:t> loop to Super Jackpot.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Spin the left spinner 45 times to start </a:t>
            </a:r>
            <a:r>
              <a:rPr lang="da-DK" sz="1600" dirty="0" err="1">
                <a:solidFill>
                  <a:schemeClr val="tx1"/>
                </a:solidFill>
              </a:rPr>
              <a:t>Disco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Use flippers to cycle lower </a:t>
            </a:r>
            <a:r>
              <a:rPr lang="en-US" sz="1600" dirty="0" err="1">
                <a:solidFill>
                  <a:schemeClr val="tx1"/>
                </a:solidFill>
              </a:rPr>
              <a:t>inlane</a:t>
            </a:r>
            <a:r>
              <a:rPr lang="en-US" sz="1600" dirty="0">
                <a:solidFill>
                  <a:schemeClr val="tx1"/>
                </a:solidFill>
              </a:rPr>
              <a:t> inserts to spell B-O-O-M, Completing B-O-O-M 4 times without using the button will light the button red for “Big Boom” button red not yellow.</a:t>
            </a:r>
            <a:endParaRPr lang="da-DK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D060D209-54B5-457E-8DA0-D87034B3684D}"/>
              </a:ext>
            </a:extLst>
          </p:cNvPr>
          <p:cNvSpPr/>
          <p:nvPr/>
        </p:nvSpPr>
        <p:spPr>
          <a:xfrm rot="16200000">
            <a:off x="11739747" y="3552221"/>
            <a:ext cx="567749" cy="336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DP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E6BA5679-BB02-4BE2-98C7-98AE790BFE31}"/>
              </a:ext>
            </a:extLst>
          </p:cNvPr>
          <p:cNvSpPr/>
          <p:nvPr/>
        </p:nvSpPr>
        <p:spPr>
          <a:xfrm rot="16200000">
            <a:off x="11738025" y="4121881"/>
            <a:ext cx="567749" cy="343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GB</a:t>
            </a:r>
          </a:p>
        </p:txBody>
      </p:sp>
    </p:spTree>
    <p:extLst>
      <p:ext uri="{BB962C8B-B14F-4D97-AF65-F5344CB8AC3E}">
        <p14:creationId xmlns:p14="http://schemas.microsoft.com/office/powerpoint/2010/main" val="124981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chemeClr val="tx1"/>
                </a:solidFill>
              </a:rPr>
              <a:t>Black knight: Sword of rage</a:t>
            </a:r>
          </a:p>
          <a:p>
            <a:r>
              <a:rPr lang="en-US" sz="1400" dirty="0">
                <a:solidFill>
                  <a:srgbClr val="1D2228"/>
                </a:solidFill>
              </a:rPr>
              <a:t>Left flipper Super Skill Shot - hit one of the 3 Knight shots (flail (spinning thing), Knight target or Shield) otherwise hit 3 Knights shots x timer, before, hit the center ramp and then the shield (raised) into the scoop to begin a mode, Spinner change modes.</a:t>
            </a:r>
          </a:p>
          <a:p>
            <a:r>
              <a:rPr lang="en-US" sz="1400" dirty="0">
                <a:solidFill>
                  <a:srgbClr val="1D2228"/>
                </a:solidFill>
              </a:rPr>
              <a:t> </a:t>
            </a:r>
          </a:p>
          <a:p>
            <a:r>
              <a:rPr lang="en-US" sz="1400" dirty="0">
                <a:solidFill>
                  <a:srgbClr val="1D2228"/>
                </a:solidFill>
              </a:rPr>
              <a:t>Hitting drop targets to the right, will light the POWER feature during a mode, hit “Knight target” to upgrade the mode, make easier,…</a:t>
            </a:r>
          </a:p>
          <a:p>
            <a:r>
              <a:rPr lang="en-US" sz="1400" dirty="0">
                <a:solidFill>
                  <a:srgbClr val="1D2228"/>
                </a:solidFill>
              </a:rPr>
              <a:t>Make some progress in mode gives KNIGHT letters.</a:t>
            </a:r>
          </a:p>
          <a:p>
            <a:endParaRPr lang="en-US" sz="1400" dirty="0">
              <a:solidFill>
                <a:srgbClr val="1D2228"/>
              </a:solidFill>
            </a:endParaRPr>
          </a:p>
          <a:p>
            <a:r>
              <a:rPr lang="en-US" sz="1400" dirty="0">
                <a:solidFill>
                  <a:srgbClr val="1D2228"/>
                </a:solidFill>
              </a:rPr>
              <a:t>RAGE in-lane letters are controlled and will light mystery in scoop.</a:t>
            </a:r>
          </a:p>
          <a:p>
            <a:endParaRPr lang="en-US" sz="1400" dirty="0">
              <a:solidFill>
                <a:srgbClr val="1D2228"/>
              </a:solidFill>
            </a:endParaRPr>
          </a:p>
          <a:p>
            <a:r>
              <a:rPr lang="en-US" sz="1400" dirty="0">
                <a:solidFill>
                  <a:srgbClr val="1D2228"/>
                </a:solidFill>
              </a:rPr>
              <a:t>Either of 2 left standup targets “ADD TIME”, will add some time during a mode, they also count down to ball save left </a:t>
            </a:r>
            <a:r>
              <a:rPr lang="en-US" sz="1400" dirty="0" err="1">
                <a:solidFill>
                  <a:srgbClr val="1D2228"/>
                </a:solidFill>
              </a:rPr>
              <a:t>outlane</a:t>
            </a:r>
            <a:r>
              <a:rPr lang="en-US" sz="1400" dirty="0">
                <a:solidFill>
                  <a:srgbClr val="1D2228"/>
                </a:solidFill>
              </a:rPr>
              <a:t>.</a:t>
            </a:r>
          </a:p>
          <a:p>
            <a:r>
              <a:rPr lang="en-US" sz="1400" dirty="0" err="1">
                <a:solidFill>
                  <a:srgbClr val="1D2228"/>
                </a:solidFill>
              </a:rPr>
              <a:t>MagnaSave</a:t>
            </a:r>
            <a:r>
              <a:rPr lang="en-US" sz="1400" dirty="0">
                <a:solidFill>
                  <a:srgbClr val="1D2228"/>
                </a:solidFill>
              </a:rPr>
              <a:t>! Try use, but re-light by completing the drop targets.</a:t>
            </a:r>
          </a:p>
          <a:p>
            <a:r>
              <a:rPr lang="en-US" sz="1400" dirty="0">
                <a:solidFill>
                  <a:srgbClr val="1D2228"/>
                </a:solidFill>
              </a:rPr>
              <a:t> </a:t>
            </a:r>
          </a:p>
          <a:p>
            <a:r>
              <a:rPr lang="en-US" sz="1400" dirty="0">
                <a:solidFill>
                  <a:schemeClr val="tx1"/>
                </a:solidFill>
              </a:rPr>
              <a:t>Triple Knights Challenge MB; phase 1, defeat knights by shooting (3 times) either of the 3 Knight shots. Ramp will be lit for a hurry-up that will start Phase 2. The Knight’s flail will be spinning rapidly hitting it will make it stop temporarily, shooting the Ramp awards the hurry-up and sets the Jackpot value for phase 2.</a:t>
            </a:r>
          </a:p>
          <a:p>
            <a:r>
              <a:rPr lang="en-US" sz="1400" dirty="0">
                <a:solidFill>
                  <a:schemeClr val="tx1"/>
                </a:solidFill>
              </a:rPr>
              <a:t>Phase 2, complete all the shots Jackpots to light the Ramp for a Super Jackpot. Left spinner, Counts down towards qualifying Add-A-Ball during Triple Knights, scoop collects Add-A-Ball.</a:t>
            </a:r>
          </a:p>
          <a:p>
            <a:r>
              <a:rPr lang="en-US" sz="1400" dirty="0">
                <a:solidFill>
                  <a:schemeClr val="tx1"/>
                </a:solidFill>
              </a:rPr>
              <a:t> </a:t>
            </a:r>
          </a:p>
          <a:p>
            <a:r>
              <a:rPr lang="en-US" sz="1400" dirty="0">
                <a:solidFill>
                  <a:schemeClr val="tx1"/>
                </a:solidFill>
              </a:rPr>
              <a:t>KNIGHT </a:t>
            </a:r>
            <a:r>
              <a:rPr lang="en-US" sz="1400" dirty="0" err="1">
                <a:solidFill>
                  <a:schemeClr val="tx1"/>
                </a:solidFill>
              </a:rPr>
              <a:t>Multiball</a:t>
            </a:r>
            <a:r>
              <a:rPr lang="en-US" sz="1400" dirty="0">
                <a:solidFill>
                  <a:schemeClr val="tx1"/>
                </a:solidFill>
              </a:rPr>
              <a:t>: Jackpots are lit on various shots but not worth it. Spend this </a:t>
            </a:r>
            <a:r>
              <a:rPr lang="en-US" sz="1400" dirty="0" err="1">
                <a:solidFill>
                  <a:schemeClr val="tx1"/>
                </a:solidFill>
              </a:rPr>
              <a:t>Multiball</a:t>
            </a:r>
            <a:r>
              <a:rPr lang="en-US" sz="1400" dirty="0">
                <a:solidFill>
                  <a:schemeClr val="tx1"/>
                </a:solidFill>
              </a:rPr>
              <a:t> on right spinner and Black Knight target.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The King’s Ransom: Completing KNIGHT for the second time game will begin The King’s Ransom. This is a minute-long 3-ball </a:t>
            </a:r>
            <a:r>
              <a:rPr lang="en-US" sz="1400" dirty="0" err="1">
                <a:solidFill>
                  <a:schemeClr val="tx1"/>
                </a:solidFill>
              </a:rPr>
              <a:t>multiball</a:t>
            </a:r>
            <a:r>
              <a:rPr lang="en-US" sz="1400" dirty="0">
                <a:solidFill>
                  <a:schemeClr val="tx1"/>
                </a:solidFill>
              </a:rPr>
              <a:t> Jackpots, flail </a:t>
            </a:r>
            <a:r>
              <a:rPr lang="en-US" sz="1400">
                <a:solidFill>
                  <a:schemeClr val="tx1"/>
                </a:solidFill>
              </a:rPr>
              <a:t>or Orbits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Creature</a:t>
            </a:r>
            <a:r>
              <a:rPr lang="da-DK" sz="2000" u="sng" dirty="0">
                <a:solidFill>
                  <a:schemeClr val="tx1"/>
                </a:solidFill>
              </a:rPr>
              <a:t> from the </a:t>
            </a:r>
            <a:r>
              <a:rPr lang="da-DK" sz="2000" u="sng" dirty="0" err="1">
                <a:solidFill>
                  <a:schemeClr val="tx1"/>
                </a:solidFill>
              </a:rPr>
              <a:t>black</a:t>
            </a:r>
            <a:r>
              <a:rPr lang="da-DK" sz="2000" u="sng" dirty="0">
                <a:solidFill>
                  <a:schemeClr val="tx1"/>
                </a:solidFill>
              </a:rPr>
              <a:t> </a:t>
            </a:r>
            <a:r>
              <a:rPr lang="da-DK" sz="2000" u="sng" dirty="0" err="1">
                <a:solidFill>
                  <a:schemeClr val="tx1"/>
                </a:solidFill>
              </a:rPr>
              <a:t>lagon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: go for 4-kisses, </a:t>
            </a:r>
            <a:r>
              <a:rPr lang="da-DK" sz="1600" dirty="0" err="1">
                <a:solidFill>
                  <a:schemeClr val="tx1"/>
                </a:solidFill>
              </a:rPr>
              <a:t>plung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when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only</a:t>
            </a:r>
            <a:r>
              <a:rPr lang="da-DK" sz="1600" dirty="0">
                <a:solidFill>
                  <a:schemeClr val="tx1"/>
                </a:solidFill>
              </a:rPr>
              <a:t> k is </a:t>
            </a:r>
            <a:r>
              <a:rPr lang="da-DK" sz="1600" dirty="0" err="1">
                <a:solidFill>
                  <a:schemeClr val="tx1"/>
                </a:solidFill>
              </a:rPr>
              <a:t>lite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Any mode running </a:t>
            </a:r>
            <a:r>
              <a:rPr lang="da-DK" sz="1600" dirty="0" err="1">
                <a:solidFill>
                  <a:schemeClr val="tx1"/>
                </a:solidFill>
              </a:rPr>
              <a:t>will</a:t>
            </a:r>
            <a:r>
              <a:rPr lang="da-DK" sz="1600" dirty="0">
                <a:solidFill>
                  <a:schemeClr val="tx1"/>
                </a:solidFill>
              </a:rPr>
              <a:t> re-start </a:t>
            </a:r>
            <a:r>
              <a:rPr lang="da-DK" sz="1600" dirty="0" err="1">
                <a:solidFill>
                  <a:schemeClr val="tx1"/>
                </a:solidFill>
              </a:rPr>
              <a:t>after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!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MB: Spell FILM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ball in </a:t>
            </a:r>
            <a:r>
              <a:rPr lang="da-DK" sz="1600" dirty="0" err="1">
                <a:solidFill>
                  <a:schemeClr val="tx1"/>
                </a:solidFill>
              </a:rPr>
              <a:t>either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or Right Saucer, find </a:t>
            </a:r>
            <a:r>
              <a:rPr lang="da-DK" sz="1600" dirty="0" err="1">
                <a:solidFill>
                  <a:schemeClr val="tx1"/>
                </a:solidFill>
              </a:rPr>
              <a:t>Creature</a:t>
            </a:r>
            <a:r>
              <a:rPr lang="da-DK" sz="1600" dirty="0">
                <a:solidFill>
                  <a:schemeClr val="tx1"/>
                </a:solidFill>
              </a:rPr>
              <a:t> in </a:t>
            </a:r>
            <a:r>
              <a:rPr lang="da-DK" sz="1600" dirty="0" err="1">
                <a:solidFill>
                  <a:schemeClr val="tx1"/>
                </a:solidFill>
              </a:rPr>
              <a:t>either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, Right Saucer or Snackbar Scoop. </a:t>
            </a:r>
            <a:r>
              <a:rPr lang="en-US" sz="1600" dirty="0">
                <a:solidFill>
                  <a:schemeClr val="tx1"/>
                </a:solidFill>
              </a:rPr>
              <a:t>Shoot the </a:t>
            </a:r>
            <a:r>
              <a:rPr lang="en-US" sz="1600" dirty="0" err="1">
                <a:solidFill>
                  <a:schemeClr val="tx1"/>
                </a:solidFill>
              </a:rPr>
              <a:t>Snackbar</a:t>
            </a:r>
            <a:r>
              <a:rPr lang="en-US" sz="1600" dirty="0">
                <a:solidFill>
                  <a:schemeClr val="tx1"/>
                </a:solidFill>
              </a:rPr>
              <a:t> to Rescue the Girl, This lights the Jackpot at the </a:t>
            </a:r>
            <a:r>
              <a:rPr lang="en-US" sz="1600" dirty="0" err="1">
                <a:solidFill>
                  <a:schemeClr val="tx1"/>
                </a:solidFill>
              </a:rPr>
              <a:t>Snackbar</a:t>
            </a:r>
            <a:r>
              <a:rPr lang="en-US" sz="1600" dirty="0">
                <a:solidFill>
                  <a:schemeClr val="tx1"/>
                </a:solidFill>
              </a:rPr>
              <a:t>. You then need a certain number of Jet Bumper hits to light the Super Jackpot shoot the </a:t>
            </a:r>
            <a:r>
              <a:rPr lang="en-US" sz="1600" dirty="0" err="1">
                <a:solidFill>
                  <a:schemeClr val="tx1"/>
                </a:solidFill>
              </a:rPr>
              <a:t>Snackbar</a:t>
            </a:r>
            <a:r>
              <a:rPr lang="en-US" sz="1600" dirty="0">
                <a:solidFill>
                  <a:schemeClr val="tx1"/>
                </a:solidFill>
              </a:rPr>
              <a:t> to collect the Super Jackpot.</a:t>
            </a:r>
          </a:p>
          <a:p>
            <a:r>
              <a:rPr lang="en-US" sz="1600" dirty="0">
                <a:solidFill>
                  <a:schemeClr val="tx1"/>
                </a:solidFill>
              </a:rPr>
              <a:t>During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left ramp will feed into the Whirlpool, which spots letters in CREATURE. Completing CREATURE increases the Multiplier by one factor, go </a:t>
            </a:r>
            <a:r>
              <a:rPr lang="en-US" sz="1600">
                <a:solidFill>
                  <a:schemeClr val="tx1"/>
                </a:solidFill>
              </a:rPr>
              <a:t>for 3X.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Backhand Right Ramp, when ball comes from Scoop, it can be catch by holding up right flipper.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Double Feature: shoot the Left Ramp at least once (pref. 6 times), and then the Center Shot while it remains lit, for ½, 1, 2, 4, 8, 16M to collect.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Move your car, shoot Center shot to set and collect first value, next collect is 2x, 3x, 4x = up to 80M.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FE5C89C5-818F-4B69-B331-46B04878259E}"/>
              </a:ext>
            </a:extLst>
          </p:cNvPr>
          <p:cNvSpPr/>
          <p:nvPr/>
        </p:nvSpPr>
        <p:spPr>
          <a:xfrm rot="16200000">
            <a:off x="11543742" y="4888927"/>
            <a:ext cx="960251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CFTBL</a:t>
            </a: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9BE6E3CA-A5F1-4F89-A43F-4E4B5C0D38C9}"/>
              </a:ext>
            </a:extLst>
          </p:cNvPr>
          <p:cNvSpPr/>
          <p:nvPr/>
        </p:nvSpPr>
        <p:spPr>
          <a:xfrm rot="16200000">
            <a:off x="11504194" y="5886922"/>
            <a:ext cx="1035738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BKSOR</a:t>
            </a:r>
          </a:p>
        </p:txBody>
      </p:sp>
    </p:spTree>
    <p:extLst>
      <p:ext uri="{BB962C8B-B14F-4D97-AF65-F5344CB8AC3E}">
        <p14:creationId xmlns:p14="http://schemas.microsoft.com/office/powerpoint/2010/main" val="394676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6200000">
            <a:off x="11756751" y="579679"/>
            <a:ext cx="527346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CV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365634" y="0"/>
            <a:ext cx="548804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Cirqus</a:t>
            </a:r>
            <a:r>
              <a:rPr lang="da-DK" sz="2000" u="sng" dirty="0">
                <a:solidFill>
                  <a:schemeClr val="tx1"/>
                </a:solidFill>
              </a:rPr>
              <a:t> Voltaire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Go for the sideways-facing skill shot target.</a:t>
            </a:r>
          </a:p>
          <a:p>
            <a:r>
              <a:rPr lang="en-GB" sz="1600" dirty="0">
                <a:solidFill>
                  <a:schemeClr val="tx1"/>
                </a:solidFill>
              </a:rPr>
              <a:t>Trap ball on right flipper when coming from ramp.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Spell W-O-W to raise up a Ringmaster, defeat the first ringmaster, he can be Backhanded!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Stack MB, left ramp targets light lock can be stacked, and ramp locks is, used during Ringmaster #2, possible stacked with Juggler MB, shoot the left loop 3 times to light the Juggler, and three times to lock three balls and start juggler MB. 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Once you have completed Ringmaster Battle after defeating #5 you cannot defeat another Ringmaster until after you have played Join the </a:t>
            </a:r>
            <a:r>
              <a:rPr lang="en-GB" sz="1600" dirty="0" err="1">
                <a:solidFill>
                  <a:schemeClr val="tx1"/>
                </a:solidFill>
              </a:rPr>
              <a:t>Cirqus</a:t>
            </a:r>
            <a:r>
              <a:rPr lang="en-US" sz="1600" dirty="0">
                <a:solidFill>
                  <a:schemeClr val="tx1"/>
                </a:solidFill>
              </a:rPr>
              <a:t>. To Join also needs to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Acrobats - Shoot the right ramp 4 times.</a:t>
            </a:r>
          </a:p>
          <a:p>
            <a:r>
              <a:rPr lang="en-GB" sz="1600" dirty="0">
                <a:solidFill>
                  <a:schemeClr val="tx1"/>
                </a:solidFill>
              </a:rPr>
              <a:t>Spin - Shoot the inner loop surrounding the Ringmaster four times to spell S-P-I-N.</a:t>
            </a:r>
          </a:p>
          <a:p>
            <a:r>
              <a:rPr lang="en-GB" sz="1600" dirty="0">
                <a:solidFill>
                  <a:schemeClr val="tx1"/>
                </a:solidFill>
              </a:rPr>
              <a:t>Boom - Spell V-O-L-T by rolling over the red rollovers to charge up the Boom!</a:t>
            </a:r>
          </a:p>
          <a:p>
            <a:r>
              <a:rPr lang="en-GB" sz="1600" dirty="0">
                <a:solidFill>
                  <a:schemeClr val="tx1"/>
                </a:solidFill>
              </a:rPr>
              <a:t>Side show - Hitting the yellow Ringmaster </a:t>
            </a:r>
            <a:r>
              <a:rPr lang="en-GB" sz="1600" dirty="0" err="1">
                <a:solidFill>
                  <a:schemeClr val="tx1"/>
                </a:solidFill>
              </a:rPr>
              <a:t>standups</a:t>
            </a:r>
            <a:r>
              <a:rPr lang="en-GB" sz="1600" dirty="0">
                <a:solidFill>
                  <a:schemeClr val="tx1"/>
                </a:solidFill>
              </a:rPr>
              <a:t> enough times, the Side Show becomes lit just past the Juggler magnet.</a:t>
            </a:r>
          </a:p>
          <a:p>
            <a:r>
              <a:rPr lang="en-GB" sz="1600" dirty="0">
                <a:solidFill>
                  <a:schemeClr val="tx1"/>
                </a:solidFill>
              </a:rPr>
              <a:t>Menagerie - Left of the racquetball ball's cage is a pseudo-slingshot, hit it enough times, or the white </a:t>
            </a:r>
            <a:r>
              <a:rPr lang="en-GB" sz="1600" dirty="0" err="1">
                <a:solidFill>
                  <a:schemeClr val="tx1"/>
                </a:solidFill>
              </a:rPr>
              <a:t>standup</a:t>
            </a:r>
            <a:r>
              <a:rPr lang="en-GB" sz="1600" dirty="0">
                <a:solidFill>
                  <a:schemeClr val="tx1"/>
                </a:solidFill>
              </a:rPr>
              <a:t> just above the cage, to spot hits toward the menagerie.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51894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368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49261" y="3905"/>
            <a:ext cx="12142739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4926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24">
            <a:extLst>
              <a:ext uri="{FF2B5EF4-FFF2-40B4-BE49-F238E27FC236}">
                <a16:creationId xmlns:a16="http://schemas.microsoft.com/office/drawing/2014/main" id="{84962E53-B07A-4346-854D-5EE2BD297B19}"/>
              </a:ext>
            </a:extLst>
          </p:cNvPr>
          <p:cNvSpPr/>
          <p:nvPr/>
        </p:nvSpPr>
        <p:spPr>
          <a:xfrm rot="16200000">
            <a:off x="11779794" y="75377"/>
            <a:ext cx="481259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TZ</a:t>
            </a:r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F184A27A-2F0A-423B-80C7-C68B72E9086E}"/>
              </a:ext>
            </a:extLst>
          </p:cNvPr>
          <p:cNvSpPr/>
          <p:nvPr/>
        </p:nvSpPr>
        <p:spPr>
          <a:xfrm>
            <a:off x="488462" y="-1465"/>
            <a:ext cx="5512319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u="sng" dirty="0">
                <a:solidFill>
                  <a:schemeClr val="tx1"/>
                </a:solidFill>
              </a:rPr>
              <a:t>Ironman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S.H.I.E.L.D. Lanes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controllable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inlane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outlane</a:t>
            </a:r>
            <a:r>
              <a:rPr lang="da-DK" sz="1600" dirty="0">
                <a:solidFill>
                  <a:schemeClr val="tx1"/>
                </a:solidFill>
              </a:rPr>
              <a:t> and </a:t>
            </a:r>
            <a:r>
              <a:rPr lang="da-DK" sz="1600" dirty="0" err="1">
                <a:solidFill>
                  <a:schemeClr val="tx1"/>
                </a:solidFill>
              </a:rPr>
              <a:t>toplanes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Completing all I-R-O-N-M-A-N targets light up an insert on the mark ladder (middle).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War</a:t>
            </a:r>
            <a:r>
              <a:rPr lang="da-DK" sz="1600" dirty="0">
                <a:solidFill>
                  <a:schemeClr val="tx1"/>
                </a:solidFill>
              </a:rPr>
              <a:t> Machine</a:t>
            </a:r>
            <a:r>
              <a:rPr lang="en-US" sz="1600" dirty="0">
                <a:solidFill>
                  <a:schemeClr val="tx1"/>
                </a:solidFill>
              </a:rPr>
              <a:t> MB: Hit 8 drone targets, then War Machine, in MB </a:t>
            </a:r>
            <a:r>
              <a:rPr lang="en-US" sz="1600" i="1" dirty="0">
                <a:solidFill>
                  <a:schemeClr val="tx1"/>
                </a:solidFill>
              </a:rPr>
              <a:t>1. </a:t>
            </a:r>
            <a:r>
              <a:rPr lang="en-US" sz="1600" dirty="0">
                <a:solidFill>
                  <a:schemeClr val="tx1"/>
                </a:solidFill>
              </a:rPr>
              <a:t>hit 4 drone jackpots, then 5 major shots are jackpots</a:t>
            </a:r>
            <a:endParaRPr lang="en-US" sz="1600" i="1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Whiplash</a:t>
            </a:r>
            <a:r>
              <a:rPr lang="en-US" sz="1600" dirty="0">
                <a:solidFill>
                  <a:schemeClr val="tx1"/>
                </a:solidFill>
              </a:rPr>
              <a:t> MB: Hit the targets 5 times, to start.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We Got A Bogey: Ramps have progress meters labelled from 100K up to 400K, 5 times timed bogey start running.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Iron </a:t>
            </a:r>
            <a:r>
              <a:rPr lang="da-DK" sz="1600" dirty="0" err="1">
                <a:solidFill>
                  <a:schemeClr val="tx1"/>
                </a:solidFill>
              </a:rPr>
              <a:t>Monger</a:t>
            </a:r>
            <a:r>
              <a:rPr lang="da-DK" sz="1600" dirty="0">
                <a:solidFill>
                  <a:schemeClr val="tx1"/>
                </a:solidFill>
              </a:rPr>
              <a:t> MB: The 3 spinner-</a:t>
            </a:r>
            <a:r>
              <a:rPr lang="da-DK" sz="1600" dirty="0" err="1">
                <a:solidFill>
                  <a:schemeClr val="tx1"/>
                </a:solidFill>
              </a:rPr>
              <a:t>lanes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orbit</a:t>
            </a:r>
            <a:r>
              <a:rPr lang="da-DK" sz="1600" dirty="0">
                <a:solidFill>
                  <a:schemeClr val="tx1"/>
                </a:solidFill>
              </a:rPr>
              <a:t> and center gives Letters, </a:t>
            </a:r>
            <a:r>
              <a:rPr lang="da-DK" sz="1600" dirty="0" err="1">
                <a:solidFill>
                  <a:schemeClr val="tx1"/>
                </a:solidFill>
              </a:rPr>
              <a:t>once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raised</a:t>
            </a:r>
            <a:r>
              <a:rPr lang="da-DK" sz="1600" dirty="0">
                <a:solidFill>
                  <a:schemeClr val="tx1"/>
                </a:solidFill>
              </a:rPr>
              <a:t> hit </a:t>
            </a:r>
            <a:r>
              <a:rPr lang="da-DK" sz="1600" dirty="0" err="1">
                <a:solidFill>
                  <a:schemeClr val="tx1"/>
                </a:solidFill>
              </a:rPr>
              <a:t>Monger</a:t>
            </a:r>
            <a:r>
              <a:rPr lang="da-DK" sz="1600" dirty="0">
                <a:solidFill>
                  <a:schemeClr val="tx1"/>
                </a:solidFill>
              </a:rPr>
              <a:t> to bring </a:t>
            </a:r>
            <a:r>
              <a:rPr lang="da-DK" sz="1600" dirty="0" err="1">
                <a:solidFill>
                  <a:schemeClr val="tx1"/>
                </a:solidFill>
              </a:rPr>
              <a:t>him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down</a:t>
            </a:r>
            <a:r>
              <a:rPr lang="da-DK" sz="1600" dirty="0">
                <a:solidFill>
                  <a:schemeClr val="tx1"/>
                </a:solidFill>
              </a:rPr>
              <a:t> and start MB, in MB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six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orbits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6 </a:t>
            </a:r>
            <a:r>
              <a:rPr lang="da-DK" sz="1600" dirty="0" err="1">
                <a:solidFill>
                  <a:schemeClr val="tx1"/>
                </a:solidFill>
              </a:rPr>
              <a:t>Monger</a:t>
            </a:r>
            <a:r>
              <a:rPr lang="da-DK" sz="1600" dirty="0">
                <a:solidFill>
                  <a:schemeClr val="tx1"/>
                </a:solidFill>
              </a:rPr>
              <a:t> hit, </a:t>
            </a:r>
            <a:r>
              <a:rPr lang="da-DK" sz="1600" dirty="0" err="1">
                <a:solidFill>
                  <a:schemeClr val="tx1"/>
                </a:solidFill>
              </a:rPr>
              <a:t>before</a:t>
            </a:r>
            <a:r>
              <a:rPr lang="da-DK" sz="1600" dirty="0">
                <a:solidFill>
                  <a:schemeClr val="tx1"/>
                </a:solidFill>
              </a:rPr>
              <a:t> Super Jackpot in </a:t>
            </a:r>
            <a:r>
              <a:rPr lang="da-DK" sz="1600" dirty="0" err="1">
                <a:solidFill>
                  <a:schemeClr val="tx1"/>
                </a:solidFill>
              </a:rPr>
              <a:t>centerlane</a:t>
            </a:r>
            <a:r>
              <a:rPr lang="da-DK" sz="1600" dirty="0">
                <a:solidFill>
                  <a:schemeClr val="tx1"/>
                </a:solidFill>
              </a:rPr>
              <a:t> for 3M.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5 </a:t>
            </a:r>
            <a:r>
              <a:rPr lang="da-DK" sz="1600" dirty="0" err="1">
                <a:solidFill>
                  <a:schemeClr val="tx1"/>
                </a:solidFill>
              </a:rPr>
              <a:t>ladder</a:t>
            </a:r>
            <a:r>
              <a:rPr lang="da-DK" sz="1600" dirty="0">
                <a:solidFill>
                  <a:schemeClr val="tx1"/>
                </a:solidFill>
              </a:rPr>
              <a:t> steps in </a:t>
            </a:r>
            <a:r>
              <a:rPr lang="da-DK" sz="1600" dirty="0" err="1">
                <a:solidFill>
                  <a:schemeClr val="tx1"/>
                </a:solidFill>
              </a:rPr>
              <a:t>one</a:t>
            </a:r>
            <a:r>
              <a:rPr lang="da-DK" sz="1600" dirty="0">
                <a:solidFill>
                  <a:schemeClr val="tx1"/>
                </a:solidFill>
              </a:rPr>
              <a:t> ball gives, Do or Die: Hit Center to start </a:t>
            </a:r>
            <a:r>
              <a:rPr lang="da-DK" sz="1600" dirty="0" err="1">
                <a:solidFill>
                  <a:schemeClr val="tx1"/>
                </a:solidFill>
              </a:rPr>
              <a:t>hurry</a:t>
            </a:r>
            <a:r>
              <a:rPr lang="da-DK" sz="1600" dirty="0">
                <a:solidFill>
                  <a:schemeClr val="tx1"/>
                </a:solidFill>
              </a:rPr>
              <a:t> up, hit center to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to Mark 6 gives </a:t>
            </a:r>
            <a:r>
              <a:rPr lang="da-DK" sz="1600" dirty="0" err="1">
                <a:solidFill>
                  <a:schemeClr val="tx1"/>
                </a:solidFill>
              </a:rPr>
              <a:t>Jericho</a:t>
            </a:r>
            <a:r>
              <a:rPr lang="da-DK" sz="1600" dirty="0">
                <a:solidFill>
                  <a:schemeClr val="tx1"/>
                </a:solidFill>
              </a:rPr>
              <a:t>: In center </a:t>
            </a:r>
            <a:r>
              <a:rPr lang="da-DK" sz="1600" dirty="0" err="1">
                <a:solidFill>
                  <a:schemeClr val="tx1"/>
                </a:solidFill>
              </a:rPr>
              <a:t>lane</a:t>
            </a:r>
            <a:r>
              <a:rPr lang="da-DK" sz="1600" dirty="0">
                <a:solidFill>
                  <a:schemeClr val="tx1"/>
                </a:solidFill>
              </a:rPr>
              <a:t>, single ball 2X </a:t>
            </a:r>
            <a:r>
              <a:rPr lang="da-DK" sz="1600" dirty="0" err="1">
                <a:solidFill>
                  <a:schemeClr val="tx1"/>
                </a:solidFill>
              </a:rPr>
              <a:t>playfield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Stack</a:t>
            </a:r>
            <a:r>
              <a:rPr lang="da-DK" sz="1600" dirty="0">
                <a:solidFill>
                  <a:schemeClr val="tx1"/>
                </a:solidFill>
              </a:rPr>
              <a:t> MB </a:t>
            </a:r>
            <a:r>
              <a:rPr lang="da-DK" sz="1600" dirty="0" err="1">
                <a:solidFill>
                  <a:schemeClr val="tx1"/>
                </a:solidFill>
              </a:rPr>
              <a:t>War</a:t>
            </a:r>
            <a:r>
              <a:rPr lang="da-DK" sz="1600" dirty="0">
                <a:solidFill>
                  <a:schemeClr val="tx1"/>
                </a:solidFill>
              </a:rPr>
              <a:t> Machine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da-DK" sz="1600" dirty="0" err="1">
                <a:solidFill>
                  <a:schemeClr val="tx1"/>
                </a:solidFill>
              </a:rPr>
              <a:t>Whiplash</a:t>
            </a:r>
            <a:r>
              <a:rPr lang="da-DK" sz="1600" dirty="0">
                <a:solidFill>
                  <a:schemeClr val="tx1"/>
                </a:solidFill>
              </a:rPr>
              <a:t> (</a:t>
            </a:r>
            <a:r>
              <a:rPr lang="en-US" sz="1600" dirty="0">
                <a:solidFill>
                  <a:schemeClr val="tx1"/>
                </a:solidFill>
              </a:rPr>
              <a:t>Bogey). </a:t>
            </a:r>
            <a:endParaRPr lang="da-DK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3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Aerosmith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Superskill</a:t>
            </a:r>
            <a:r>
              <a:rPr lang="da-DK" sz="1600" dirty="0">
                <a:solidFill>
                  <a:schemeClr val="tx1"/>
                </a:solidFill>
              </a:rPr>
              <a:t> is hold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flipper, short </a:t>
            </a:r>
            <a:r>
              <a:rPr lang="da-DK" sz="1600" dirty="0" err="1">
                <a:solidFill>
                  <a:schemeClr val="tx1"/>
                </a:solidFill>
              </a:rPr>
              <a:t>plunge</a:t>
            </a:r>
            <a:r>
              <a:rPr lang="da-DK" sz="1600" dirty="0">
                <a:solidFill>
                  <a:schemeClr val="tx1"/>
                </a:solidFill>
              </a:rPr>
              <a:t>, hit </a:t>
            </a:r>
            <a:r>
              <a:rPr lang="da-DK" sz="1600" dirty="0" err="1">
                <a:solidFill>
                  <a:schemeClr val="tx1"/>
                </a:solidFill>
              </a:rPr>
              <a:t>flasing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 smart </a:t>
            </a:r>
            <a:r>
              <a:rPr lang="da-DK" sz="1600" dirty="0" err="1">
                <a:solidFill>
                  <a:schemeClr val="tx1"/>
                </a:solidFill>
              </a:rPr>
              <a:t>missiles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In </a:t>
            </a:r>
            <a:r>
              <a:rPr lang="da-DK" sz="1600" dirty="0" err="1">
                <a:solidFill>
                  <a:schemeClr val="tx1"/>
                </a:solidFill>
              </a:rPr>
              <a:t>ballsave</a:t>
            </a:r>
            <a:r>
              <a:rPr lang="da-DK" sz="1600" dirty="0">
                <a:solidFill>
                  <a:schemeClr val="tx1"/>
                </a:solidFill>
              </a:rPr>
              <a:t> time, hit </a:t>
            </a:r>
            <a:r>
              <a:rPr lang="da-DK" sz="1600" dirty="0" err="1">
                <a:solidFill>
                  <a:schemeClr val="tx1"/>
                </a:solidFill>
              </a:rPr>
              <a:t>two</a:t>
            </a:r>
            <a:r>
              <a:rPr lang="da-DK" sz="1600" dirty="0">
                <a:solidFill>
                  <a:schemeClr val="tx1"/>
                </a:solidFill>
              </a:rPr>
              <a:t> standup on </a:t>
            </a:r>
            <a:r>
              <a:rPr lang="da-DK" sz="1600" dirty="0" err="1">
                <a:solidFill>
                  <a:schemeClr val="tx1"/>
                </a:solidFill>
              </a:rPr>
              <a:t>either</a:t>
            </a:r>
            <a:r>
              <a:rPr lang="da-DK" sz="1600" dirty="0">
                <a:solidFill>
                  <a:schemeClr val="tx1"/>
                </a:solidFill>
              </a:rPr>
              <a:t> site of </a:t>
            </a:r>
            <a:r>
              <a:rPr lang="da-DK" sz="1600" dirty="0" err="1">
                <a:solidFill>
                  <a:schemeClr val="tx1"/>
                </a:solidFill>
              </a:rPr>
              <a:t>Toybox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VIP-</a:t>
            </a:r>
            <a:r>
              <a:rPr lang="da-DK" sz="1600" dirty="0" err="1">
                <a:solidFill>
                  <a:schemeClr val="tx1"/>
                </a:solidFill>
              </a:rPr>
              <a:t>pass</a:t>
            </a:r>
            <a:r>
              <a:rPr lang="da-DK" sz="1600" dirty="0">
                <a:solidFill>
                  <a:schemeClr val="tx1"/>
                </a:solidFill>
              </a:rPr>
              <a:t>, virtual right </a:t>
            </a:r>
            <a:r>
              <a:rPr lang="da-DK" sz="1600" dirty="0" err="1">
                <a:solidFill>
                  <a:schemeClr val="tx1"/>
                </a:solidFill>
              </a:rPr>
              <a:t>kickback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Opening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song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Sweet</a:t>
            </a:r>
            <a:r>
              <a:rPr lang="da-DK" sz="1600" dirty="0">
                <a:solidFill>
                  <a:schemeClr val="tx1"/>
                </a:solidFill>
              </a:rPr>
              <a:t> Emotion, hit crack it up at last of the 6 shots,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hit 6 of 8 new shorts, </a:t>
            </a:r>
            <a:r>
              <a:rPr lang="da-DK" sz="1600" dirty="0" err="1">
                <a:solidFill>
                  <a:schemeClr val="tx1"/>
                </a:solidFill>
              </a:rPr>
              <a:t>will</a:t>
            </a:r>
            <a:r>
              <a:rPr lang="da-DK" sz="1600" dirty="0">
                <a:solidFill>
                  <a:schemeClr val="tx1"/>
                </a:solidFill>
              </a:rPr>
              <a:t> give Superscoring.</a:t>
            </a:r>
          </a:p>
          <a:p>
            <a:r>
              <a:rPr lang="da-DK" sz="1600" dirty="0">
                <a:solidFill>
                  <a:schemeClr val="tx1"/>
                </a:solidFill>
              </a:rPr>
              <a:t>Hit </a:t>
            </a:r>
            <a:r>
              <a:rPr lang="da-DK" sz="1600" dirty="0" err="1">
                <a:solidFill>
                  <a:schemeClr val="tx1"/>
                </a:solidFill>
              </a:rPr>
              <a:t>toybox</a:t>
            </a:r>
            <a:r>
              <a:rPr lang="da-DK" sz="1600" dirty="0">
                <a:solidFill>
                  <a:schemeClr val="tx1"/>
                </a:solidFill>
              </a:rPr>
              <a:t> for light </a:t>
            </a:r>
            <a:r>
              <a:rPr lang="da-DK" sz="1600" dirty="0" err="1">
                <a:solidFill>
                  <a:schemeClr val="tx1"/>
                </a:solidFill>
              </a:rPr>
              <a:t>locks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da-DK" sz="1600" dirty="0">
                <a:solidFill>
                  <a:schemeClr val="tx1"/>
                </a:solidFill>
              </a:rPr>
              <a:t>Time </a:t>
            </a:r>
            <a:r>
              <a:rPr lang="da-DK" sz="1600" dirty="0" err="1">
                <a:solidFill>
                  <a:schemeClr val="tx1"/>
                </a:solidFill>
              </a:rPr>
              <a:t>completion</a:t>
            </a:r>
            <a:r>
              <a:rPr lang="da-DK" sz="1600" dirty="0">
                <a:solidFill>
                  <a:schemeClr val="tx1"/>
                </a:solidFill>
              </a:rPr>
              <a:t> with start of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, in MB hit all short </a:t>
            </a:r>
            <a:r>
              <a:rPr lang="da-DK" sz="1600" dirty="0" err="1">
                <a:solidFill>
                  <a:schemeClr val="tx1"/>
                </a:solidFill>
              </a:rPr>
              <a:t>twice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strobing</a:t>
            </a:r>
            <a:r>
              <a:rPr lang="da-DK" sz="1600" dirty="0">
                <a:solidFill>
                  <a:schemeClr val="tx1"/>
                </a:solidFill>
              </a:rPr>
              <a:t> and </a:t>
            </a:r>
            <a:r>
              <a:rPr lang="da-DK" sz="1600" dirty="0" err="1">
                <a:solidFill>
                  <a:schemeClr val="tx1"/>
                </a:solidFill>
              </a:rPr>
              <a:t>finally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for super jackpot.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 MB hit scoop to get Add-a-ball after all Aerosmith targets.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Hit left and right orbit to light elevator for lock, in Elevator MB hit, any shot then elevator for jackpots, all 8 shoots/floor for super 40M!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Place short multipliers on lock, elevator and center ramp.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Start all song for Medley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Wizzard</a:t>
            </a:r>
            <a:r>
              <a:rPr lang="en-US" sz="1600" dirty="0">
                <a:solidFill>
                  <a:schemeClr val="tx1"/>
                </a:solidFill>
              </a:rPr>
              <a:t> mode, finish unfinished song in order of starting them, use missile to complete as ending MB, end “mode”.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Complete all song to get to Final Tour MB, hit 24? Shots them scoop for Super Jackpot 200M!</a:t>
            </a:r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Twillight</a:t>
            </a:r>
            <a:r>
              <a:rPr lang="da-DK" sz="2000" u="sng" dirty="0">
                <a:solidFill>
                  <a:schemeClr val="tx1"/>
                </a:solidFill>
              </a:rPr>
              <a:t> Zone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Do not go for </a:t>
            </a:r>
            <a:r>
              <a:rPr lang="da-DK" sz="1600" dirty="0" err="1">
                <a:solidFill>
                  <a:schemeClr val="tx1"/>
                </a:solidFill>
              </a:rPr>
              <a:t>Skill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shoots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bumber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dangerously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</a:rPr>
              <a:t>Never go to clock target, in any modes.</a:t>
            </a:r>
          </a:p>
          <a:p>
            <a:endParaRPr lang="da-DK" sz="1600" i="1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Return from </a:t>
            </a:r>
            <a:r>
              <a:rPr lang="da-DK" sz="1600" dirty="0" err="1">
                <a:solidFill>
                  <a:schemeClr val="tx1"/>
                </a:solidFill>
              </a:rPr>
              <a:t>slotmachine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probably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bounce</a:t>
            </a:r>
            <a:r>
              <a:rPr lang="da-DK" sz="1600" dirty="0">
                <a:solidFill>
                  <a:schemeClr val="tx1"/>
                </a:solidFill>
              </a:rPr>
              <a:t>-over, find out.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Hit Left ramp, Right ramp to light lock and Gumball, lock one ball, if no Powerball installed, go for Gumball MB (has </a:t>
            </a:r>
            <a:r>
              <a:rPr lang="en-US" sz="1600" dirty="0" err="1">
                <a:solidFill>
                  <a:schemeClr val="tx1"/>
                </a:solidFill>
              </a:rPr>
              <a:t>ballsaver</a:t>
            </a:r>
            <a:r>
              <a:rPr lang="en-US" sz="1600" dirty="0">
                <a:solidFill>
                  <a:schemeClr val="tx1"/>
                </a:solidFill>
              </a:rPr>
              <a:t> as only one), camera cheat can be used for second Jackpot.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in “The Spiral” mode, use </a:t>
            </a:r>
            <a:r>
              <a:rPr lang="en-US" sz="1600" dirty="0" err="1">
                <a:solidFill>
                  <a:schemeClr val="tx1"/>
                </a:solidFill>
              </a:rPr>
              <a:t>ballsaver</a:t>
            </a:r>
            <a:r>
              <a:rPr lang="en-US" sz="1600" dirty="0">
                <a:solidFill>
                  <a:schemeClr val="tx1"/>
                </a:solidFill>
              </a:rPr>
              <a:t> to get orbits.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Powerball MB Jackpot are collected they are in Bonus, do not tilt, but camera can spot get bonus as rewards, get it, re-light jackpot on Left ramp.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Otherwise go for MB by locking balls, Jackpot in Piano, grows, re-light in camera.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Fast lock mode is not worth a lot of point, so just get control.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If in LITZ </a:t>
            </a:r>
            <a:r>
              <a:rPr lang="en-US" sz="1600" dirty="0" err="1">
                <a:solidFill>
                  <a:schemeClr val="tx1"/>
                </a:solidFill>
              </a:rPr>
              <a:t>wirzard</a:t>
            </a:r>
            <a:r>
              <a:rPr lang="en-US" sz="1600" dirty="0">
                <a:solidFill>
                  <a:schemeClr val="tx1"/>
                </a:solidFill>
              </a:rPr>
              <a:t> mode go to </a:t>
            </a:r>
            <a:r>
              <a:rPr lang="en-US" sz="1600" dirty="0" err="1">
                <a:solidFill>
                  <a:schemeClr val="tx1"/>
                </a:solidFill>
              </a:rPr>
              <a:t>powerball</a:t>
            </a:r>
            <a:r>
              <a:rPr lang="en-US" sz="1600" dirty="0">
                <a:solidFill>
                  <a:schemeClr val="tx1"/>
                </a:solidFill>
              </a:rPr>
              <a:t> jackpots.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EB7F5936-FE9C-43D1-B172-6CCD8745CF89}"/>
              </a:ext>
            </a:extLst>
          </p:cNvPr>
          <p:cNvSpPr/>
          <p:nvPr/>
        </p:nvSpPr>
        <p:spPr>
          <a:xfrm rot="16200000">
            <a:off x="11760429" y="2218219"/>
            <a:ext cx="528066" cy="335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da-DK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D325B5EF-A0C6-45BB-8935-DF1224969D88}"/>
              </a:ext>
            </a:extLst>
          </p:cNvPr>
          <p:cNvSpPr/>
          <p:nvPr/>
        </p:nvSpPr>
        <p:spPr>
          <a:xfrm rot="16200000">
            <a:off x="11753781" y="1681945"/>
            <a:ext cx="541241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da-DK" sz="2400" dirty="0">
                <a:solidFill>
                  <a:schemeClr val="tx1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64866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Demolition</a:t>
            </a:r>
            <a:r>
              <a:rPr lang="da-DK" sz="2000" u="sng" dirty="0">
                <a:solidFill>
                  <a:schemeClr val="tx1"/>
                </a:solidFill>
              </a:rPr>
              <a:t> Man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Skillshot</a:t>
            </a:r>
            <a:r>
              <a:rPr lang="en-US" sz="1600" dirty="0">
                <a:solidFill>
                  <a:schemeClr val="tx1"/>
                </a:solidFill>
              </a:rPr>
              <a:t>, underground from upper flipper.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MLT rollovers completion gives claw access.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Freeze are lock, in</a:t>
            </a:r>
          </a:p>
          <a:p>
            <a:r>
              <a:rPr lang="en-US" sz="1600" dirty="0">
                <a:solidFill>
                  <a:schemeClr val="tx1"/>
                </a:solidFill>
              </a:rPr>
              <a:t>Fortress and Wasteland MB jackpot order are Center ramp, </a:t>
            </a:r>
            <a:r>
              <a:rPr lang="en-US" sz="1600" dirty="0" err="1">
                <a:solidFill>
                  <a:schemeClr val="tx1"/>
                </a:solidFill>
              </a:rPr>
              <a:t>Undergroud</a:t>
            </a:r>
            <a:r>
              <a:rPr lang="en-US" sz="1600" dirty="0">
                <a:solidFill>
                  <a:schemeClr val="tx1"/>
                </a:solidFill>
              </a:rPr>
              <a:t>, Left ramp, then right ramp for Super JP.</a:t>
            </a:r>
          </a:p>
          <a:p>
            <a:r>
              <a:rPr lang="en-US" sz="1600" dirty="0">
                <a:solidFill>
                  <a:schemeClr val="tx1"/>
                </a:solidFill>
              </a:rPr>
              <a:t>One JP can be collected at gun-button!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If starting all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, hit </a:t>
            </a:r>
            <a:r>
              <a:rPr lang="en-US" sz="1600" dirty="0" err="1">
                <a:solidFill>
                  <a:schemeClr val="tx1"/>
                </a:solidFill>
              </a:rPr>
              <a:t>Rigthramp</a:t>
            </a:r>
            <a:r>
              <a:rPr lang="en-US" sz="1600" dirty="0">
                <a:solidFill>
                  <a:schemeClr val="tx1"/>
                </a:solidFill>
              </a:rPr>
              <a:t> for Demolition Jackpot!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Don’t </a:t>
            </a:r>
            <a:r>
              <a:rPr lang="en-US" sz="1600" dirty="0">
                <a:solidFill>
                  <a:schemeClr val="tx1"/>
                </a:solidFill>
              </a:rPr>
              <a:t>shot for claw/right ramp after left ramp, it’s to fast.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Don’t</a:t>
            </a:r>
            <a:r>
              <a:rPr lang="en-US" sz="1600" dirty="0">
                <a:solidFill>
                  <a:schemeClr val="tx1"/>
                </a:solidFill>
              </a:rPr>
              <a:t> hit car-crash.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If </a:t>
            </a:r>
            <a:r>
              <a:rPr lang="da-DK" sz="1600" dirty="0" err="1">
                <a:solidFill>
                  <a:schemeClr val="tx1"/>
                </a:solidFill>
              </a:rPr>
              <a:t>Claw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disabled</a:t>
            </a:r>
            <a:r>
              <a:rPr lang="da-DK" sz="1600" dirty="0">
                <a:solidFill>
                  <a:schemeClr val="tx1"/>
                </a:solidFill>
              </a:rPr>
              <a:t>, go for </a:t>
            </a:r>
            <a:r>
              <a:rPr lang="da-DK" sz="1600" dirty="0" err="1">
                <a:solidFill>
                  <a:schemeClr val="tx1"/>
                </a:solidFill>
              </a:rPr>
              <a:t>starting</a:t>
            </a:r>
            <a:r>
              <a:rPr lang="da-DK" sz="1600" dirty="0">
                <a:solidFill>
                  <a:schemeClr val="tx1"/>
                </a:solidFill>
              </a:rPr>
              <a:t> all 5 </a:t>
            </a:r>
            <a:r>
              <a:rPr lang="da-DK" sz="1600" dirty="0" err="1">
                <a:solidFill>
                  <a:schemeClr val="tx1"/>
                </a:solidFill>
              </a:rPr>
              <a:t>claw</a:t>
            </a:r>
            <a:r>
              <a:rPr lang="da-DK" sz="1600" dirty="0">
                <a:solidFill>
                  <a:schemeClr val="tx1"/>
                </a:solidFill>
              </a:rPr>
              <a:t> modes,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AcMag</a:t>
            </a:r>
            <a:r>
              <a:rPr lang="da-DK" sz="1600" dirty="0">
                <a:solidFill>
                  <a:schemeClr val="tx1"/>
                </a:solidFill>
              </a:rPr>
              <a:t> – hit center </a:t>
            </a:r>
            <a:r>
              <a:rPr lang="da-DK" sz="1600" dirty="0" err="1">
                <a:solidFill>
                  <a:schemeClr val="tx1"/>
                </a:solidFill>
              </a:rPr>
              <a:t>ramp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count</a:t>
            </a:r>
            <a:r>
              <a:rPr lang="da-DK" sz="1600" dirty="0">
                <a:solidFill>
                  <a:schemeClr val="tx1"/>
                </a:solidFill>
              </a:rPr>
              <a:t>-up!</a:t>
            </a:r>
          </a:p>
          <a:p>
            <a:r>
              <a:rPr lang="da-DK" sz="1600" dirty="0">
                <a:solidFill>
                  <a:schemeClr val="tx1"/>
                </a:solidFill>
              </a:rPr>
              <a:t>Lock </a:t>
            </a:r>
            <a:r>
              <a:rPr lang="da-DK" sz="1600" dirty="0" err="1">
                <a:solidFill>
                  <a:schemeClr val="tx1"/>
                </a:solidFill>
              </a:rPr>
              <a:t>freeze</a:t>
            </a:r>
            <a:r>
              <a:rPr lang="da-DK" sz="1600" dirty="0">
                <a:solidFill>
                  <a:schemeClr val="tx1"/>
                </a:solidFill>
              </a:rPr>
              <a:t> - </a:t>
            </a:r>
            <a:r>
              <a:rPr lang="da-DK" sz="1600" dirty="0" err="1">
                <a:solidFill>
                  <a:schemeClr val="tx1"/>
                </a:solidFill>
              </a:rPr>
              <a:t>make</a:t>
            </a:r>
            <a:r>
              <a:rPr lang="da-DK" sz="1600" dirty="0">
                <a:solidFill>
                  <a:schemeClr val="tx1"/>
                </a:solidFill>
              </a:rPr>
              <a:t> MB </a:t>
            </a:r>
            <a:r>
              <a:rPr lang="da-DK" sz="1600" dirty="0" err="1">
                <a:solidFill>
                  <a:schemeClr val="tx1"/>
                </a:solidFill>
              </a:rPr>
              <a:t>available</a:t>
            </a:r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Prison</a:t>
            </a:r>
            <a:r>
              <a:rPr lang="da-DK" sz="1600" dirty="0">
                <a:solidFill>
                  <a:schemeClr val="tx1"/>
                </a:solidFill>
              </a:rPr>
              <a:t> break – shot </a:t>
            </a:r>
            <a:r>
              <a:rPr lang="da-DK" sz="1600" dirty="0" err="1">
                <a:solidFill>
                  <a:schemeClr val="tx1"/>
                </a:solidFill>
              </a:rPr>
              <a:t>inot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underground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alternating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ramps</a:t>
            </a:r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Super Jets – 25 bumper hits each 1 million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Capture Simon – hit 3 main shots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Then hit underground for Demolition Time, hit all yellow targets to add a ball!</a:t>
            </a: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u="sng" dirty="0">
                <a:solidFill>
                  <a:schemeClr val="tx1"/>
                </a:solidFill>
              </a:rPr>
              <a:t>Corvette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Use</a:t>
            </a:r>
            <a:r>
              <a:rPr lang="da-DK" sz="1600" dirty="0">
                <a:solidFill>
                  <a:schemeClr val="tx1"/>
                </a:solidFill>
              </a:rPr>
              <a:t> Super </a:t>
            </a:r>
            <a:r>
              <a:rPr lang="da-DK" sz="1600" dirty="0" err="1">
                <a:solidFill>
                  <a:schemeClr val="tx1"/>
                </a:solidFill>
              </a:rPr>
              <a:t>Skill</a:t>
            </a:r>
            <a:r>
              <a:rPr lang="da-DK" sz="1600" dirty="0">
                <a:solidFill>
                  <a:schemeClr val="tx1"/>
                </a:solidFill>
              </a:rPr>
              <a:t> Shot; for all </a:t>
            </a:r>
            <a:r>
              <a:rPr lang="da-DK" sz="1600" dirty="0" err="1">
                <a:solidFill>
                  <a:schemeClr val="tx1"/>
                </a:solidFill>
              </a:rPr>
              <a:t>balls</a:t>
            </a:r>
            <a:r>
              <a:rPr lang="da-DK" sz="1600" dirty="0">
                <a:solidFill>
                  <a:schemeClr val="tx1"/>
                </a:solidFill>
              </a:rPr>
              <a:t>, by LLRLL </a:t>
            </a:r>
            <a:r>
              <a:rPr lang="da-DK" sz="1600" dirty="0" err="1">
                <a:solidFill>
                  <a:schemeClr val="tx1"/>
                </a:solidFill>
              </a:rPr>
              <a:t>before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plunging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hit Side </a:t>
            </a:r>
            <a:r>
              <a:rPr lang="da-DK" sz="1600" dirty="0" err="1">
                <a:solidFill>
                  <a:schemeClr val="tx1"/>
                </a:solidFill>
              </a:rPr>
              <a:t>ramp</a:t>
            </a:r>
            <a:r>
              <a:rPr lang="da-DK" sz="1600" dirty="0">
                <a:solidFill>
                  <a:schemeClr val="tx1"/>
                </a:solidFill>
              </a:rPr>
              <a:t> with top fipper.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Light kick back, by </a:t>
            </a:r>
            <a:r>
              <a:rPr lang="da-DK" sz="1600" dirty="0" err="1">
                <a:solidFill>
                  <a:schemeClr val="tx1"/>
                </a:solidFill>
              </a:rPr>
              <a:t>hitting</a:t>
            </a:r>
            <a:r>
              <a:rPr lang="da-DK" sz="1600" dirty="0">
                <a:solidFill>
                  <a:schemeClr val="tx1"/>
                </a:solidFill>
              </a:rPr>
              <a:t> the </a:t>
            </a:r>
            <a:r>
              <a:rPr lang="da-DK" sz="1600" dirty="0" err="1">
                <a:solidFill>
                  <a:schemeClr val="tx1"/>
                </a:solidFill>
              </a:rPr>
              <a:t>target</a:t>
            </a:r>
            <a:r>
              <a:rPr lang="da-DK" sz="1600" dirty="0">
                <a:solidFill>
                  <a:schemeClr val="tx1"/>
                </a:solidFill>
              </a:rPr>
              <a:t> in the </a:t>
            </a:r>
            <a:r>
              <a:rPr lang="da-DK" sz="1600" dirty="0" err="1">
                <a:solidFill>
                  <a:schemeClr val="tx1"/>
                </a:solidFill>
              </a:rPr>
              <a:t>lower</a:t>
            </a:r>
            <a:r>
              <a:rPr lang="da-DK" sz="1600" dirty="0">
                <a:solidFill>
                  <a:schemeClr val="tx1"/>
                </a:solidFill>
              </a:rPr>
              <a:t> right, </a:t>
            </a:r>
            <a:r>
              <a:rPr lang="da-DK" sz="1600" dirty="0" err="1">
                <a:solidFill>
                  <a:schemeClr val="tx1"/>
                </a:solidFill>
              </a:rPr>
              <a:t>one</a:t>
            </a:r>
            <a:r>
              <a:rPr lang="da-DK" sz="1600" dirty="0">
                <a:solidFill>
                  <a:schemeClr val="tx1"/>
                </a:solidFill>
              </a:rPr>
              <a:t> hit </a:t>
            </a:r>
            <a:r>
              <a:rPr lang="da-DK" sz="1600" dirty="0" err="1">
                <a:solidFill>
                  <a:schemeClr val="tx1"/>
                </a:solidFill>
              </a:rPr>
              <a:t>only</a:t>
            </a:r>
            <a:r>
              <a:rPr lang="da-DK" sz="1600" dirty="0">
                <a:solidFill>
                  <a:schemeClr val="tx1"/>
                </a:solidFill>
              </a:rPr>
              <a:t>, and </a:t>
            </a:r>
            <a:r>
              <a:rPr lang="da-DK" sz="1600" dirty="0" err="1">
                <a:solidFill>
                  <a:schemeClr val="tx1"/>
                </a:solidFill>
              </a:rPr>
              <a:t>can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be</a:t>
            </a:r>
            <a:r>
              <a:rPr lang="da-DK" sz="1600" dirty="0">
                <a:solidFill>
                  <a:schemeClr val="tx1"/>
                </a:solidFill>
              </a:rPr>
              <a:t> re-light.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loop to lit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, loop </a:t>
            </a:r>
            <a:r>
              <a:rPr lang="da-DK" sz="1600" dirty="0" err="1">
                <a:solidFill>
                  <a:schemeClr val="tx1"/>
                </a:solidFill>
              </a:rPr>
              <a:t>pass</a:t>
            </a:r>
            <a:r>
              <a:rPr lang="da-DK" sz="1600" dirty="0">
                <a:solidFill>
                  <a:schemeClr val="tx1"/>
                </a:solidFill>
              </a:rPr>
              <a:t> ball </a:t>
            </a:r>
            <a:r>
              <a:rPr lang="da-DK" sz="1600" dirty="0" err="1">
                <a:solidFill>
                  <a:schemeClr val="tx1"/>
                </a:solidFill>
              </a:rPr>
              <a:t>when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comming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around</a:t>
            </a:r>
            <a:r>
              <a:rPr lang="da-DK" sz="1600" dirty="0">
                <a:solidFill>
                  <a:schemeClr val="tx1"/>
                </a:solidFill>
              </a:rPr>
              <a:t>, hit </a:t>
            </a:r>
            <a:r>
              <a:rPr lang="da-DK" sz="1600" dirty="0" err="1">
                <a:solidFill>
                  <a:schemeClr val="tx1"/>
                </a:solidFill>
              </a:rPr>
              <a:t>engine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ball.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When</a:t>
            </a:r>
            <a:r>
              <a:rPr lang="da-DK" sz="1600" dirty="0">
                <a:solidFill>
                  <a:schemeClr val="tx1"/>
                </a:solidFill>
              </a:rPr>
              <a:t> MB, hit flipper </a:t>
            </a:r>
            <a:r>
              <a:rPr lang="da-DK" sz="1600" dirty="0" err="1">
                <a:solidFill>
                  <a:schemeClr val="tx1"/>
                </a:solidFill>
              </a:rPr>
              <a:t>buttons</a:t>
            </a:r>
            <a:r>
              <a:rPr lang="da-DK" sz="1600" dirty="0">
                <a:solidFill>
                  <a:schemeClr val="tx1"/>
                </a:solidFill>
              </a:rPr>
              <a:t> to shake-</a:t>
            </a:r>
            <a:r>
              <a:rPr lang="da-DK" sz="1600" dirty="0" err="1">
                <a:solidFill>
                  <a:schemeClr val="tx1"/>
                </a:solidFill>
              </a:rPr>
              <a:t>engine</a:t>
            </a:r>
            <a:r>
              <a:rPr lang="da-DK" sz="1600" dirty="0">
                <a:solidFill>
                  <a:schemeClr val="tx1"/>
                </a:solidFill>
              </a:rPr>
              <a:t>, to grove Jackpot, </a:t>
            </a:r>
            <a:r>
              <a:rPr lang="da-DK" sz="1600" dirty="0" err="1">
                <a:solidFill>
                  <a:schemeClr val="tx1"/>
                </a:solidFill>
              </a:rPr>
              <a:t>which</a:t>
            </a:r>
            <a:r>
              <a:rPr lang="da-DK" sz="1600" dirty="0">
                <a:solidFill>
                  <a:schemeClr val="tx1"/>
                </a:solidFill>
              </a:rPr>
              <a:t> is the Side </a:t>
            </a:r>
            <a:r>
              <a:rPr lang="da-DK" sz="1600" dirty="0" err="1">
                <a:solidFill>
                  <a:schemeClr val="tx1"/>
                </a:solidFill>
              </a:rPr>
              <a:t>ramp</a:t>
            </a:r>
            <a:r>
              <a:rPr lang="da-DK" sz="1600" dirty="0">
                <a:solidFill>
                  <a:schemeClr val="tx1"/>
                </a:solidFill>
              </a:rPr>
              <a:t>, but hit </a:t>
            </a:r>
            <a:r>
              <a:rPr lang="da-DK" sz="1600" dirty="0" err="1">
                <a:solidFill>
                  <a:schemeClr val="tx1"/>
                </a:solidFill>
              </a:rPr>
              <a:t>inner</a:t>
            </a:r>
            <a:r>
              <a:rPr lang="da-DK" sz="1600" dirty="0">
                <a:solidFill>
                  <a:schemeClr val="tx1"/>
                </a:solidFill>
              </a:rPr>
              <a:t> loop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side </a:t>
            </a:r>
            <a:r>
              <a:rPr lang="da-DK" sz="1600" dirty="0" err="1">
                <a:solidFill>
                  <a:schemeClr val="tx1"/>
                </a:solidFill>
              </a:rPr>
              <a:t>ramp</a:t>
            </a:r>
            <a:r>
              <a:rPr lang="da-DK" sz="1600" dirty="0">
                <a:solidFill>
                  <a:schemeClr val="tx1"/>
                </a:solidFill>
              </a:rPr>
              <a:t> for Super </a:t>
            </a:r>
            <a:r>
              <a:rPr lang="da-DK" sz="1600" dirty="0" err="1">
                <a:solidFill>
                  <a:schemeClr val="tx1"/>
                </a:solidFill>
              </a:rPr>
              <a:t>JackPot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In Race Today on right ramp, hold down left flipper Gas and shift gears when told to on right flipper.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In all MB, make combos.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In Catch me mode, Hit the Right orbit, then side ramp, then left ramp, then </a:t>
            </a:r>
            <a:r>
              <a:rPr lang="en-US" sz="1600">
                <a:solidFill>
                  <a:schemeClr val="tx1"/>
                </a:solidFill>
              </a:rPr>
              <a:t>Pit In.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D060D209-54B5-457E-8DA0-D87034B3684D}"/>
              </a:ext>
            </a:extLst>
          </p:cNvPr>
          <p:cNvSpPr/>
          <p:nvPr/>
        </p:nvSpPr>
        <p:spPr>
          <a:xfrm rot="16200000">
            <a:off x="11573548" y="2930439"/>
            <a:ext cx="898059" cy="336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da-DK" sz="2400" dirty="0">
                <a:solidFill>
                  <a:schemeClr val="tx1"/>
                </a:solidFill>
              </a:rPr>
              <a:t>ORV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E6BA5679-BB02-4BE2-98C7-98AE790BFE31}"/>
              </a:ext>
            </a:extLst>
          </p:cNvPr>
          <p:cNvSpPr/>
          <p:nvPr/>
        </p:nvSpPr>
        <p:spPr>
          <a:xfrm rot="16200000">
            <a:off x="11702622" y="3702436"/>
            <a:ext cx="640592" cy="336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D</a:t>
            </a:r>
            <a:r>
              <a:rPr lang="da-DK" sz="2400" dirty="0">
                <a:solidFill>
                  <a:schemeClr val="tx1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02607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chemeClr val="tx1"/>
                </a:solidFill>
              </a:rPr>
              <a:t>Black knight: Sword of rage</a:t>
            </a:r>
          </a:p>
          <a:p>
            <a:r>
              <a:rPr lang="en-US" sz="1400" dirty="0">
                <a:solidFill>
                  <a:srgbClr val="1D2228"/>
                </a:solidFill>
              </a:rPr>
              <a:t>Left flipper Super Skill Shot - hit one of the 3 Knight shots (flail (spinning thing), Knight target or Shield) otherwise hit 3 Knights shots x timer, before, hit the center ramp and then the shield (raised) into the scoop to begin a mode, Spinner change modes.</a:t>
            </a:r>
          </a:p>
          <a:p>
            <a:r>
              <a:rPr lang="en-US" sz="1400" dirty="0">
                <a:solidFill>
                  <a:srgbClr val="1D2228"/>
                </a:solidFill>
              </a:rPr>
              <a:t> 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Creature</a:t>
            </a:r>
            <a:r>
              <a:rPr lang="da-DK" sz="2000" u="sng" dirty="0">
                <a:solidFill>
                  <a:schemeClr val="tx1"/>
                </a:solidFill>
              </a:rPr>
              <a:t> from the </a:t>
            </a:r>
            <a:r>
              <a:rPr lang="da-DK" sz="2000" u="sng" dirty="0" err="1">
                <a:solidFill>
                  <a:schemeClr val="tx1"/>
                </a:solidFill>
              </a:rPr>
              <a:t>black</a:t>
            </a:r>
            <a:r>
              <a:rPr lang="da-DK" sz="2000" u="sng" dirty="0">
                <a:solidFill>
                  <a:schemeClr val="tx1"/>
                </a:solidFill>
              </a:rPr>
              <a:t> </a:t>
            </a:r>
            <a:r>
              <a:rPr lang="da-DK" sz="2000" u="sng" dirty="0" err="1">
                <a:solidFill>
                  <a:schemeClr val="tx1"/>
                </a:solidFill>
              </a:rPr>
              <a:t>lagon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: go for 4-kisses, </a:t>
            </a:r>
            <a:r>
              <a:rPr lang="da-DK" sz="1600" dirty="0" err="1">
                <a:solidFill>
                  <a:schemeClr val="tx1"/>
                </a:solidFill>
              </a:rPr>
              <a:t>plung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when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only</a:t>
            </a:r>
            <a:r>
              <a:rPr lang="da-DK" sz="1600" dirty="0">
                <a:solidFill>
                  <a:schemeClr val="tx1"/>
                </a:solidFill>
              </a:rPr>
              <a:t> k is </a:t>
            </a:r>
            <a:r>
              <a:rPr lang="da-DK" sz="1600" dirty="0" err="1">
                <a:solidFill>
                  <a:schemeClr val="tx1"/>
                </a:solidFill>
              </a:rPr>
              <a:t>lite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Any mode running </a:t>
            </a:r>
            <a:r>
              <a:rPr lang="da-DK" sz="1600" dirty="0" err="1">
                <a:solidFill>
                  <a:schemeClr val="tx1"/>
                </a:solidFill>
              </a:rPr>
              <a:t>will</a:t>
            </a:r>
            <a:r>
              <a:rPr lang="da-DK" sz="1600" dirty="0">
                <a:solidFill>
                  <a:schemeClr val="tx1"/>
                </a:solidFill>
              </a:rPr>
              <a:t> re-start </a:t>
            </a:r>
            <a:r>
              <a:rPr lang="da-DK" sz="1600" dirty="0" err="1">
                <a:solidFill>
                  <a:schemeClr val="tx1"/>
                </a:solidFill>
              </a:rPr>
              <a:t>after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!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FE5C89C5-818F-4B69-B331-46B04878259E}"/>
              </a:ext>
            </a:extLst>
          </p:cNvPr>
          <p:cNvSpPr/>
          <p:nvPr/>
        </p:nvSpPr>
        <p:spPr>
          <a:xfrm rot="16200000">
            <a:off x="11543742" y="4888927"/>
            <a:ext cx="960251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CFTBL</a:t>
            </a: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9BE6E3CA-A5F1-4F89-A43F-4E4B5C0D38C9}"/>
              </a:ext>
            </a:extLst>
          </p:cNvPr>
          <p:cNvSpPr/>
          <p:nvPr/>
        </p:nvSpPr>
        <p:spPr>
          <a:xfrm rot="16200000">
            <a:off x="11504194" y="5886922"/>
            <a:ext cx="1035738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BKSOR</a:t>
            </a:r>
          </a:p>
        </p:txBody>
      </p:sp>
    </p:spTree>
    <p:extLst>
      <p:ext uri="{BB962C8B-B14F-4D97-AF65-F5344CB8AC3E}">
        <p14:creationId xmlns:p14="http://schemas.microsoft.com/office/powerpoint/2010/main" val="346191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>
                <a:solidFill>
                  <a:schemeClr val="tx1"/>
                </a:solidFill>
              </a:rPr>
              <a:t>Ghost Busters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forget</a:t>
            </a:r>
            <a:r>
              <a:rPr lang="da-DK" sz="1600" dirty="0">
                <a:solidFill>
                  <a:schemeClr val="tx1"/>
                </a:solidFill>
              </a:rPr>
              <a:t> P-K-E rollovers;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Fullplunge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catch</a:t>
            </a:r>
            <a:r>
              <a:rPr lang="da-DK" sz="1600" dirty="0">
                <a:solidFill>
                  <a:schemeClr val="tx1"/>
                </a:solidFill>
              </a:rPr>
              <a:t>, hit Right loop, default, to start ”Okay </a:t>
            </a:r>
            <a:r>
              <a:rPr lang="da-DK" sz="1600" dirty="0" err="1">
                <a:solidFill>
                  <a:schemeClr val="tx1"/>
                </a:solidFill>
              </a:rPr>
              <a:t>Who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Brought</a:t>
            </a:r>
            <a:r>
              <a:rPr lang="da-DK" sz="1600" dirty="0">
                <a:solidFill>
                  <a:schemeClr val="tx1"/>
                </a:solidFill>
              </a:rPr>
              <a:t> The Dog</a:t>
            </a:r>
            <a:r>
              <a:rPr lang="en-US" sz="1600" dirty="0">
                <a:solidFill>
                  <a:schemeClr val="tx1"/>
                </a:solidFill>
              </a:rPr>
              <a:t>?”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u="sng" dirty="0">
                <a:solidFill>
                  <a:schemeClr val="tx1"/>
                </a:solidFill>
              </a:rPr>
              <a:t>Deadpool</a:t>
            </a:r>
          </a:p>
          <a:p>
            <a:r>
              <a:rPr lang="da-DK" sz="1600" dirty="0">
                <a:solidFill>
                  <a:schemeClr val="tx1"/>
                </a:solidFill>
              </a:rPr>
              <a:t>Super </a:t>
            </a:r>
            <a:r>
              <a:rPr lang="da-DK" sz="1600" dirty="0" err="1">
                <a:solidFill>
                  <a:schemeClr val="tx1"/>
                </a:solidFill>
              </a:rPr>
              <a:t>Skill</a:t>
            </a:r>
            <a:r>
              <a:rPr lang="da-DK" sz="1600" dirty="0">
                <a:solidFill>
                  <a:schemeClr val="tx1"/>
                </a:solidFill>
              </a:rPr>
              <a:t> Shot; hold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flipper </a:t>
            </a:r>
            <a:r>
              <a:rPr lang="da-DK" sz="1600" dirty="0" err="1">
                <a:solidFill>
                  <a:schemeClr val="tx1"/>
                </a:solidFill>
              </a:rPr>
              <a:t>down</a:t>
            </a:r>
            <a:r>
              <a:rPr lang="da-DK" sz="1600" dirty="0">
                <a:solidFill>
                  <a:schemeClr val="tx1"/>
                </a:solidFill>
              </a:rPr>
              <a:t>, and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Ninja.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D060D209-54B5-457E-8DA0-D87034B3684D}"/>
              </a:ext>
            </a:extLst>
          </p:cNvPr>
          <p:cNvSpPr/>
          <p:nvPr/>
        </p:nvSpPr>
        <p:spPr>
          <a:xfrm rot="16200000">
            <a:off x="11739747" y="3552221"/>
            <a:ext cx="567749" cy="336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DP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E6BA5679-BB02-4BE2-98C7-98AE790BFE31}"/>
              </a:ext>
            </a:extLst>
          </p:cNvPr>
          <p:cNvSpPr/>
          <p:nvPr/>
        </p:nvSpPr>
        <p:spPr>
          <a:xfrm rot="16200000">
            <a:off x="11738025" y="4121881"/>
            <a:ext cx="567749" cy="343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GB</a:t>
            </a:r>
          </a:p>
        </p:txBody>
      </p:sp>
    </p:spTree>
    <p:extLst>
      <p:ext uri="{BB962C8B-B14F-4D97-AF65-F5344CB8AC3E}">
        <p14:creationId xmlns:p14="http://schemas.microsoft.com/office/powerpoint/2010/main" val="355634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2874</Words>
  <Application>Microsoft Office PowerPoint</Application>
  <PresentationFormat>Widescreen</PresentationFormat>
  <Paragraphs>288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kub</dc:creator>
  <cp:lastModifiedBy>Karsten Bølge</cp:lastModifiedBy>
  <cp:revision>63</cp:revision>
  <cp:lastPrinted>2021-10-25T14:19:33Z</cp:lastPrinted>
  <dcterms:created xsi:type="dcterms:W3CDTF">2019-12-30T12:57:31Z</dcterms:created>
  <dcterms:modified xsi:type="dcterms:W3CDTF">2022-01-20T16:18:24Z</dcterms:modified>
</cp:coreProperties>
</file>