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17-02-2022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17-02-2022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17-02-2022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17-02-2022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17-02-2022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17-02-2022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35863" y="319329"/>
            <a:ext cx="97240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61971" y="1065626"/>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633337"/>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47853" y="2309460"/>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304000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6830" y="3754702"/>
            <a:ext cx="77046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4731564"/>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475448" y="5860922"/>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6" y="190454"/>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89713" y="978390"/>
            <a:ext cx="8647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1732999"/>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3798" y="2574269"/>
            <a:ext cx="1035738"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27859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801703"/>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2155" y="3373416"/>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970234"/>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67170" y="4770832"/>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9681" y="603819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5511641"/>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5904</Words>
  <Application>Microsoft Office PowerPoint</Application>
  <PresentationFormat>Widescreen</PresentationFormat>
  <Paragraphs>545</Paragraphs>
  <Slides>16</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16</vt:i4>
      </vt:variant>
    </vt:vector>
  </HeadingPairs>
  <TitlesOfParts>
    <vt:vector size="20"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bolge</cp:lastModifiedBy>
  <cp:revision>86</cp:revision>
  <cp:lastPrinted>2022-02-09T16:30:46Z</cp:lastPrinted>
  <dcterms:created xsi:type="dcterms:W3CDTF">2019-12-30T12:57:31Z</dcterms:created>
  <dcterms:modified xsi:type="dcterms:W3CDTF">2022-02-17T15:49:57Z</dcterms:modified>
</cp:coreProperties>
</file>