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1" r:id="rId3"/>
    <p:sldId id="259" r:id="rId4"/>
    <p:sldId id="260" r:id="rId5"/>
    <p:sldId id="262" r:id="rId6"/>
    <p:sldId id="263" r:id="rId7"/>
    <p:sldId id="266" r:id="rId8"/>
    <p:sldId id="264" r:id="rId9"/>
    <p:sldId id="265" r:id="rId10"/>
  </p:sldIdLst>
  <p:sldSz cx="9144000" cy="5715000" type="screen16x1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219"/>
    <a:srgbClr val="E02B72"/>
    <a:srgbClr val="174977"/>
    <a:srgbClr val="1064AF"/>
    <a:srgbClr val="09572D"/>
    <a:srgbClr val="CEFCFF"/>
    <a:srgbClr val="EBEEEF"/>
    <a:srgbClr val="F1F4F5"/>
    <a:srgbClr val="003EDA"/>
    <a:srgbClr val="9AF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5334" autoAdjust="0"/>
  </p:normalViewPr>
  <p:slideViewPr>
    <p:cSldViewPr>
      <p:cViewPr varScale="1">
        <p:scale>
          <a:sx n="139" d="100"/>
          <a:sy n="139" d="100"/>
        </p:scale>
        <p:origin x="144" y="480"/>
      </p:cViewPr>
      <p:guideLst>
        <p:guide orient="horz" pos="628"/>
        <p:guide pos="2880"/>
        <p:guide orient="horz" pos="1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CF81-FD30-4738-8CD3-6C15724C57DB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13EB-BB19-4D49-9DC8-A05E0FC45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90FD-22B7-4ADA-A649-5A6995920D65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29DB-83F2-4FAA-A01A-4544EE52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9388" indent="-179388">
              <a:buFont typeface="Wingdings" panose="05000000000000000000" pitchFamily="2" charset="2"/>
              <a:buChar char="§"/>
              <a:defRPr/>
            </a:lvl1pPr>
            <a:lvl2pPr marL="360363" indent="-180975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§"/>
              <a:defRPr/>
            </a:lvl3pPr>
            <a:lvl4pPr marL="710588" indent="-171450">
              <a:buFont typeface="Wingdings" panose="05000000000000000000" pitchFamily="2" charset="2"/>
              <a:buChar char="§"/>
              <a:defRPr/>
            </a:lvl4pPr>
            <a:lvl5pPr marL="88680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52263-23B6-9530-0637-76B3E3D1C3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9168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E90215-AFE3-5698-5392-E3C2C5D741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C1E36-DC77-F9B9-4B2C-A965AF50C7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32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B1D540-E5E0-D9AC-3CF1-706FA4E1DE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565B0-23A5-0594-8BC3-5BE3034F8EB0}"/>
              </a:ext>
            </a:extLst>
          </p:cNvPr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1D7C7-AE67-411F-9813-5835947EE785}"/>
              </a:ext>
            </a:extLst>
          </p:cNvPr>
          <p:cNvSpPr/>
          <p:nvPr userDrawn="1"/>
        </p:nvSpPr>
        <p:spPr>
          <a:xfrm>
            <a:off x="0" y="1333501"/>
            <a:ext cx="9144001" cy="4381499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 dirty="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white">
          <a:xfrm>
            <a:off x="828668" y="1561356"/>
            <a:ext cx="7200000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white">
          <a:xfrm>
            <a:off x="828669" y="3893848"/>
            <a:ext cx="7200000" cy="720000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rmAutofit/>
          </a:bodyPr>
          <a:lstStyle>
            <a:lvl1pPr>
              <a:defRPr lang="en-US" i="0" spc="0" dirty="0">
                <a:solidFill>
                  <a:schemeClr val="tx1"/>
                </a:solidFill>
                <a:effectLst/>
                <a:ea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white">
          <a:xfrm>
            <a:off x="828671" y="3747678"/>
            <a:ext cx="718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1BEABD-F63B-43B5-897F-B9EF7DA0EFA1}"/>
              </a:ext>
            </a:extLst>
          </p:cNvPr>
          <p:cNvSpPr/>
          <p:nvPr userDrawn="1"/>
        </p:nvSpPr>
        <p:spPr>
          <a:xfrm>
            <a:off x="0" y="-11575"/>
            <a:ext cx="9144001" cy="1315554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BE21BE-9DA2-CBF0-43D7-EA1F9E0B9837}"/>
              </a:ext>
            </a:extLst>
          </p:cNvPr>
          <p:cNvSpPr/>
          <p:nvPr userDrawn="1"/>
        </p:nvSpPr>
        <p:spPr>
          <a:xfrm>
            <a:off x="4280949" y="1633845"/>
            <a:ext cx="35562" cy="7681"/>
          </a:xfrm>
          <a:custGeom>
            <a:avLst/>
            <a:gdLst>
              <a:gd name="connsiteX0" fmla="*/ 484 w 9217"/>
              <a:gd name="connsiteY0" fmla="*/ 213 h 9217"/>
              <a:gd name="connsiteX1" fmla="*/ 484 w 9217"/>
              <a:gd name="connsiteY1" fmla="*/ 213 h 9217"/>
              <a:gd name="connsiteX2" fmla="*/ 484 w 9217"/>
              <a:gd name="connsiteY2" fmla="*/ 213 h 9217"/>
              <a:gd name="connsiteX3" fmla="*/ 484 w 9217"/>
              <a:gd name="connsiteY3" fmla="*/ 213 h 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7" h="9217">
                <a:moveTo>
                  <a:pt x="484" y="213"/>
                </a:moveTo>
                <a:lnTo>
                  <a:pt x="484" y="213"/>
                </a:lnTo>
                <a:cubicBezTo>
                  <a:pt x="484" y="213"/>
                  <a:pt x="484" y="213"/>
                  <a:pt x="484" y="213"/>
                </a:cubicBezTo>
                <a:cubicBezTo>
                  <a:pt x="484" y="213"/>
                  <a:pt x="484" y="213"/>
                  <a:pt x="484" y="213"/>
                </a:cubicBezTo>
                <a:close/>
              </a:path>
            </a:pathLst>
          </a:custGeom>
          <a:solidFill>
            <a:srgbClr val="F8F6EF"/>
          </a:solidFill>
          <a:ln w="8641" cap="flat">
            <a:noFill/>
            <a:prstDash val="solid"/>
            <a:miter/>
          </a:ln>
        </p:spPr>
        <p:txBody>
          <a:bodyPr rtlCol="0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6374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5400000">
            <a:off x="5766151" y="2337152"/>
            <a:ext cx="5715000" cy="1040698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069580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1" y="1561356"/>
            <a:ext cx="6406037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</a:t>
            </a:r>
            <a:r>
              <a:rPr lang="en-DE"/>
              <a:t> </a:t>
            </a:r>
            <a:r>
              <a:rPr lang="en-US"/>
              <a:t>edit </a:t>
            </a: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28669" y="3893849"/>
            <a:ext cx="6408000" cy="720000"/>
          </a:xfrm>
          <a:prstGeom prst="rect">
            <a:avLst/>
          </a:prstGeom>
          <a:effectLst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 spc="0">
                <a:solidFill>
                  <a:srgbClr val="3A3A3A"/>
                </a:solidFill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C0392-3757-93C6-67D0-0E504155AB05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828671" y="3747678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3284"/>
            <a:ext cx="8712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0" indent="0">
              <a:buFont typeface="Arial Narrow" panose="020B0606020202030204" pitchFamily="34" charset="0"/>
              <a:buChar char=" "/>
              <a:defRPr b="1"/>
            </a:lvl1pPr>
            <a:lvl2pPr marL="198438" indent="-138113">
              <a:buFont typeface="Wingdings" panose="05000000000000000000" pitchFamily="2" charset="2"/>
              <a:buChar char="§"/>
              <a:defRPr/>
            </a:lvl2pPr>
            <a:lvl3pPr marL="339725" indent="-131763">
              <a:buFont typeface="Wingdings" panose="05000000000000000000" pitchFamily="2" charset="2"/>
              <a:buChar char="§"/>
              <a:defRPr/>
            </a:lvl3pPr>
            <a:lvl4pPr marL="498475" indent="-158750">
              <a:buFont typeface="Wingdings" panose="05000000000000000000" pitchFamily="2" charset="2"/>
              <a:buChar char="§"/>
              <a:defRPr/>
            </a:lvl4pPr>
            <a:lvl5pPr marL="635000" indent="-1476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effectLst/>
        </p:spPr>
        <p:txBody>
          <a:bodyPr vert="horz" lIns="32400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D6C1-4BD9-D7F9-167E-3FCA9A39CF10}"/>
              </a:ext>
            </a:extLst>
          </p:cNvPr>
          <p:cNvGrpSpPr/>
          <p:nvPr userDrawn="1"/>
        </p:nvGrpSpPr>
        <p:grpSpPr>
          <a:xfrm>
            <a:off x="2267359" y="-833870"/>
            <a:ext cx="6886905" cy="771550"/>
            <a:chOff x="2051720" y="285750"/>
            <a:chExt cx="6886905" cy="77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1366DF-93C8-5CAE-0F5E-9FE863354253}"/>
                </a:ext>
              </a:extLst>
            </p:cNvPr>
            <p:cNvSpPr/>
            <p:nvPr userDrawn="1"/>
          </p:nvSpPr>
          <p:spPr>
            <a:xfrm>
              <a:off x="2778899" y="656101"/>
              <a:ext cx="342291" cy="123436"/>
            </a:xfrm>
            <a:prstGeom prst="rect">
              <a:avLst/>
            </a:prstGeom>
            <a:solidFill>
              <a:srgbClr val="106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F0289-300F-219E-1557-501CE9496C6C}"/>
                </a:ext>
              </a:extLst>
            </p:cNvPr>
            <p:cNvSpPr/>
            <p:nvPr userDrawn="1"/>
          </p:nvSpPr>
          <p:spPr>
            <a:xfrm>
              <a:off x="3142489" y="656101"/>
              <a:ext cx="342291" cy="123436"/>
            </a:xfrm>
            <a:prstGeom prst="rect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E4FD6A-DB6A-6ED1-D41C-CE63D6C86E8E}"/>
                </a:ext>
              </a:extLst>
            </p:cNvPr>
            <p:cNvSpPr/>
            <p:nvPr userDrawn="1"/>
          </p:nvSpPr>
          <p:spPr>
            <a:xfrm>
              <a:off x="3506078" y="656101"/>
              <a:ext cx="342291" cy="12343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9464-1D4B-A395-3327-EF604DF93FDC}"/>
                </a:ext>
              </a:extLst>
            </p:cNvPr>
            <p:cNvSpPr/>
            <p:nvPr userDrawn="1"/>
          </p:nvSpPr>
          <p:spPr>
            <a:xfrm>
              <a:off x="3869668" y="656101"/>
              <a:ext cx="342291" cy="123436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49693-1DD2-D290-07B4-A1D14A7B6B83}"/>
                </a:ext>
              </a:extLst>
            </p:cNvPr>
            <p:cNvSpPr/>
            <p:nvPr userDrawn="1"/>
          </p:nvSpPr>
          <p:spPr>
            <a:xfrm>
              <a:off x="4233258" y="656101"/>
              <a:ext cx="342291" cy="123436"/>
            </a:xfrm>
            <a:prstGeom prst="rect">
              <a:avLst/>
            </a:prstGeom>
            <a:solidFill>
              <a:srgbClr val="7C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ABBFE-7929-F544-17A9-7F46FB90D2CA}"/>
                </a:ext>
              </a:extLst>
            </p:cNvPr>
            <p:cNvSpPr/>
            <p:nvPr userDrawn="1"/>
          </p:nvSpPr>
          <p:spPr>
            <a:xfrm>
              <a:off x="5324027" y="656101"/>
              <a:ext cx="342291" cy="123436"/>
            </a:xfrm>
            <a:prstGeom prst="rect">
              <a:avLst/>
            </a:prstGeom>
            <a:solidFill>
              <a:srgbClr val="E02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25579-25FC-A3CC-AF4D-BC754FAEE157}"/>
                </a:ext>
              </a:extLst>
            </p:cNvPr>
            <p:cNvSpPr/>
            <p:nvPr userDrawn="1"/>
          </p:nvSpPr>
          <p:spPr>
            <a:xfrm>
              <a:off x="4596847" y="656101"/>
              <a:ext cx="342291" cy="123436"/>
            </a:xfrm>
            <a:prstGeom prst="rect">
              <a:avLst/>
            </a:prstGeom>
            <a:solidFill>
              <a:srgbClr val="06C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97792-9690-F409-CF38-0750F22E74D2}"/>
                </a:ext>
              </a:extLst>
            </p:cNvPr>
            <p:cNvSpPr/>
            <p:nvPr userDrawn="1"/>
          </p:nvSpPr>
          <p:spPr>
            <a:xfrm>
              <a:off x="5687616" y="656101"/>
              <a:ext cx="342291" cy="123436"/>
            </a:xfrm>
            <a:prstGeom prst="rect">
              <a:avLst/>
            </a:prstGeom>
            <a:solidFill>
              <a:srgbClr val="1BA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745C1-A6BA-5558-479F-48560D283AF9}"/>
                </a:ext>
              </a:extLst>
            </p:cNvPr>
            <p:cNvSpPr/>
            <p:nvPr userDrawn="1"/>
          </p:nvSpPr>
          <p:spPr>
            <a:xfrm>
              <a:off x="6051206" y="656101"/>
              <a:ext cx="342291" cy="123436"/>
            </a:xfrm>
            <a:prstGeom prst="rect">
              <a:avLst/>
            </a:prstGeom>
            <a:solidFill>
              <a:srgbClr val="C3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67CE-460B-ECA6-89BF-72828CE71DC0}"/>
                </a:ext>
              </a:extLst>
            </p:cNvPr>
            <p:cNvSpPr/>
            <p:nvPr userDrawn="1"/>
          </p:nvSpPr>
          <p:spPr>
            <a:xfrm>
              <a:off x="6414796" y="656101"/>
              <a:ext cx="342291" cy="123436"/>
            </a:xfrm>
            <a:prstGeom prst="rect">
              <a:avLst/>
            </a:prstGeom>
            <a:solidFill>
              <a:srgbClr val="FF6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D1AE6-0FF5-8146-3E55-0EC104D31F6D}"/>
                </a:ext>
              </a:extLst>
            </p:cNvPr>
            <p:cNvSpPr/>
            <p:nvPr userDrawn="1"/>
          </p:nvSpPr>
          <p:spPr>
            <a:xfrm>
              <a:off x="7869154" y="656101"/>
              <a:ext cx="342291" cy="123436"/>
            </a:xfrm>
            <a:prstGeom prst="rect">
              <a:avLst/>
            </a:prstGeom>
            <a:solidFill>
              <a:srgbClr val="6F8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F4765-71CA-19F6-C5C3-14B8F6158A31}"/>
                </a:ext>
              </a:extLst>
            </p:cNvPr>
            <p:cNvSpPr/>
            <p:nvPr userDrawn="1"/>
          </p:nvSpPr>
          <p:spPr>
            <a:xfrm>
              <a:off x="7141975" y="656101"/>
              <a:ext cx="342291" cy="123436"/>
            </a:xfrm>
            <a:prstGeom prst="rect">
              <a:avLst/>
            </a:prstGeom>
            <a:solidFill>
              <a:srgbClr val="A43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C21328-9E72-3E92-17C3-E1FBFD946180}"/>
                </a:ext>
              </a:extLst>
            </p:cNvPr>
            <p:cNvSpPr/>
            <p:nvPr userDrawn="1"/>
          </p:nvSpPr>
          <p:spPr>
            <a:xfrm>
              <a:off x="7505565" y="656101"/>
              <a:ext cx="342291" cy="123436"/>
            </a:xfrm>
            <a:prstGeom prst="rect">
              <a:avLst/>
            </a:prstGeom>
            <a:solidFill>
              <a:srgbClr val="7F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375F6-D2E5-1B03-4DB5-2A1F795DD9AE}"/>
                </a:ext>
              </a:extLst>
            </p:cNvPr>
            <p:cNvSpPr/>
            <p:nvPr userDrawn="1"/>
          </p:nvSpPr>
          <p:spPr>
            <a:xfrm>
              <a:off x="6778385" y="656101"/>
              <a:ext cx="342291" cy="123436"/>
            </a:xfrm>
            <a:prstGeom prst="rect">
              <a:avLst/>
            </a:prstGeom>
            <a:solidFill>
              <a:srgbClr val="1DB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49BCE-9669-79DF-D4BD-E179BDA4449D}"/>
                </a:ext>
              </a:extLst>
            </p:cNvPr>
            <p:cNvSpPr/>
            <p:nvPr userDrawn="1"/>
          </p:nvSpPr>
          <p:spPr>
            <a:xfrm>
              <a:off x="8232744" y="656101"/>
              <a:ext cx="342291" cy="123436"/>
            </a:xfrm>
            <a:prstGeom prst="rect">
              <a:avLst/>
            </a:prstGeom>
            <a:solidFill>
              <a:srgbClr val="F63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BAD997-9D7D-223E-0A24-658E60236C82}"/>
                </a:ext>
              </a:extLst>
            </p:cNvPr>
            <p:cNvSpPr/>
            <p:nvPr userDrawn="1"/>
          </p:nvSpPr>
          <p:spPr>
            <a:xfrm>
              <a:off x="8596334" y="656101"/>
              <a:ext cx="342291" cy="123436"/>
            </a:xfrm>
            <a:prstGeom prst="rect">
              <a:avLst/>
            </a:prstGeom>
            <a:solidFill>
              <a:srgbClr val="4E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7476C-B83F-C7E3-C254-311F95083015}"/>
                </a:ext>
              </a:extLst>
            </p:cNvPr>
            <p:cNvSpPr/>
            <p:nvPr userDrawn="1"/>
          </p:nvSpPr>
          <p:spPr>
            <a:xfrm>
              <a:off x="2778899" y="563513"/>
              <a:ext cx="342291" cy="61718"/>
            </a:xfrm>
            <a:prstGeom prst="rect">
              <a:avLst/>
            </a:prstGeom>
            <a:solidFill>
              <a:srgbClr val="1B8BE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9FBC4-5A0A-8D12-A83E-F356C0D36322}"/>
                </a:ext>
              </a:extLst>
            </p:cNvPr>
            <p:cNvSpPr/>
            <p:nvPr userDrawn="1"/>
          </p:nvSpPr>
          <p:spPr>
            <a:xfrm>
              <a:off x="3142489" y="563513"/>
              <a:ext cx="342291" cy="61718"/>
            </a:xfrm>
            <a:prstGeom prst="rect">
              <a:avLst/>
            </a:prstGeom>
            <a:solidFill>
              <a:srgbClr val="09BF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DEBB4-E489-4B1B-0970-13820C240A09}"/>
                </a:ext>
              </a:extLst>
            </p:cNvPr>
            <p:cNvSpPr/>
            <p:nvPr userDrawn="1"/>
          </p:nvSpPr>
          <p:spPr>
            <a:xfrm>
              <a:off x="3506078" y="563513"/>
              <a:ext cx="342291" cy="61718"/>
            </a:xfrm>
            <a:prstGeom prst="rect">
              <a:avLst/>
            </a:prstGeom>
            <a:solidFill>
              <a:srgbClr val="1EC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E922C-65C8-2777-47DB-2FEEEC1B7D11}"/>
                </a:ext>
              </a:extLst>
            </p:cNvPr>
            <p:cNvSpPr/>
            <p:nvPr userDrawn="1"/>
          </p:nvSpPr>
          <p:spPr>
            <a:xfrm>
              <a:off x="3869668" y="563513"/>
              <a:ext cx="342291" cy="61718"/>
            </a:xfrm>
            <a:prstGeom prst="rect">
              <a:avLst/>
            </a:prstGeom>
            <a:solidFill>
              <a:srgbClr val="FDB85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E0F67-290F-9ADF-BA92-49604CDECBB3}"/>
                </a:ext>
              </a:extLst>
            </p:cNvPr>
            <p:cNvSpPr/>
            <p:nvPr userDrawn="1"/>
          </p:nvSpPr>
          <p:spPr>
            <a:xfrm>
              <a:off x="4233258" y="563513"/>
              <a:ext cx="342291" cy="61718"/>
            </a:xfrm>
            <a:prstGeom prst="rect">
              <a:avLst/>
            </a:prstGeom>
            <a:solidFill>
              <a:srgbClr val="A68C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B47841-789A-95AC-8334-2F13BF09009B}"/>
                </a:ext>
              </a:extLst>
            </p:cNvPr>
            <p:cNvSpPr/>
            <p:nvPr userDrawn="1"/>
          </p:nvSpPr>
          <p:spPr>
            <a:xfrm>
              <a:off x="5324027" y="563513"/>
              <a:ext cx="342291" cy="61718"/>
            </a:xfrm>
            <a:prstGeom prst="rect">
              <a:avLst/>
            </a:prstGeom>
            <a:solidFill>
              <a:srgbClr val="E66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5FF3-A797-89B0-3FB3-BF2B2AC7A5DF}"/>
                </a:ext>
              </a:extLst>
            </p:cNvPr>
            <p:cNvSpPr/>
            <p:nvPr userDrawn="1"/>
          </p:nvSpPr>
          <p:spPr>
            <a:xfrm>
              <a:off x="4596847" y="563513"/>
              <a:ext cx="342291" cy="61718"/>
            </a:xfrm>
            <a:prstGeom prst="rect">
              <a:avLst/>
            </a:prstGeom>
            <a:solidFill>
              <a:srgbClr val="15DD2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37E62-2138-0655-A7B5-A5DBB2952510}"/>
                </a:ext>
              </a:extLst>
            </p:cNvPr>
            <p:cNvSpPr/>
            <p:nvPr userDrawn="1"/>
          </p:nvSpPr>
          <p:spPr>
            <a:xfrm>
              <a:off x="5687616" y="563513"/>
              <a:ext cx="342291" cy="61718"/>
            </a:xfrm>
            <a:prstGeom prst="rect">
              <a:avLst/>
            </a:prstGeom>
            <a:solidFill>
              <a:srgbClr val="23C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30393E-90E8-B154-7B0E-25998D4DE5C8}"/>
                </a:ext>
              </a:extLst>
            </p:cNvPr>
            <p:cNvSpPr/>
            <p:nvPr userDrawn="1"/>
          </p:nvSpPr>
          <p:spPr>
            <a:xfrm>
              <a:off x="6051206" y="563513"/>
              <a:ext cx="342291" cy="61718"/>
            </a:xfrm>
            <a:prstGeom prst="rect">
              <a:avLst/>
            </a:prstGeom>
            <a:solidFill>
              <a:srgbClr val="DAC48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576DA4-6C2B-1019-ABCA-5D175EDA5D29}"/>
                </a:ext>
              </a:extLst>
            </p:cNvPr>
            <p:cNvSpPr/>
            <p:nvPr userDrawn="1"/>
          </p:nvSpPr>
          <p:spPr>
            <a:xfrm>
              <a:off x="6414796" y="563513"/>
              <a:ext cx="342291" cy="61718"/>
            </a:xfrm>
            <a:prstGeom prst="rect">
              <a:avLst/>
            </a:prstGeom>
            <a:solidFill>
              <a:srgbClr val="FD894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0E1F6F-CD01-A3C9-B516-B1E97DD98650}"/>
                </a:ext>
              </a:extLst>
            </p:cNvPr>
            <p:cNvSpPr/>
            <p:nvPr userDrawn="1"/>
          </p:nvSpPr>
          <p:spPr>
            <a:xfrm>
              <a:off x="7869154" y="563513"/>
              <a:ext cx="342291" cy="61718"/>
            </a:xfrm>
            <a:prstGeom prst="rect">
              <a:avLst/>
            </a:prstGeom>
            <a:solidFill>
              <a:srgbClr val="86A4A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0399F-3024-2AC0-7E1A-B199DA1B416F}"/>
                </a:ext>
              </a:extLst>
            </p:cNvPr>
            <p:cNvSpPr/>
            <p:nvPr userDrawn="1"/>
          </p:nvSpPr>
          <p:spPr>
            <a:xfrm>
              <a:off x="7141975" y="563513"/>
              <a:ext cx="342291" cy="61718"/>
            </a:xfrm>
            <a:prstGeom prst="rect">
              <a:avLst/>
            </a:prstGeom>
            <a:solidFill>
              <a:srgbClr val="C644C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A2204E-1099-6D1A-40A9-DB081C75BFD0}"/>
                </a:ext>
              </a:extLst>
            </p:cNvPr>
            <p:cNvSpPr/>
            <p:nvPr userDrawn="1"/>
          </p:nvSpPr>
          <p:spPr>
            <a:xfrm>
              <a:off x="7505565" y="563513"/>
              <a:ext cx="342291" cy="61718"/>
            </a:xfrm>
            <a:prstGeom prst="rect">
              <a:avLst/>
            </a:prstGeom>
            <a:solidFill>
              <a:srgbClr val="8696F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BC944F-5343-54B4-872D-1D146CDD07D6}"/>
                </a:ext>
              </a:extLst>
            </p:cNvPr>
            <p:cNvSpPr/>
            <p:nvPr userDrawn="1"/>
          </p:nvSpPr>
          <p:spPr>
            <a:xfrm>
              <a:off x="6778385" y="563513"/>
              <a:ext cx="342291" cy="61718"/>
            </a:xfrm>
            <a:prstGeom prst="rect">
              <a:avLst/>
            </a:prstGeom>
            <a:solidFill>
              <a:srgbClr val="20D29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3187A1-1484-7CBB-36AF-42838A072A6A}"/>
                </a:ext>
              </a:extLst>
            </p:cNvPr>
            <p:cNvSpPr/>
            <p:nvPr userDrawn="1"/>
          </p:nvSpPr>
          <p:spPr>
            <a:xfrm>
              <a:off x="8232744" y="563513"/>
              <a:ext cx="342291" cy="61718"/>
            </a:xfrm>
            <a:prstGeom prst="rect">
              <a:avLst/>
            </a:prstGeom>
            <a:solidFill>
              <a:srgbClr val="F3536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53F4B-6820-B899-8C91-127170385B8E}"/>
                </a:ext>
              </a:extLst>
            </p:cNvPr>
            <p:cNvSpPr/>
            <p:nvPr userDrawn="1"/>
          </p:nvSpPr>
          <p:spPr>
            <a:xfrm>
              <a:off x="8596334" y="563513"/>
              <a:ext cx="342291" cy="61718"/>
            </a:xfrm>
            <a:prstGeom prst="rect">
              <a:avLst/>
            </a:prstGeom>
            <a:solidFill>
              <a:srgbClr val="47B1C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9AE8A-D159-D1E2-26B4-51059BBDDC40}"/>
                </a:ext>
              </a:extLst>
            </p:cNvPr>
            <p:cNvSpPr/>
            <p:nvPr userDrawn="1"/>
          </p:nvSpPr>
          <p:spPr>
            <a:xfrm>
              <a:off x="2778899" y="470925"/>
              <a:ext cx="342291" cy="61718"/>
            </a:xfrm>
            <a:prstGeom prst="rect">
              <a:avLst/>
            </a:prstGeom>
            <a:solidFill>
              <a:srgbClr val="6BB2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ABC84-D37D-2C05-BC3E-4AF81FE7DCE8}"/>
                </a:ext>
              </a:extLst>
            </p:cNvPr>
            <p:cNvSpPr/>
            <p:nvPr userDrawn="1"/>
          </p:nvSpPr>
          <p:spPr>
            <a:xfrm>
              <a:off x="3142489" y="470925"/>
              <a:ext cx="342291" cy="61718"/>
            </a:xfrm>
            <a:prstGeom prst="rect">
              <a:avLst/>
            </a:prstGeom>
            <a:solidFill>
              <a:srgbClr val="21E17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9790B5-781A-542F-7488-79F12D5625F3}"/>
                </a:ext>
              </a:extLst>
            </p:cNvPr>
            <p:cNvSpPr/>
            <p:nvPr userDrawn="1"/>
          </p:nvSpPr>
          <p:spPr>
            <a:xfrm>
              <a:off x="3506078" y="470925"/>
              <a:ext cx="342291" cy="61718"/>
            </a:xfrm>
            <a:prstGeom prst="rect">
              <a:avLst/>
            </a:prstGeom>
            <a:solidFill>
              <a:srgbClr val="5FD2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D94492-E096-BA10-E8E2-3C47B715632D}"/>
                </a:ext>
              </a:extLst>
            </p:cNvPr>
            <p:cNvSpPr/>
            <p:nvPr userDrawn="1"/>
          </p:nvSpPr>
          <p:spPr>
            <a:xfrm>
              <a:off x="3869668" y="470925"/>
              <a:ext cx="342291" cy="61718"/>
            </a:xfrm>
            <a:prstGeom prst="rect">
              <a:avLst/>
            </a:prstGeom>
            <a:solidFill>
              <a:srgbClr val="FCD1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5E9C9A-6847-6C6D-7788-B1F4864AA111}"/>
                </a:ext>
              </a:extLst>
            </p:cNvPr>
            <p:cNvSpPr/>
            <p:nvPr userDrawn="1"/>
          </p:nvSpPr>
          <p:spPr>
            <a:xfrm>
              <a:off x="4233258" y="470925"/>
              <a:ext cx="342291" cy="61718"/>
            </a:xfrm>
            <a:prstGeom prst="rect">
              <a:avLst/>
            </a:prstGeom>
            <a:solidFill>
              <a:srgbClr val="C3B5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5CF979-566A-B4B7-E6C7-80BE82FD68B1}"/>
                </a:ext>
              </a:extLst>
            </p:cNvPr>
            <p:cNvSpPr/>
            <p:nvPr userDrawn="1"/>
          </p:nvSpPr>
          <p:spPr>
            <a:xfrm>
              <a:off x="5324027" y="470925"/>
              <a:ext cx="342291" cy="61718"/>
            </a:xfrm>
            <a:prstGeom prst="rect">
              <a:avLst/>
            </a:prstGeom>
            <a:solidFill>
              <a:srgbClr val="EBA3C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0DEB9F-5F36-110E-C017-D7546E8D38AC}"/>
                </a:ext>
              </a:extLst>
            </p:cNvPr>
            <p:cNvSpPr/>
            <p:nvPr userDrawn="1"/>
          </p:nvSpPr>
          <p:spPr>
            <a:xfrm>
              <a:off x="4596847" y="470925"/>
              <a:ext cx="342291" cy="61718"/>
            </a:xfrm>
            <a:prstGeom prst="rect">
              <a:avLst/>
            </a:prstGeom>
            <a:solidFill>
              <a:srgbClr val="4DF7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357A1-2020-FB7F-3C68-C05BE82753DF}"/>
                </a:ext>
              </a:extLst>
            </p:cNvPr>
            <p:cNvSpPr/>
            <p:nvPr userDrawn="1"/>
          </p:nvSpPr>
          <p:spPr>
            <a:xfrm>
              <a:off x="5687616" y="470925"/>
              <a:ext cx="342291" cy="61718"/>
            </a:xfrm>
            <a:prstGeom prst="rect">
              <a:avLst/>
            </a:prstGeom>
            <a:solidFill>
              <a:srgbClr val="5CE0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E79D9C-F051-55D3-1BAB-40F2947FA8A0}"/>
                </a:ext>
              </a:extLst>
            </p:cNvPr>
            <p:cNvSpPr/>
            <p:nvPr userDrawn="1"/>
          </p:nvSpPr>
          <p:spPr>
            <a:xfrm>
              <a:off x="6051206" y="470925"/>
              <a:ext cx="342291" cy="61718"/>
            </a:xfrm>
            <a:prstGeom prst="rect">
              <a:avLst/>
            </a:prstGeom>
            <a:solidFill>
              <a:srgbClr val="DED1A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6B2DE1-E6F4-CF3C-28F6-F9F936887007}"/>
                </a:ext>
              </a:extLst>
            </p:cNvPr>
            <p:cNvSpPr/>
            <p:nvPr userDrawn="1"/>
          </p:nvSpPr>
          <p:spPr>
            <a:xfrm>
              <a:off x="6414796" y="470925"/>
              <a:ext cx="342291" cy="61718"/>
            </a:xfrm>
            <a:prstGeom prst="rect">
              <a:avLst/>
            </a:prstGeom>
            <a:solidFill>
              <a:srgbClr val="FCB38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7A6C7-9DD6-B66B-B725-72F3435A7C89}"/>
                </a:ext>
              </a:extLst>
            </p:cNvPr>
            <p:cNvSpPr/>
            <p:nvPr userDrawn="1"/>
          </p:nvSpPr>
          <p:spPr>
            <a:xfrm>
              <a:off x="7869154" y="470925"/>
              <a:ext cx="342291" cy="61718"/>
            </a:xfrm>
            <a:prstGeom prst="rect">
              <a:avLst/>
            </a:prstGeom>
            <a:solidFill>
              <a:srgbClr val="ABB9B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E5883-39A9-9535-5269-268858982A3A}"/>
                </a:ext>
              </a:extLst>
            </p:cNvPr>
            <p:cNvSpPr/>
            <p:nvPr userDrawn="1"/>
          </p:nvSpPr>
          <p:spPr>
            <a:xfrm>
              <a:off x="7141975" y="470925"/>
              <a:ext cx="342291" cy="61718"/>
            </a:xfrm>
            <a:prstGeom prst="rect">
              <a:avLst/>
            </a:prstGeom>
            <a:solidFill>
              <a:srgbClr val="DE7A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22732-D4F8-B678-9250-604C900478C7}"/>
                </a:ext>
              </a:extLst>
            </p:cNvPr>
            <p:cNvSpPr/>
            <p:nvPr userDrawn="1"/>
          </p:nvSpPr>
          <p:spPr>
            <a:xfrm>
              <a:off x="7505565" y="470925"/>
              <a:ext cx="342291" cy="61718"/>
            </a:xfrm>
            <a:prstGeom prst="rect">
              <a:avLst/>
            </a:prstGeom>
            <a:solidFill>
              <a:srgbClr val="AFBAF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E8457F-1D9B-CB7B-90C0-C21BE492E165}"/>
                </a:ext>
              </a:extLst>
            </p:cNvPr>
            <p:cNvSpPr/>
            <p:nvPr userDrawn="1"/>
          </p:nvSpPr>
          <p:spPr>
            <a:xfrm>
              <a:off x="6778385" y="470925"/>
              <a:ext cx="342291" cy="61718"/>
            </a:xfrm>
            <a:prstGeom prst="rect">
              <a:avLst/>
            </a:prstGeom>
            <a:solidFill>
              <a:srgbClr val="43E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9C85B6-AD9F-8924-9A5F-F364FB4542D7}"/>
                </a:ext>
              </a:extLst>
            </p:cNvPr>
            <p:cNvSpPr/>
            <p:nvPr userDrawn="1"/>
          </p:nvSpPr>
          <p:spPr>
            <a:xfrm>
              <a:off x="8232744" y="470925"/>
              <a:ext cx="342291" cy="61718"/>
            </a:xfrm>
            <a:prstGeom prst="rect">
              <a:avLst/>
            </a:prstGeom>
            <a:solidFill>
              <a:srgbClr val="F58F9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6E91C-1CD6-1C70-EC3A-6CD17829F1EC}"/>
                </a:ext>
              </a:extLst>
            </p:cNvPr>
            <p:cNvSpPr/>
            <p:nvPr userDrawn="1"/>
          </p:nvSpPr>
          <p:spPr>
            <a:xfrm>
              <a:off x="8596334" y="470925"/>
              <a:ext cx="342291" cy="61718"/>
            </a:xfrm>
            <a:prstGeom prst="rect">
              <a:avLst/>
            </a:prstGeom>
            <a:solidFill>
              <a:srgbClr val="8BCAD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2B3904-54FC-D2F4-4A35-DF861B079223}"/>
                </a:ext>
              </a:extLst>
            </p:cNvPr>
            <p:cNvSpPr/>
            <p:nvPr userDrawn="1"/>
          </p:nvSpPr>
          <p:spPr>
            <a:xfrm>
              <a:off x="2778899" y="378338"/>
              <a:ext cx="342291" cy="61718"/>
            </a:xfrm>
            <a:prstGeom prst="rect">
              <a:avLst/>
            </a:prstGeom>
            <a:solidFill>
              <a:srgbClr val="AAD3F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A1A1E-91B3-8030-E1B5-60914F04A831}"/>
                </a:ext>
              </a:extLst>
            </p:cNvPr>
            <p:cNvSpPr/>
            <p:nvPr userDrawn="1"/>
          </p:nvSpPr>
          <p:spPr>
            <a:xfrm>
              <a:off x="3142489" y="378338"/>
              <a:ext cx="342291" cy="61718"/>
            </a:xfrm>
            <a:prstGeom prst="rect">
              <a:avLst/>
            </a:prstGeom>
            <a:solidFill>
              <a:srgbClr val="7EEA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9AF74-392E-1225-0DF6-633648AF755C}"/>
                </a:ext>
              </a:extLst>
            </p:cNvPr>
            <p:cNvSpPr/>
            <p:nvPr userDrawn="1"/>
          </p:nvSpPr>
          <p:spPr>
            <a:xfrm>
              <a:off x="3506078" y="378338"/>
              <a:ext cx="342291" cy="61718"/>
            </a:xfrm>
            <a:prstGeom prst="rect">
              <a:avLst/>
            </a:prstGeom>
            <a:solidFill>
              <a:srgbClr val="9AE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CF57FD-42C4-1592-CA98-4A87A05B3811}"/>
                </a:ext>
              </a:extLst>
            </p:cNvPr>
            <p:cNvSpPr/>
            <p:nvPr userDrawn="1"/>
          </p:nvSpPr>
          <p:spPr>
            <a:xfrm>
              <a:off x="3869668" y="378338"/>
              <a:ext cx="342291" cy="61718"/>
            </a:xfrm>
            <a:prstGeom prst="rect">
              <a:avLst/>
            </a:prstGeom>
            <a:solidFill>
              <a:srgbClr val="FDE1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DCEBE2-C7E5-66C2-C56C-36B1B7347EAF}"/>
                </a:ext>
              </a:extLst>
            </p:cNvPr>
            <p:cNvSpPr/>
            <p:nvPr userDrawn="1"/>
          </p:nvSpPr>
          <p:spPr>
            <a:xfrm>
              <a:off x="4233258" y="378338"/>
              <a:ext cx="342291" cy="61718"/>
            </a:xfrm>
            <a:prstGeom prst="rect">
              <a:avLst/>
            </a:prstGeom>
            <a:solidFill>
              <a:srgbClr val="D9D2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0D5045-6468-3835-182D-2DCD035E57EE}"/>
                </a:ext>
              </a:extLst>
            </p:cNvPr>
            <p:cNvSpPr/>
            <p:nvPr userDrawn="1"/>
          </p:nvSpPr>
          <p:spPr>
            <a:xfrm>
              <a:off x="5324027" y="378338"/>
              <a:ext cx="342291" cy="61718"/>
            </a:xfrm>
            <a:prstGeom prst="rect">
              <a:avLst/>
            </a:prstGeom>
            <a:solidFill>
              <a:srgbClr val="F2CAD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B74B1-59A7-2731-861A-8543DA033434}"/>
                </a:ext>
              </a:extLst>
            </p:cNvPr>
            <p:cNvSpPr/>
            <p:nvPr userDrawn="1"/>
          </p:nvSpPr>
          <p:spPr>
            <a:xfrm>
              <a:off x="4596847" y="378338"/>
              <a:ext cx="342291" cy="61718"/>
            </a:xfrm>
            <a:prstGeom prst="rect">
              <a:avLst/>
            </a:prstGeom>
            <a:solidFill>
              <a:srgbClr val="91F9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9D97FE-C270-493F-0AF3-9C04F00170F5}"/>
                </a:ext>
              </a:extLst>
            </p:cNvPr>
            <p:cNvSpPr/>
            <p:nvPr userDrawn="1"/>
          </p:nvSpPr>
          <p:spPr>
            <a:xfrm>
              <a:off x="5687616" y="378338"/>
              <a:ext cx="342291" cy="61718"/>
            </a:xfrm>
            <a:prstGeom prst="rect">
              <a:avLst/>
            </a:prstGeom>
            <a:solidFill>
              <a:srgbClr val="8DE7E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BA2988-6347-D58A-5EDC-1F7E68C9A26A}"/>
                </a:ext>
              </a:extLst>
            </p:cNvPr>
            <p:cNvSpPr/>
            <p:nvPr userDrawn="1"/>
          </p:nvSpPr>
          <p:spPr>
            <a:xfrm>
              <a:off x="6051206" y="378338"/>
              <a:ext cx="342291" cy="61718"/>
            </a:xfrm>
            <a:prstGeom prst="rect">
              <a:avLst/>
            </a:prstGeom>
            <a:solidFill>
              <a:srgbClr val="ECDE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lvl="0"/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FFC34C-DA03-A544-1CCA-7C6224F7670C}"/>
                </a:ext>
              </a:extLst>
            </p:cNvPr>
            <p:cNvSpPr/>
            <p:nvPr userDrawn="1"/>
          </p:nvSpPr>
          <p:spPr>
            <a:xfrm>
              <a:off x="6414796" y="378338"/>
              <a:ext cx="342291" cy="61718"/>
            </a:xfrm>
            <a:prstGeom prst="rect">
              <a:avLst/>
            </a:prstGeom>
            <a:solidFill>
              <a:srgbClr val="FDD4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D84B3415-4C9C-9DAF-884C-BADE440CFC73}"/>
                </a:ext>
              </a:extLst>
            </p:cNvPr>
            <p:cNvSpPr/>
            <p:nvPr userDrawn="1"/>
          </p:nvSpPr>
          <p:spPr>
            <a:xfrm>
              <a:off x="7869154" y="378338"/>
              <a:ext cx="342291" cy="61718"/>
            </a:xfrm>
            <a:prstGeom prst="rect">
              <a:avLst/>
            </a:prstGeom>
            <a:solidFill>
              <a:srgbClr val="C7CD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1F10DE2-53C8-0A0E-2978-E758864ABAB7}"/>
                </a:ext>
              </a:extLst>
            </p:cNvPr>
            <p:cNvSpPr/>
            <p:nvPr userDrawn="1"/>
          </p:nvSpPr>
          <p:spPr>
            <a:xfrm>
              <a:off x="7141975" y="378338"/>
              <a:ext cx="342291" cy="61718"/>
            </a:xfrm>
            <a:prstGeom prst="rect">
              <a:avLst/>
            </a:prstGeom>
            <a:solidFill>
              <a:srgbClr val="F3B7F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C09AFA-9D08-EA94-F873-A501F68217D3}"/>
                </a:ext>
              </a:extLst>
            </p:cNvPr>
            <p:cNvSpPr/>
            <p:nvPr userDrawn="1"/>
          </p:nvSpPr>
          <p:spPr>
            <a:xfrm>
              <a:off x="7505565" y="378338"/>
              <a:ext cx="342291" cy="61718"/>
            </a:xfrm>
            <a:prstGeom prst="rect">
              <a:avLst/>
            </a:prstGeom>
            <a:solidFill>
              <a:srgbClr val="CED5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FC29DAF-4D82-EE36-DFD3-C602BDC0272D}"/>
                </a:ext>
              </a:extLst>
            </p:cNvPr>
            <p:cNvSpPr/>
            <p:nvPr userDrawn="1"/>
          </p:nvSpPr>
          <p:spPr>
            <a:xfrm>
              <a:off x="6778385" y="378338"/>
              <a:ext cx="342291" cy="61718"/>
            </a:xfrm>
            <a:prstGeom prst="rect">
              <a:avLst/>
            </a:prstGeom>
            <a:solidFill>
              <a:srgbClr val="8EF4D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7CFBD64-CCFF-44EB-73FE-E67A791882F4}"/>
                </a:ext>
              </a:extLst>
            </p:cNvPr>
            <p:cNvSpPr/>
            <p:nvPr userDrawn="1"/>
          </p:nvSpPr>
          <p:spPr>
            <a:xfrm>
              <a:off x="8232744" y="378338"/>
              <a:ext cx="342291" cy="61718"/>
            </a:xfrm>
            <a:prstGeom prst="rect">
              <a:avLst/>
            </a:prstGeom>
            <a:solidFill>
              <a:srgbClr val="F9C9C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6FCBAB9-D2BC-C08C-87F0-757A241ED766}"/>
                </a:ext>
              </a:extLst>
            </p:cNvPr>
            <p:cNvSpPr/>
            <p:nvPr userDrawn="1"/>
          </p:nvSpPr>
          <p:spPr>
            <a:xfrm>
              <a:off x="8596334" y="378338"/>
              <a:ext cx="342291" cy="61718"/>
            </a:xfrm>
            <a:prstGeom prst="rect">
              <a:avLst/>
            </a:prstGeom>
            <a:solidFill>
              <a:srgbClr val="BADCE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9B14D23-3BF5-E96B-60FB-3E40BC440094}"/>
                </a:ext>
              </a:extLst>
            </p:cNvPr>
            <p:cNvSpPr/>
            <p:nvPr userDrawn="1"/>
          </p:nvSpPr>
          <p:spPr>
            <a:xfrm>
              <a:off x="2778899" y="285750"/>
              <a:ext cx="342291" cy="61718"/>
            </a:xfrm>
            <a:prstGeom prst="rect">
              <a:avLst/>
            </a:prstGeom>
            <a:solidFill>
              <a:srgbClr val="D1E6F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9BD702-4657-0B9A-ACE1-EDCF56079AEF}"/>
                </a:ext>
              </a:extLst>
            </p:cNvPr>
            <p:cNvSpPr/>
            <p:nvPr userDrawn="1"/>
          </p:nvSpPr>
          <p:spPr>
            <a:xfrm>
              <a:off x="3142489" y="285750"/>
              <a:ext cx="342291" cy="61718"/>
            </a:xfrm>
            <a:prstGeom prst="rect">
              <a:avLst/>
            </a:prstGeom>
            <a:solidFill>
              <a:srgbClr val="BEF0D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4E21BB6-B322-68AD-157B-0D1715CE9D8D}"/>
                </a:ext>
              </a:extLst>
            </p:cNvPr>
            <p:cNvSpPr/>
            <p:nvPr userDrawn="1"/>
          </p:nvSpPr>
          <p:spPr>
            <a:xfrm>
              <a:off x="3506078" y="285750"/>
              <a:ext cx="342291" cy="61718"/>
            </a:xfrm>
            <a:prstGeom prst="rect">
              <a:avLst/>
            </a:prstGeom>
            <a:solidFill>
              <a:srgbClr val="C1ED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B591A50-3C6A-067A-934F-FE7AF56445C6}"/>
                </a:ext>
              </a:extLst>
            </p:cNvPr>
            <p:cNvSpPr/>
            <p:nvPr userDrawn="1"/>
          </p:nvSpPr>
          <p:spPr>
            <a:xfrm>
              <a:off x="3869668" y="285750"/>
              <a:ext cx="342291" cy="61718"/>
            </a:xfrm>
            <a:prstGeom prst="rect">
              <a:avLst/>
            </a:prstGeom>
            <a:solidFill>
              <a:srgbClr val="FDEAD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D6D1ACC-DD01-CF52-61F6-83EB4BF39CE2}"/>
                </a:ext>
              </a:extLst>
            </p:cNvPr>
            <p:cNvSpPr/>
            <p:nvPr userDrawn="1"/>
          </p:nvSpPr>
          <p:spPr>
            <a:xfrm>
              <a:off x="4233258" y="285750"/>
              <a:ext cx="342291" cy="61718"/>
            </a:xfrm>
            <a:prstGeom prst="rect">
              <a:avLst/>
            </a:prstGeom>
            <a:solidFill>
              <a:srgbClr val="E7E4E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08D42E0-4F74-3E11-1518-52372BE43C9F}"/>
                </a:ext>
              </a:extLst>
            </p:cNvPr>
            <p:cNvSpPr/>
            <p:nvPr userDrawn="1"/>
          </p:nvSpPr>
          <p:spPr>
            <a:xfrm>
              <a:off x="5324027" y="285750"/>
              <a:ext cx="342291" cy="61718"/>
            </a:xfrm>
            <a:prstGeom prst="rect">
              <a:avLst/>
            </a:prstGeom>
            <a:solidFill>
              <a:srgbClr val="F7E2E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82B09BB-969C-699B-0002-C17A11BCD600}"/>
                </a:ext>
              </a:extLst>
            </p:cNvPr>
            <p:cNvSpPr/>
            <p:nvPr userDrawn="1"/>
          </p:nvSpPr>
          <p:spPr>
            <a:xfrm>
              <a:off x="4596847" y="285750"/>
              <a:ext cx="342291" cy="61718"/>
            </a:xfrm>
            <a:prstGeom prst="rect">
              <a:avLst/>
            </a:prstGeom>
            <a:solidFill>
              <a:srgbClr val="C3F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7AE1EA5-E895-CBD8-429E-C9D1B28F7CA3}"/>
                </a:ext>
              </a:extLst>
            </p:cNvPr>
            <p:cNvSpPr/>
            <p:nvPr userDrawn="1"/>
          </p:nvSpPr>
          <p:spPr>
            <a:xfrm>
              <a:off x="5687616" y="285750"/>
              <a:ext cx="342291" cy="61718"/>
            </a:xfrm>
            <a:prstGeom prst="rect">
              <a:avLst/>
            </a:prstGeom>
            <a:solidFill>
              <a:srgbClr val="BDF0E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20C7A3F-A8B8-134C-BB4D-A2240D5FAF95}"/>
                </a:ext>
              </a:extLst>
            </p:cNvPr>
            <p:cNvSpPr/>
            <p:nvPr userDrawn="1"/>
          </p:nvSpPr>
          <p:spPr>
            <a:xfrm>
              <a:off x="6051206" y="285750"/>
              <a:ext cx="342291" cy="61718"/>
            </a:xfrm>
            <a:prstGeom prst="rect">
              <a:avLst/>
            </a:prstGeom>
            <a:solidFill>
              <a:srgbClr val="EDEB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7F71780-5610-E3EA-0CBC-38BD1A103A13}"/>
                </a:ext>
              </a:extLst>
            </p:cNvPr>
            <p:cNvSpPr/>
            <p:nvPr userDrawn="1"/>
          </p:nvSpPr>
          <p:spPr>
            <a:xfrm>
              <a:off x="6414796" y="285750"/>
              <a:ext cx="342291" cy="61718"/>
            </a:xfrm>
            <a:prstGeom prst="rect">
              <a:avLst/>
            </a:prstGeom>
            <a:solidFill>
              <a:srgbClr val="FDE6D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F6FAA65C-6738-6D5A-DFCF-B2C7D51C92A1}"/>
                </a:ext>
              </a:extLst>
            </p:cNvPr>
            <p:cNvSpPr/>
            <p:nvPr userDrawn="1"/>
          </p:nvSpPr>
          <p:spPr>
            <a:xfrm>
              <a:off x="7869154" y="285750"/>
              <a:ext cx="342291" cy="61718"/>
            </a:xfrm>
            <a:prstGeom prst="rect">
              <a:avLst/>
            </a:prstGeom>
            <a:solidFill>
              <a:srgbClr val="E0E1E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9B96F5F-313C-6D5A-3485-7408E16740A6}"/>
                </a:ext>
              </a:extLst>
            </p:cNvPr>
            <p:cNvSpPr/>
            <p:nvPr userDrawn="1"/>
          </p:nvSpPr>
          <p:spPr>
            <a:xfrm>
              <a:off x="7141975" y="285750"/>
              <a:ext cx="342291" cy="61718"/>
            </a:xfrm>
            <a:prstGeom prst="rect">
              <a:avLst/>
            </a:prstGeom>
            <a:solidFill>
              <a:srgbClr val="EEDBE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A2F9D13-5043-18D5-3477-8A73B513AC4D}"/>
                </a:ext>
              </a:extLst>
            </p:cNvPr>
            <p:cNvSpPr/>
            <p:nvPr userDrawn="1"/>
          </p:nvSpPr>
          <p:spPr>
            <a:xfrm>
              <a:off x="7505565" y="285750"/>
              <a:ext cx="342291" cy="61718"/>
            </a:xfrm>
            <a:prstGeom prst="rect">
              <a:avLst/>
            </a:prstGeom>
            <a:solidFill>
              <a:srgbClr val="E5E8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EDA9BB0-6122-F909-5E69-B9B3DE037AB8}"/>
                </a:ext>
              </a:extLst>
            </p:cNvPr>
            <p:cNvSpPr/>
            <p:nvPr userDrawn="1"/>
          </p:nvSpPr>
          <p:spPr>
            <a:xfrm>
              <a:off x="6778385" y="285750"/>
              <a:ext cx="342291" cy="61718"/>
            </a:xfrm>
            <a:prstGeom prst="rect">
              <a:avLst/>
            </a:prstGeom>
            <a:solidFill>
              <a:srgbClr val="B9ECD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8824B48-3091-D9F3-663D-A052EC89D90A}"/>
                </a:ext>
              </a:extLst>
            </p:cNvPr>
            <p:cNvSpPr/>
            <p:nvPr userDrawn="1"/>
          </p:nvSpPr>
          <p:spPr>
            <a:xfrm>
              <a:off x="8232744" y="285750"/>
              <a:ext cx="342291" cy="61718"/>
            </a:xfrm>
            <a:prstGeom prst="rect">
              <a:avLst/>
            </a:prstGeom>
            <a:solidFill>
              <a:srgbClr val="FBE4E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476E900-FE58-4E35-4624-BBE45E665595}"/>
                </a:ext>
              </a:extLst>
            </p:cNvPr>
            <p:cNvSpPr/>
            <p:nvPr userDrawn="1"/>
          </p:nvSpPr>
          <p:spPr>
            <a:xfrm>
              <a:off x="8596334" y="285750"/>
              <a:ext cx="342291" cy="61718"/>
            </a:xfrm>
            <a:prstGeom prst="rect">
              <a:avLst/>
            </a:prstGeom>
            <a:solidFill>
              <a:srgbClr val="D8EA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6BA7A10-E373-6860-AD66-BF0EE8DF944E}"/>
                </a:ext>
              </a:extLst>
            </p:cNvPr>
            <p:cNvSpPr/>
            <p:nvPr userDrawn="1"/>
          </p:nvSpPr>
          <p:spPr>
            <a:xfrm>
              <a:off x="2778899" y="810406"/>
              <a:ext cx="342291" cy="61718"/>
            </a:xfrm>
            <a:prstGeom prst="rect">
              <a:avLst/>
            </a:prstGeom>
            <a:solidFill>
              <a:srgbClr val="13538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C3DCAEA-6E2D-8304-818F-4EBDA148BD13}"/>
                </a:ext>
              </a:extLst>
            </p:cNvPr>
            <p:cNvSpPr/>
            <p:nvPr userDrawn="1"/>
          </p:nvSpPr>
          <p:spPr>
            <a:xfrm>
              <a:off x="3142489" y="810406"/>
              <a:ext cx="342291" cy="61718"/>
            </a:xfrm>
            <a:prstGeom prst="rect">
              <a:avLst/>
            </a:prstGeom>
            <a:solidFill>
              <a:srgbClr val="036F3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CF04772-4768-E57B-9773-E55496A7B223}"/>
                </a:ext>
              </a:extLst>
            </p:cNvPr>
            <p:cNvSpPr/>
            <p:nvPr userDrawn="1"/>
          </p:nvSpPr>
          <p:spPr>
            <a:xfrm>
              <a:off x="3506078" y="810406"/>
              <a:ext cx="342291" cy="61718"/>
            </a:xfrm>
            <a:prstGeom prst="rect">
              <a:avLst/>
            </a:prstGeom>
            <a:solidFill>
              <a:srgbClr val="0584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7E31B40-5C7F-4D0F-4643-23EF2527B2ED}"/>
                </a:ext>
              </a:extLst>
            </p:cNvPr>
            <p:cNvSpPr/>
            <p:nvPr userDrawn="1"/>
          </p:nvSpPr>
          <p:spPr>
            <a:xfrm>
              <a:off x="3869668" y="810406"/>
              <a:ext cx="342291" cy="61718"/>
            </a:xfrm>
            <a:prstGeom prst="rect">
              <a:avLst/>
            </a:prstGeom>
            <a:solidFill>
              <a:srgbClr val="D7790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04841C9B-5745-68F8-8B39-B63B5076750A}"/>
                </a:ext>
              </a:extLst>
            </p:cNvPr>
            <p:cNvSpPr/>
            <p:nvPr userDrawn="1"/>
          </p:nvSpPr>
          <p:spPr>
            <a:xfrm>
              <a:off x="4233258" y="810406"/>
              <a:ext cx="342291" cy="61718"/>
            </a:xfrm>
            <a:prstGeom prst="rect">
              <a:avLst/>
            </a:prstGeom>
            <a:solidFill>
              <a:srgbClr val="68569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2978E59D-B92B-F14F-46B6-1D88424B8E21}"/>
                </a:ext>
              </a:extLst>
            </p:cNvPr>
            <p:cNvSpPr/>
            <p:nvPr userDrawn="1"/>
          </p:nvSpPr>
          <p:spPr>
            <a:xfrm>
              <a:off x="5324027" y="810406"/>
              <a:ext cx="342291" cy="61718"/>
            </a:xfrm>
            <a:prstGeom prst="rect">
              <a:avLst/>
            </a:prstGeom>
            <a:solidFill>
              <a:srgbClr val="B923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439D689-12D5-FB5E-947B-34A25BF30C3B}"/>
                </a:ext>
              </a:extLst>
            </p:cNvPr>
            <p:cNvSpPr/>
            <p:nvPr userDrawn="1"/>
          </p:nvSpPr>
          <p:spPr>
            <a:xfrm>
              <a:off x="4596847" y="810406"/>
              <a:ext cx="342291" cy="61718"/>
            </a:xfrm>
            <a:prstGeom prst="rect">
              <a:avLst/>
            </a:prstGeom>
            <a:solidFill>
              <a:srgbClr val="0A981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AE07556-76D8-4444-FCF3-ED7D8B3EA33B}"/>
                </a:ext>
              </a:extLst>
            </p:cNvPr>
            <p:cNvSpPr/>
            <p:nvPr userDrawn="1"/>
          </p:nvSpPr>
          <p:spPr>
            <a:xfrm>
              <a:off x="5687616" y="810406"/>
              <a:ext cx="342291" cy="61718"/>
            </a:xfrm>
            <a:prstGeom prst="rect">
              <a:avLst/>
            </a:prstGeom>
            <a:solidFill>
              <a:srgbClr val="1B8B8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6B5D5A4-05B7-060C-0E1B-21E7596FC760}"/>
                </a:ext>
              </a:extLst>
            </p:cNvPr>
            <p:cNvSpPr/>
            <p:nvPr userDrawn="1"/>
          </p:nvSpPr>
          <p:spPr>
            <a:xfrm>
              <a:off x="6051206" y="810406"/>
              <a:ext cx="342291" cy="61718"/>
            </a:xfrm>
            <a:prstGeom prst="rect">
              <a:avLst/>
            </a:prstGeom>
            <a:solidFill>
              <a:srgbClr val="A5924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C6B03575-FB4A-4255-9A98-7A893ADC7065}"/>
                </a:ext>
              </a:extLst>
            </p:cNvPr>
            <p:cNvSpPr/>
            <p:nvPr userDrawn="1"/>
          </p:nvSpPr>
          <p:spPr>
            <a:xfrm>
              <a:off x="6414796" y="810406"/>
              <a:ext cx="342291" cy="61718"/>
            </a:xfrm>
            <a:prstGeom prst="rect">
              <a:avLst/>
            </a:prstGeom>
            <a:solidFill>
              <a:srgbClr val="D14D0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F2D19E6F-8325-23E7-8251-267F1ABC9776}"/>
                </a:ext>
              </a:extLst>
            </p:cNvPr>
            <p:cNvSpPr/>
            <p:nvPr userDrawn="1"/>
          </p:nvSpPr>
          <p:spPr>
            <a:xfrm>
              <a:off x="7869154" y="810406"/>
              <a:ext cx="342291" cy="61718"/>
            </a:xfrm>
            <a:prstGeom prst="rect">
              <a:avLst/>
            </a:prstGeom>
            <a:solidFill>
              <a:srgbClr val="546B7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5E2E17E-5667-91C3-1886-B021B2DF78E5}"/>
                </a:ext>
              </a:extLst>
            </p:cNvPr>
            <p:cNvSpPr/>
            <p:nvPr userDrawn="1"/>
          </p:nvSpPr>
          <p:spPr>
            <a:xfrm>
              <a:off x="7141975" y="810406"/>
              <a:ext cx="342291" cy="61718"/>
            </a:xfrm>
            <a:prstGeom prst="rect">
              <a:avLst/>
            </a:prstGeom>
            <a:solidFill>
              <a:srgbClr val="7E2E7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6F19DF0-AA5D-7727-BE70-F68E917B4F65}"/>
                </a:ext>
              </a:extLst>
            </p:cNvPr>
            <p:cNvSpPr/>
            <p:nvPr userDrawn="1"/>
          </p:nvSpPr>
          <p:spPr>
            <a:xfrm>
              <a:off x="7505565" y="810406"/>
              <a:ext cx="342291" cy="61718"/>
            </a:xfrm>
            <a:prstGeom prst="rect">
              <a:avLst/>
            </a:prstGeom>
            <a:solidFill>
              <a:srgbClr val="3E54D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8EE4644-E9F7-F4CF-93E9-45A42C08C553}"/>
                </a:ext>
              </a:extLst>
            </p:cNvPr>
            <p:cNvSpPr/>
            <p:nvPr userDrawn="1"/>
          </p:nvSpPr>
          <p:spPr>
            <a:xfrm>
              <a:off x="6778385" y="810406"/>
              <a:ext cx="342291" cy="61718"/>
            </a:xfrm>
            <a:prstGeom prst="rect">
              <a:avLst/>
            </a:prstGeom>
            <a:solidFill>
              <a:srgbClr val="178D6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3245F4B-43D2-B212-94E4-26B81E655583}"/>
                </a:ext>
              </a:extLst>
            </p:cNvPr>
            <p:cNvSpPr/>
            <p:nvPr userDrawn="1"/>
          </p:nvSpPr>
          <p:spPr>
            <a:xfrm>
              <a:off x="8232744" y="810406"/>
              <a:ext cx="342291" cy="61718"/>
            </a:xfrm>
            <a:prstGeom prst="rect">
              <a:avLst/>
            </a:prstGeom>
            <a:solidFill>
              <a:srgbClr val="D513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514C653-FD16-23B6-C859-22074889976B}"/>
                </a:ext>
              </a:extLst>
            </p:cNvPr>
            <p:cNvSpPr/>
            <p:nvPr userDrawn="1"/>
          </p:nvSpPr>
          <p:spPr>
            <a:xfrm>
              <a:off x="8596334" y="810406"/>
              <a:ext cx="342291" cy="61718"/>
            </a:xfrm>
            <a:prstGeom prst="rect">
              <a:avLst/>
            </a:prstGeom>
            <a:solidFill>
              <a:srgbClr val="3588A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D261103-6331-6454-53B1-C62F07382363}"/>
                </a:ext>
              </a:extLst>
            </p:cNvPr>
            <p:cNvSpPr/>
            <p:nvPr userDrawn="1"/>
          </p:nvSpPr>
          <p:spPr>
            <a:xfrm>
              <a:off x="2778899" y="902994"/>
              <a:ext cx="342291" cy="61718"/>
            </a:xfrm>
            <a:prstGeom prst="rect">
              <a:avLst/>
            </a:prstGeom>
            <a:solidFill>
              <a:srgbClr val="13426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628518-68B9-37DA-0847-7560127E042F}"/>
                </a:ext>
              </a:extLst>
            </p:cNvPr>
            <p:cNvSpPr/>
            <p:nvPr userDrawn="1"/>
          </p:nvSpPr>
          <p:spPr>
            <a:xfrm>
              <a:off x="3142489" y="902994"/>
              <a:ext cx="342291" cy="61718"/>
            </a:xfrm>
            <a:prstGeom prst="rect">
              <a:avLst/>
            </a:prstGeom>
            <a:solidFill>
              <a:srgbClr val="04502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F14E591-A91C-9917-3A7C-E1EFB1D7C3E2}"/>
                </a:ext>
              </a:extLst>
            </p:cNvPr>
            <p:cNvSpPr/>
            <p:nvPr userDrawn="1"/>
          </p:nvSpPr>
          <p:spPr>
            <a:xfrm>
              <a:off x="3506078" y="902994"/>
              <a:ext cx="342291" cy="61718"/>
            </a:xfrm>
            <a:prstGeom prst="rect">
              <a:avLst/>
            </a:prstGeom>
            <a:solidFill>
              <a:srgbClr val="08618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195B3FB-B772-9255-357F-3856E8CFBA9C}"/>
                </a:ext>
              </a:extLst>
            </p:cNvPr>
            <p:cNvSpPr/>
            <p:nvPr userDrawn="1"/>
          </p:nvSpPr>
          <p:spPr>
            <a:xfrm>
              <a:off x="3869668" y="902994"/>
              <a:ext cx="342291" cy="61718"/>
            </a:xfrm>
            <a:prstGeom prst="rect">
              <a:avLst/>
            </a:prstGeom>
            <a:solidFill>
              <a:srgbClr val="9959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7410EA6-5AB3-2C37-0EBB-3F136808886B}"/>
                </a:ext>
              </a:extLst>
            </p:cNvPr>
            <p:cNvSpPr/>
            <p:nvPr userDrawn="1"/>
          </p:nvSpPr>
          <p:spPr>
            <a:xfrm>
              <a:off x="4233258" y="902994"/>
              <a:ext cx="342291" cy="61718"/>
            </a:xfrm>
            <a:prstGeom prst="rect">
              <a:avLst/>
            </a:prstGeom>
            <a:solidFill>
              <a:srgbClr val="55477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F3E10C-3FE1-47CD-7787-DDE0245E83EF}"/>
                </a:ext>
              </a:extLst>
            </p:cNvPr>
            <p:cNvSpPr/>
            <p:nvPr userDrawn="1"/>
          </p:nvSpPr>
          <p:spPr>
            <a:xfrm>
              <a:off x="5324027" y="902994"/>
              <a:ext cx="342291" cy="61718"/>
            </a:xfrm>
            <a:prstGeom prst="rect">
              <a:avLst/>
            </a:prstGeom>
            <a:solidFill>
              <a:srgbClr val="8C2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FB669D-9D41-E5FF-7798-27108A4DA6AF}"/>
                </a:ext>
              </a:extLst>
            </p:cNvPr>
            <p:cNvSpPr/>
            <p:nvPr userDrawn="1"/>
          </p:nvSpPr>
          <p:spPr>
            <a:xfrm>
              <a:off x="4596847" y="902994"/>
              <a:ext cx="342291" cy="61718"/>
            </a:xfrm>
            <a:prstGeom prst="rect">
              <a:avLst/>
            </a:prstGeom>
            <a:solidFill>
              <a:srgbClr val="0C721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D61796-91ED-5A9E-F434-2490C6B7F847}"/>
                </a:ext>
              </a:extLst>
            </p:cNvPr>
            <p:cNvSpPr/>
            <p:nvPr userDrawn="1"/>
          </p:nvSpPr>
          <p:spPr>
            <a:xfrm>
              <a:off x="5687616" y="902994"/>
              <a:ext cx="342291" cy="61718"/>
            </a:xfrm>
            <a:prstGeom prst="rect">
              <a:avLst/>
            </a:prstGeom>
            <a:solidFill>
              <a:srgbClr val="1A6C6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3E185E0-06BD-A89D-04C4-4BD382A8D2B1}"/>
                </a:ext>
              </a:extLst>
            </p:cNvPr>
            <p:cNvSpPr/>
            <p:nvPr userDrawn="1"/>
          </p:nvSpPr>
          <p:spPr>
            <a:xfrm>
              <a:off x="6051206" y="902994"/>
              <a:ext cx="342291" cy="61718"/>
            </a:xfrm>
            <a:prstGeom prst="rect">
              <a:avLst/>
            </a:prstGeom>
            <a:solidFill>
              <a:srgbClr val="7B6C3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D496B1C-1F7B-71FD-2F15-65F79096EABC}"/>
                </a:ext>
              </a:extLst>
            </p:cNvPr>
            <p:cNvSpPr/>
            <p:nvPr userDrawn="1"/>
          </p:nvSpPr>
          <p:spPr>
            <a:xfrm>
              <a:off x="6414796" y="902994"/>
              <a:ext cx="342291" cy="61718"/>
            </a:xfrm>
            <a:prstGeom prst="rect">
              <a:avLst/>
            </a:prstGeom>
            <a:solidFill>
              <a:srgbClr val="A9400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D1CDA4B-FAA0-A7D2-7E34-3C8539C8992C}"/>
                </a:ext>
              </a:extLst>
            </p:cNvPr>
            <p:cNvSpPr/>
            <p:nvPr userDrawn="1"/>
          </p:nvSpPr>
          <p:spPr>
            <a:xfrm>
              <a:off x="7869154" y="902994"/>
              <a:ext cx="342291" cy="61718"/>
            </a:xfrm>
            <a:prstGeom prst="rect">
              <a:avLst/>
            </a:prstGeom>
            <a:solidFill>
              <a:srgbClr val="3A4B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52D93C-2D99-7E4E-6832-B67E0ED0E816}"/>
                </a:ext>
              </a:extLst>
            </p:cNvPr>
            <p:cNvSpPr/>
            <p:nvPr userDrawn="1"/>
          </p:nvSpPr>
          <p:spPr>
            <a:xfrm>
              <a:off x="7141975" y="902994"/>
              <a:ext cx="342291" cy="61718"/>
            </a:xfrm>
            <a:prstGeom prst="rect">
              <a:avLst/>
            </a:prstGeom>
            <a:solidFill>
              <a:srgbClr val="642A6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A8795A-51EC-2DA4-E4E9-96F65B691025}"/>
                </a:ext>
              </a:extLst>
            </p:cNvPr>
            <p:cNvSpPr/>
            <p:nvPr userDrawn="1"/>
          </p:nvSpPr>
          <p:spPr>
            <a:xfrm>
              <a:off x="7505565" y="902994"/>
              <a:ext cx="342291" cy="61718"/>
            </a:xfrm>
            <a:prstGeom prst="rect">
              <a:avLst/>
            </a:prstGeom>
            <a:solidFill>
              <a:srgbClr val="33408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15FB6F8-6BB4-ED5B-0119-FE7C64DE5D28}"/>
                </a:ext>
              </a:extLst>
            </p:cNvPr>
            <p:cNvSpPr/>
            <p:nvPr userDrawn="1"/>
          </p:nvSpPr>
          <p:spPr>
            <a:xfrm>
              <a:off x="6778385" y="902994"/>
              <a:ext cx="342291" cy="61718"/>
            </a:xfrm>
            <a:prstGeom prst="rect">
              <a:avLst/>
            </a:prstGeom>
            <a:solidFill>
              <a:srgbClr val="11634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E26F1A2-A8AF-1EFE-B6E9-17B4E84A837A}"/>
                </a:ext>
              </a:extLst>
            </p:cNvPr>
            <p:cNvSpPr/>
            <p:nvPr userDrawn="1"/>
          </p:nvSpPr>
          <p:spPr>
            <a:xfrm>
              <a:off x="8232744" y="902994"/>
              <a:ext cx="342291" cy="61718"/>
            </a:xfrm>
            <a:prstGeom prst="rect">
              <a:avLst/>
            </a:prstGeom>
            <a:solidFill>
              <a:srgbClr val="96141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D8D4DE-4025-DF5E-FD71-148658CFF34C}"/>
                </a:ext>
              </a:extLst>
            </p:cNvPr>
            <p:cNvSpPr/>
            <p:nvPr userDrawn="1"/>
          </p:nvSpPr>
          <p:spPr>
            <a:xfrm>
              <a:off x="8596334" y="902994"/>
              <a:ext cx="342291" cy="61718"/>
            </a:xfrm>
            <a:prstGeom prst="rect">
              <a:avLst/>
            </a:prstGeom>
            <a:solidFill>
              <a:srgbClr val="2A647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17082-A5B6-6084-A1DD-5DC990C8E0BE}"/>
                </a:ext>
              </a:extLst>
            </p:cNvPr>
            <p:cNvSpPr/>
            <p:nvPr userDrawn="1"/>
          </p:nvSpPr>
          <p:spPr>
            <a:xfrm>
              <a:off x="2778899" y="995582"/>
              <a:ext cx="342291" cy="61718"/>
            </a:xfrm>
            <a:prstGeom prst="rect">
              <a:avLst/>
            </a:prstGeom>
            <a:solidFill>
              <a:srgbClr val="11314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6C08E1-200A-D080-3BDC-8F4CBF819C20}"/>
                </a:ext>
              </a:extLst>
            </p:cNvPr>
            <p:cNvSpPr/>
            <p:nvPr userDrawn="1"/>
          </p:nvSpPr>
          <p:spPr>
            <a:xfrm>
              <a:off x="3142489" y="995582"/>
              <a:ext cx="342291" cy="61718"/>
            </a:xfrm>
            <a:prstGeom prst="rect">
              <a:avLst/>
            </a:prstGeom>
            <a:solidFill>
              <a:srgbClr val="04301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6EA93C9-EC3E-49BB-D7B4-9AB88C1C9CC2}"/>
                </a:ext>
              </a:extLst>
            </p:cNvPr>
            <p:cNvSpPr/>
            <p:nvPr userDrawn="1"/>
          </p:nvSpPr>
          <p:spPr>
            <a:xfrm>
              <a:off x="3506078" y="995582"/>
              <a:ext cx="342291" cy="61718"/>
            </a:xfrm>
            <a:prstGeom prst="rect">
              <a:avLst/>
            </a:prstGeom>
            <a:solidFill>
              <a:srgbClr val="0840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D287E5-6BCF-5B0D-D252-931D49C0DD98}"/>
                </a:ext>
              </a:extLst>
            </p:cNvPr>
            <p:cNvSpPr/>
            <p:nvPr userDrawn="1"/>
          </p:nvSpPr>
          <p:spPr>
            <a:xfrm>
              <a:off x="3869668" y="995582"/>
              <a:ext cx="342291" cy="61718"/>
            </a:xfrm>
            <a:prstGeom prst="rect">
              <a:avLst/>
            </a:prstGeom>
            <a:solidFill>
              <a:srgbClr val="693E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0D66379-64E1-ECAE-9E22-253FADC419D1}"/>
                </a:ext>
              </a:extLst>
            </p:cNvPr>
            <p:cNvSpPr/>
            <p:nvPr userDrawn="1"/>
          </p:nvSpPr>
          <p:spPr>
            <a:xfrm>
              <a:off x="4233258" y="995582"/>
              <a:ext cx="342291" cy="61718"/>
            </a:xfrm>
            <a:prstGeom prst="rect">
              <a:avLst/>
            </a:prstGeom>
            <a:solidFill>
              <a:srgbClr val="42385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3FF1FC8-2328-3BA5-129D-7654ED5E090A}"/>
                </a:ext>
              </a:extLst>
            </p:cNvPr>
            <p:cNvSpPr/>
            <p:nvPr userDrawn="1"/>
          </p:nvSpPr>
          <p:spPr>
            <a:xfrm>
              <a:off x="5324027" y="995582"/>
              <a:ext cx="342291" cy="61718"/>
            </a:xfrm>
            <a:prstGeom prst="rect">
              <a:avLst/>
            </a:prstGeom>
            <a:solidFill>
              <a:srgbClr val="611D3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69350A-F068-3EC2-5751-3774B11F9AD3}"/>
                </a:ext>
              </a:extLst>
            </p:cNvPr>
            <p:cNvSpPr/>
            <p:nvPr userDrawn="1"/>
          </p:nvSpPr>
          <p:spPr>
            <a:xfrm>
              <a:off x="4596847" y="995582"/>
              <a:ext cx="342291" cy="61718"/>
            </a:xfrm>
            <a:prstGeom prst="rect">
              <a:avLst/>
            </a:prstGeom>
            <a:solidFill>
              <a:srgbClr val="0B4D1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1C970AE-4C8A-7282-0C15-42E5A8297200}"/>
                </a:ext>
              </a:extLst>
            </p:cNvPr>
            <p:cNvSpPr/>
            <p:nvPr userDrawn="1"/>
          </p:nvSpPr>
          <p:spPr>
            <a:xfrm>
              <a:off x="5687616" y="995582"/>
              <a:ext cx="342291" cy="61718"/>
            </a:xfrm>
            <a:prstGeom prst="rect">
              <a:avLst/>
            </a:prstGeom>
            <a:solidFill>
              <a:srgbClr val="164D4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F90EE74-6447-57A7-A9D9-1E2043BB7CDF}"/>
                </a:ext>
              </a:extLst>
            </p:cNvPr>
            <p:cNvSpPr/>
            <p:nvPr userDrawn="1"/>
          </p:nvSpPr>
          <p:spPr>
            <a:xfrm>
              <a:off x="6051206" y="995582"/>
              <a:ext cx="342291" cy="61718"/>
            </a:xfrm>
            <a:prstGeom prst="rect">
              <a:avLst/>
            </a:prstGeom>
            <a:solidFill>
              <a:srgbClr val="5D50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792959-0ECD-C2FB-4A62-592B1F6E6195}"/>
                </a:ext>
              </a:extLst>
            </p:cNvPr>
            <p:cNvSpPr/>
            <p:nvPr userDrawn="1"/>
          </p:nvSpPr>
          <p:spPr>
            <a:xfrm>
              <a:off x="6414796" y="995582"/>
              <a:ext cx="342291" cy="61718"/>
            </a:xfrm>
            <a:prstGeom prst="rect">
              <a:avLst/>
            </a:prstGeom>
            <a:solidFill>
              <a:srgbClr val="82320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ED5F681-735A-46D0-0CCA-BD9BD6490E43}"/>
                </a:ext>
              </a:extLst>
            </p:cNvPr>
            <p:cNvSpPr/>
            <p:nvPr userDrawn="1"/>
          </p:nvSpPr>
          <p:spPr>
            <a:xfrm>
              <a:off x="7869154" y="995582"/>
              <a:ext cx="342291" cy="61718"/>
            </a:xfrm>
            <a:prstGeom prst="rect">
              <a:avLst/>
            </a:prstGeom>
            <a:solidFill>
              <a:srgbClr val="212B2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BB96FAC-B61A-B7AB-81FF-113767E65697}"/>
                </a:ext>
              </a:extLst>
            </p:cNvPr>
            <p:cNvSpPr/>
            <p:nvPr userDrawn="1"/>
          </p:nvSpPr>
          <p:spPr>
            <a:xfrm>
              <a:off x="7141975" y="995582"/>
              <a:ext cx="342291" cy="61718"/>
            </a:xfrm>
            <a:prstGeom prst="rect">
              <a:avLst/>
            </a:prstGeom>
            <a:solidFill>
              <a:srgbClr val="5027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272DC-353F-E4AC-F123-404D01064329}"/>
                </a:ext>
              </a:extLst>
            </p:cNvPr>
            <p:cNvSpPr/>
            <p:nvPr userDrawn="1"/>
          </p:nvSpPr>
          <p:spPr>
            <a:xfrm>
              <a:off x="7505565" y="995582"/>
              <a:ext cx="342291" cy="61718"/>
            </a:xfrm>
            <a:prstGeom prst="rect">
              <a:avLst/>
            </a:prstGeom>
            <a:solidFill>
              <a:srgbClr val="1A214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7FD694-3C6A-18C7-1C12-5E06A022F7CE}"/>
                </a:ext>
              </a:extLst>
            </p:cNvPr>
            <p:cNvSpPr/>
            <p:nvPr userDrawn="1"/>
          </p:nvSpPr>
          <p:spPr>
            <a:xfrm>
              <a:off x="6778385" y="995582"/>
              <a:ext cx="342291" cy="61718"/>
            </a:xfrm>
            <a:prstGeom prst="rect">
              <a:avLst/>
            </a:prstGeom>
            <a:solidFill>
              <a:srgbClr val="0C443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C30E23-2EA2-6262-4017-D17A158AD91A}"/>
                </a:ext>
              </a:extLst>
            </p:cNvPr>
            <p:cNvSpPr/>
            <p:nvPr userDrawn="1"/>
          </p:nvSpPr>
          <p:spPr>
            <a:xfrm>
              <a:off x="8232744" y="995582"/>
              <a:ext cx="342291" cy="61718"/>
            </a:xfrm>
            <a:prstGeom prst="rect">
              <a:avLst/>
            </a:prstGeom>
            <a:solidFill>
              <a:srgbClr val="5B111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A111867-A0BA-8087-2AED-296606F21B95}"/>
                </a:ext>
              </a:extLst>
            </p:cNvPr>
            <p:cNvSpPr/>
            <p:nvPr userDrawn="1"/>
          </p:nvSpPr>
          <p:spPr>
            <a:xfrm>
              <a:off x="8596334" y="995582"/>
              <a:ext cx="342291" cy="61718"/>
            </a:xfrm>
            <a:prstGeom prst="rect">
              <a:avLst/>
            </a:prstGeom>
            <a:solidFill>
              <a:srgbClr val="2045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E31028F-52CB-9575-2C87-66B49DD55C78}"/>
                </a:ext>
              </a:extLst>
            </p:cNvPr>
            <p:cNvSpPr/>
            <p:nvPr userDrawn="1"/>
          </p:nvSpPr>
          <p:spPr>
            <a:xfrm>
              <a:off x="2415309" y="656101"/>
              <a:ext cx="342291" cy="123436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tx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7C2AB4F-C8F3-D991-1C95-5A2926F06A60}"/>
                </a:ext>
              </a:extLst>
            </p:cNvPr>
            <p:cNvSpPr/>
            <p:nvPr userDrawn="1"/>
          </p:nvSpPr>
          <p:spPr>
            <a:xfrm>
              <a:off x="2415309" y="563513"/>
              <a:ext cx="342291" cy="61718"/>
            </a:xfrm>
            <a:prstGeom prst="rect">
              <a:avLst/>
            </a:prstGeom>
            <a:solidFill>
              <a:srgbClr val="FEE44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ECE3AB6-E471-EA63-009E-774B1AA5D05E}"/>
                </a:ext>
              </a:extLst>
            </p:cNvPr>
            <p:cNvSpPr/>
            <p:nvPr userDrawn="1"/>
          </p:nvSpPr>
          <p:spPr>
            <a:xfrm>
              <a:off x="2415309" y="470925"/>
              <a:ext cx="342291" cy="61718"/>
            </a:xfrm>
            <a:prstGeom prst="rect">
              <a:avLst/>
            </a:prstGeom>
            <a:solidFill>
              <a:srgbClr val="FFF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2061572-4816-6D40-D864-177CB61ADB88}"/>
                </a:ext>
              </a:extLst>
            </p:cNvPr>
            <p:cNvSpPr/>
            <p:nvPr userDrawn="1"/>
          </p:nvSpPr>
          <p:spPr>
            <a:xfrm>
              <a:off x="2415309" y="378338"/>
              <a:ext cx="342291" cy="61718"/>
            </a:xfrm>
            <a:prstGeom prst="rect">
              <a:avLst/>
            </a:prstGeom>
            <a:solidFill>
              <a:srgbClr val="FEF79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22C387E-2BF7-6926-0B8A-4753855AB616}"/>
                </a:ext>
              </a:extLst>
            </p:cNvPr>
            <p:cNvSpPr/>
            <p:nvPr userDrawn="1"/>
          </p:nvSpPr>
          <p:spPr>
            <a:xfrm>
              <a:off x="2415309" y="285750"/>
              <a:ext cx="342291" cy="61718"/>
            </a:xfrm>
            <a:prstGeom prst="rect">
              <a:avLst/>
            </a:prstGeom>
            <a:solidFill>
              <a:srgbClr val="FEF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BD2133-A2C9-59FE-2C13-E22D7320F3F1}"/>
                </a:ext>
              </a:extLst>
            </p:cNvPr>
            <p:cNvSpPr/>
            <p:nvPr userDrawn="1"/>
          </p:nvSpPr>
          <p:spPr>
            <a:xfrm>
              <a:off x="2415309" y="810406"/>
              <a:ext cx="342291" cy="61718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8EE427A-29AC-0232-800F-D6026DABA7AA}"/>
                </a:ext>
              </a:extLst>
            </p:cNvPr>
            <p:cNvSpPr/>
            <p:nvPr userDrawn="1"/>
          </p:nvSpPr>
          <p:spPr>
            <a:xfrm>
              <a:off x="2415309" y="902994"/>
              <a:ext cx="342291" cy="61718"/>
            </a:xfrm>
            <a:prstGeom prst="rect">
              <a:avLst/>
            </a:prstGeom>
            <a:solidFill>
              <a:srgbClr val="926C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05DF0AE-4EF6-CBFE-D130-EE6A82EAA4F0}"/>
                </a:ext>
              </a:extLst>
            </p:cNvPr>
            <p:cNvSpPr/>
            <p:nvPr userDrawn="1"/>
          </p:nvSpPr>
          <p:spPr>
            <a:xfrm>
              <a:off x="2415309" y="995582"/>
              <a:ext cx="342291" cy="61718"/>
            </a:xfrm>
            <a:prstGeom prst="rect">
              <a:avLst/>
            </a:prstGeom>
            <a:solidFill>
              <a:srgbClr val="704B0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2940665-F2C9-15B4-BAB1-8A69727811BC}"/>
                </a:ext>
              </a:extLst>
            </p:cNvPr>
            <p:cNvSpPr/>
            <p:nvPr userDrawn="1"/>
          </p:nvSpPr>
          <p:spPr>
            <a:xfrm>
              <a:off x="2051720" y="656101"/>
              <a:ext cx="342291" cy="123436"/>
            </a:xfrm>
            <a:prstGeom prst="rect">
              <a:avLst/>
            </a:prstGeom>
            <a:solidFill>
              <a:srgbClr val="003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69A20B9-6C0A-2181-225A-5042B33CCB6A}"/>
                </a:ext>
              </a:extLst>
            </p:cNvPr>
            <p:cNvSpPr/>
            <p:nvPr userDrawn="1"/>
          </p:nvSpPr>
          <p:spPr>
            <a:xfrm>
              <a:off x="2051720" y="563513"/>
              <a:ext cx="342291" cy="61718"/>
            </a:xfrm>
            <a:prstGeom prst="rect">
              <a:avLst/>
            </a:prstGeom>
            <a:solidFill>
              <a:srgbClr val="477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FE2B46E-D164-7821-BC37-C16237112EC2}"/>
                </a:ext>
              </a:extLst>
            </p:cNvPr>
            <p:cNvSpPr/>
            <p:nvPr userDrawn="1"/>
          </p:nvSpPr>
          <p:spPr>
            <a:xfrm>
              <a:off x="2051720" y="470925"/>
              <a:ext cx="342291" cy="61718"/>
            </a:xfrm>
            <a:prstGeom prst="rect">
              <a:avLst/>
            </a:prstGeom>
            <a:solidFill>
              <a:srgbClr val="81A5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196436-7F83-33B5-F775-39BFD72E4A09}"/>
                </a:ext>
              </a:extLst>
            </p:cNvPr>
            <p:cNvSpPr/>
            <p:nvPr userDrawn="1"/>
          </p:nvSpPr>
          <p:spPr>
            <a:xfrm>
              <a:off x="2051720" y="378338"/>
              <a:ext cx="342291" cy="61718"/>
            </a:xfrm>
            <a:prstGeom prst="rect">
              <a:avLst/>
            </a:prstGeom>
            <a:solidFill>
              <a:srgbClr val="B7C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96F5B99-4837-2D75-20D8-2271A7D5BF6B}"/>
                </a:ext>
              </a:extLst>
            </p:cNvPr>
            <p:cNvSpPr/>
            <p:nvPr userDrawn="1"/>
          </p:nvSpPr>
          <p:spPr>
            <a:xfrm>
              <a:off x="2051720" y="285750"/>
              <a:ext cx="342291" cy="61718"/>
            </a:xfrm>
            <a:prstGeom prst="rect">
              <a:avLst/>
            </a:prstGeom>
            <a:solidFill>
              <a:srgbClr val="D7E2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5AF189A-F382-69D1-31B3-CF439770B05C}"/>
                </a:ext>
              </a:extLst>
            </p:cNvPr>
            <p:cNvSpPr/>
            <p:nvPr userDrawn="1"/>
          </p:nvSpPr>
          <p:spPr>
            <a:xfrm>
              <a:off x="2051720" y="810406"/>
              <a:ext cx="342291" cy="61718"/>
            </a:xfrm>
            <a:prstGeom prst="rect">
              <a:avLst/>
            </a:prstGeom>
            <a:solidFill>
              <a:srgbClr val="003BD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EBB6CBC-B2EE-EA45-4A67-7649C36607BA}"/>
                </a:ext>
              </a:extLst>
            </p:cNvPr>
            <p:cNvSpPr/>
            <p:nvPr userDrawn="1"/>
          </p:nvSpPr>
          <p:spPr>
            <a:xfrm>
              <a:off x="2051720" y="902994"/>
              <a:ext cx="342291" cy="61718"/>
            </a:xfrm>
            <a:prstGeom prst="rect">
              <a:avLst/>
            </a:prstGeom>
            <a:solidFill>
              <a:srgbClr val="002B9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B19875B-1C89-EA0A-85C8-714F21BFECCD}"/>
                </a:ext>
              </a:extLst>
            </p:cNvPr>
            <p:cNvSpPr/>
            <p:nvPr userDrawn="1"/>
          </p:nvSpPr>
          <p:spPr>
            <a:xfrm>
              <a:off x="2051720" y="995582"/>
              <a:ext cx="342291" cy="61718"/>
            </a:xfrm>
            <a:prstGeom prst="rect">
              <a:avLst/>
            </a:prstGeom>
            <a:solidFill>
              <a:srgbClr val="00217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E5684710-5942-D9A0-98AE-5586D09CEB34}"/>
                </a:ext>
              </a:extLst>
            </p:cNvPr>
            <p:cNvSpPr/>
            <p:nvPr userDrawn="1"/>
          </p:nvSpPr>
          <p:spPr>
            <a:xfrm>
              <a:off x="4960438" y="656101"/>
              <a:ext cx="342291" cy="123436"/>
            </a:xfrm>
            <a:prstGeom prst="rect">
              <a:avLst/>
            </a:prstGeom>
            <a:solidFill>
              <a:srgbClr val="0BE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EB83358-0209-90F7-8BA8-FC14AD912402}"/>
                </a:ext>
              </a:extLst>
            </p:cNvPr>
            <p:cNvSpPr/>
            <p:nvPr userDrawn="1"/>
          </p:nvSpPr>
          <p:spPr>
            <a:xfrm>
              <a:off x="4960438" y="563513"/>
              <a:ext cx="342291" cy="61718"/>
            </a:xfrm>
            <a:prstGeom prst="rect">
              <a:avLst/>
            </a:prstGeom>
            <a:solidFill>
              <a:srgbClr val="01D4F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63BE6542-EE69-F5A6-8DB8-E9E7A30A267C}"/>
                </a:ext>
              </a:extLst>
            </p:cNvPr>
            <p:cNvSpPr/>
            <p:nvPr userDrawn="1"/>
          </p:nvSpPr>
          <p:spPr>
            <a:xfrm>
              <a:off x="4960438" y="470925"/>
              <a:ext cx="342291" cy="61718"/>
            </a:xfrm>
            <a:prstGeom prst="rect">
              <a:avLst/>
            </a:prstGeom>
            <a:solidFill>
              <a:srgbClr val="46E8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7215AAA-9DEB-AA58-7FB9-76FFC6D686B1}"/>
                </a:ext>
              </a:extLst>
            </p:cNvPr>
            <p:cNvSpPr/>
            <p:nvPr userDrawn="1"/>
          </p:nvSpPr>
          <p:spPr>
            <a:xfrm>
              <a:off x="4960438" y="378338"/>
              <a:ext cx="342291" cy="61718"/>
            </a:xfrm>
            <a:prstGeom prst="rect">
              <a:avLst/>
            </a:prstGeom>
            <a:solidFill>
              <a:srgbClr val="8BF1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5F329A-14BC-A80E-58F6-A2C13B0FC311}"/>
                </a:ext>
              </a:extLst>
            </p:cNvPr>
            <p:cNvSpPr/>
            <p:nvPr userDrawn="1"/>
          </p:nvSpPr>
          <p:spPr>
            <a:xfrm>
              <a:off x="4960438" y="285750"/>
              <a:ext cx="342291" cy="61718"/>
            </a:xfrm>
            <a:prstGeom prst="rect">
              <a:avLst/>
            </a:prstGeom>
            <a:solidFill>
              <a:srgbClr val="BFF7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FA1464D7-BBCB-335E-BBED-DB80CF75C5D5}"/>
                </a:ext>
              </a:extLst>
            </p:cNvPr>
            <p:cNvSpPr/>
            <p:nvPr userDrawn="1"/>
          </p:nvSpPr>
          <p:spPr>
            <a:xfrm>
              <a:off x="4960438" y="810406"/>
              <a:ext cx="342291" cy="61718"/>
            </a:xfrm>
            <a:prstGeom prst="rect">
              <a:avLst/>
            </a:prstGeom>
            <a:solidFill>
              <a:srgbClr val="018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7F8B7CC3-2BD2-9214-3583-738F03F5203C}"/>
                </a:ext>
              </a:extLst>
            </p:cNvPr>
            <p:cNvSpPr/>
            <p:nvPr userDrawn="1"/>
          </p:nvSpPr>
          <p:spPr>
            <a:xfrm>
              <a:off x="4960438" y="902994"/>
              <a:ext cx="342291" cy="61718"/>
            </a:xfrm>
            <a:prstGeom prst="rect">
              <a:avLst/>
            </a:prstGeom>
            <a:solidFill>
              <a:srgbClr val="006B7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8BB8F0F-D0BC-AE43-90DA-C687FD806C7B}"/>
                </a:ext>
              </a:extLst>
            </p:cNvPr>
            <p:cNvSpPr/>
            <p:nvPr userDrawn="1"/>
          </p:nvSpPr>
          <p:spPr>
            <a:xfrm>
              <a:off x="4960438" y="995582"/>
              <a:ext cx="342291" cy="61718"/>
            </a:xfrm>
            <a:prstGeom prst="rect">
              <a:avLst/>
            </a:prstGeom>
            <a:solidFill>
              <a:srgbClr val="004A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2D22881-5B81-F4AE-A839-C38C63400CAD}"/>
              </a:ext>
            </a:extLst>
          </p:cNvPr>
          <p:cNvGrpSpPr/>
          <p:nvPr userDrawn="1"/>
        </p:nvGrpSpPr>
        <p:grpSpPr>
          <a:xfrm>
            <a:off x="9199829" y="0"/>
            <a:ext cx="541917" cy="3910562"/>
            <a:chOff x="8407579" y="1493603"/>
            <a:chExt cx="541917" cy="3910562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7F5196F-0B17-817D-7B77-73045ED7037F}"/>
                </a:ext>
              </a:extLst>
            </p:cNvPr>
            <p:cNvSpPr/>
            <p:nvPr userDrawn="1"/>
          </p:nvSpPr>
          <p:spPr>
            <a:xfrm>
              <a:off x="8678553" y="4891097"/>
              <a:ext cx="135457" cy="135007"/>
            </a:xfrm>
            <a:prstGeom prst="rect">
              <a:avLst/>
            </a:prstGeom>
            <a:solidFill>
              <a:srgbClr val="289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2DE964-04B1-E80F-3D43-4F8FDFA133ED}"/>
                </a:ext>
              </a:extLst>
            </p:cNvPr>
            <p:cNvSpPr/>
            <p:nvPr userDrawn="1"/>
          </p:nvSpPr>
          <p:spPr>
            <a:xfrm>
              <a:off x="8814039" y="4141714"/>
              <a:ext cx="135457" cy="135007"/>
            </a:xfrm>
            <a:prstGeom prst="rect">
              <a:avLst/>
            </a:prstGeom>
            <a:solidFill>
              <a:srgbClr val="657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0E57D53-5E22-DC37-52FF-DC7AB9E38118}"/>
                </a:ext>
              </a:extLst>
            </p:cNvPr>
            <p:cNvSpPr/>
            <p:nvPr userDrawn="1"/>
          </p:nvSpPr>
          <p:spPr>
            <a:xfrm>
              <a:off x="8814024" y="3189838"/>
              <a:ext cx="135457" cy="135007"/>
            </a:xfrm>
            <a:prstGeom prst="rect">
              <a:avLst/>
            </a:prstGeom>
            <a:solidFill>
              <a:srgbClr val="E94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B32015E-43FA-3FE2-9462-65EA489E7593}"/>
                </a:ext>
              </a:extLst>
            </p:cNvPr>
            <p:cNvSpPr/>
            <p:nvPr userDrawn="1"/>
          </p:nvSpPr>
          <p:spPr>
            <a:xfrm>
              <a:off x="8407609" y="4513036"/>
              <a:ext cx="135457" cy="135007"/>
            </a:xfrm>
            <a:prstGeom prst="rect">
              <a:avLst/>
            </a:prstGeom>
            <a:solidFill>
              <a:srgbClr val="16B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7" name="Rectangle 68">
              <a:extLst>
                <a:ext uri="{FF2B5EF4-FFF2-40B4-BE49-F238E27FC236}">
                  <a16:creationId xmlns:a16="http://schemas.microsoft.com/office/drawing/2014/main" id="{C284A0D0-1EBD-C38C-5959-AA2D5BE6481D}"/>
                </a:ext>
              </a:extLst>
            </p:cNvPr>
            <p:cNvSpPr/>
            <p:nvPr userDrawn="1"/>
          </p:nvSpPr>
          <p:spPr>
            <a:xfrm>
              <a:off x="8814009" y="4891097"/>
              <a:ext cx="135457" cy="135007"/>
            </a:xfrm>
            <a:prstGeom prst="rect">
              <a:avLst/>
            </a:prstGeom>
            <a:solidFill>
              <a:srgbClr val="E56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8" name="Rectangle 68">
              <a:extLst>
                <a:ext uri="{FF2B5EF4-FFF2-40B4-BE49-F238E27FC236}">
                  <a16:creationId xmlns:a16="http://schemas.microsoft.com/office/drawing/2014/main" id="{AB131530-23C4-847C-AE35-8226EBD84EF6}"/>
                </a:ext>
              </a:extLst>
            </p:cNvPr>
            <p:cNvSpPr/>
            <p:nvPr userDrawn="1"/>
          </p:nvSpPr>
          <p:spPr>
            <a:xfrm>
              <a:off x="8814024" y="5269158"/>
              <a:ext cx="135457" cy="135007"/>
            </a:xfrm>
            <a:prstGeom prst="rect">
              <a:avLst/>
            </a:prstGeom>
            <a:solidFill>
              <a:srgbClr val="72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D0CE899-79E8-9620-1AA4-86568E1D51A4}"/>
                </a:ext>
              </a:extLst>
            </p:cNvPr>
            <p:cNvSpPr/>
            <p:nvPr userDrawn="1"/>
          </p:nvSpPr>
          <p:spPr>
            <a:xfrm>
              <a:off x="8678553" y="4513036"/>
              <a:ext cx="135457" cy="135007"/>
            </a:xfrm>
            <a:prstGeom prst="rect">
              <a:avLst/>
            </a:prstGeom>
            <a:solidFill>
              <a:srgbClr val="FF7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EC918A5-EDA0-7186-539C-B7499B273CE7}"/>
                </a:ext>
              </a:extLst>
            </p:cNvPr>
            <p:cNvSpPr/>
            <p:nvPr userDrawn="1"/>
          </p:nvSpPr>
          <p:spPr>
            <a:xfrm>
              <a:off x="8407624" y="3763668"/>
              <a:ext cx="135457" cy="135007"/>
            </a:xfrm>
            <a:prstGeom prst="rect">
              <a:avLst/>
            </a:prstGeom>
            <a:solidFill>
              <a:srgbClr val="D60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96D13C4-DBB0-9DF6-21A0-FDA699F35BE9}"/>
                </a:ext>
              </a:extLst>
            </p:cNvPr>
            <p:cNvSpPr/>
            <p:nvPr userDrawn="1"/>
          </p:nvSpPr>
          <p:spPr>
            <a:xfrm>
              <a:off x="8678553" y="3378854"/>
              <a:ext cx="135457" cy="135007"/>
            </a:xfrm>
            <a:prstGeom prst="rect">
              <a:avLst/>
            </a:prstGeom>
            <a:solidFill>
              <a:srgbClr val="239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CC2B6CF-3252-BA7B-FCD1-7EF894459B5A}"/>
                </a:ext>
              </a:extLst>
            </p:cNvPr>
            <p:cNvSpPr/>
            <p:nvPr userDrawn="1"/>
          </p:nvSpPr>
          <p:spPr>
            <a:xfrm>
              <a:off x="8543081" y="4702067"/>
              <a:ext cx="135457" cy="135007"/>
            </a:xfrm>
            <a:prstGeom prst="rect">
              <a:avLst/>
            </a:prstGeom>
            <a:solidFill>
              <a:srgbClr val="44C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E1C37E-03D3-75D9-62C5-96AE9292FD15}"/>
                </a:ext>
              </a:extLst>
            </p:cNvPr>
            <p:cNvSpPr/>
            <p:nvPr userDrawn="1"/>
          </p:nvSpPr>
          <p:spPr>
            <a:xfrm>
              <a:off x="8543081" y="3567884"/>
              <a:ext cx="135457" cy="135007"/>
            </a:xfrm>
            <a:prstGeom prst="rect">
              <a:avLst/>
            </a:prstGeom>
            <a:solidFill>
              <a:srgbClr val="00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0EAC80A-3E8B-FE85-6AC5-D86AA715981A}"/>
                </a:ext>
              </a:extLst>
            </p:cNvPr>
            <p:cNvSpPr/>
            <p:nvPr userDrawn="1"/>
          </p:nvSpPr>
          <p:spPr>
            <a:xfrm>
              <a:off x="8407609" y="3378854"/>
              <a:ext cx="135457" cy="135007"/>
            </a:xfrm>
            <a:prstGeom prst="rect">
              <a:avLst/>
            </a:prstGeom>
            <a:solidFill>
              <a:srgbClr val="61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1F848D-C585-1E1F-6A6F-9A479CB80465}"/>
                </a:ext>
              </a:extLst>
            </p:cNvPr>
            <p:cNvSpPr/>
            <p:nvPr userDrawn="1"/>
          </p:nvSpPr>
          <p:spPr>
            <a:xfrm>
              <a:off x="8678553" y="3763668"/>
              <a:ext cx="135457" cy="135007"/>
            </a:xfrm>
            <a:prstGeom prst="rect">
              <a:avLst/>
            </a:prstGeom>
            <a:solidFill>
              <a:srgbClr val="264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F7D0DED-AF1C-D549-0034-3F77968E73CC}"/>
                </a:ext>
              </a:extLst>
            </p:cNvPr>
            <p:cNvSpPr/>
            <p:nvPr userDrawn="1"/>
          </p:nvSpPr>
          <p:spPr>
            <a:xfrm>
              <a:off x="8814024" y="4702067"/>
              <a:ext cx="135457" cy="135007"/>
            </a:xfrm>
            <a:prstGeom prst="rect">
              <a:avLst/>
            </a:prstGeom>
            <a:solidFill>
              <a:srgbClr val="47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EEEA65D-2E98-BE4D-A7B2-CC01F7644A2E}"/>
                </a:ext>
              </a:extLst>
            </p:cNvPr>
            <p:cNvSpPr/>
            <p:nvPr userDrawn="1"/>
          </p:nvSpPr>
          <p:spPr>
            <a:xfrm>
              <a:off x="8407609" y="5080128"/>
              <a:ext cx="135457" cy="135007"/>
            </a:xfrm>
            <a:prstGeom prst="rect">
              <a:avLst/>
            </a:prstGeom>
            <a:solidFill>
              <a:srgbClr val="4C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DE53324-94BB-87F4-9EA3-D54B45523724}"/>
                </a:ext>
              </a:extLst>
            </p:cNvPr>
            <p:cNvSpPr/>
            <p:nvPr userDrawn="1"/>
          </p:nvSpPr>
          <p:spPr>
            <a:xfrm>
              <a:off x="8678553" y="4141714"/>
              <a:ext cx="135457" cy="135007"/>
            </a:xfrm>
            <a:prstGeom prst="rect">
              <a:avLst/>
            </a:prstGeom>
            <a:solidFill>
              <a:srgbClr val="9BD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766829A-8324-ABEC-5088-D991F7B3CCAB}"/>
                </a:ext>
              </a:extLst>
            </p:cNvPr>
            <p:cNvSpPr/>
            <p:nvPr userDrawn="1"/>
          </p:nvSpPr>
          <p:spPr>
            <a:xfrm>
              <a:off x="8543081" y="4513036"/>
              <a:ext cx="135457" cy="135007"/>
            </a:xfrm>
            <a:prstGeom prst="rect">
              <a:avLst/>
            </a:prstGeom>
            <a:solidFill>
              <a:srgbClr val="24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2D02E09-867D-938D-4039-7D9DB7C1FB4C}"/>
                </a:ext>
              </a:extLst>
            </p:cNvPr>
            <p:cNvSpPr/>
            <p:nvPr userDrawn="1"/>
          </p:nvSpPr>
          <p:spPr>
            <a:xfrm>
              <a:off x="8407609" y="3189838"/>
              <a:ext cx="135457" cy="135007"/>
            </a:xfrm>
            <a:prstGeom prst="rect">
              <a:avLst/>
            </a:prstGeom>
            <a:solidFill>
              <a:srgbClr val="2E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270AAE6-D3B9-C572-40A9-1EA72809276B}"/>
                </a:ext>
              </a:extLst>
            </p:cNvPr>
            <p:cNvSpPr/>
            <p:nvPr userDrawn="1"/>
          </p:nvSpPr>
          <p:spPr>
            <a:xfrm>
              <a:off x="8543081" y="3189838"/>
              <a:ext cx="135457" cy="135007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7AF8FFE-67D4-FBD2-DD48-DB9810E15639}"/>
                </a:ext>
              </a:extLst>
            </p:cNvPr>
            <p:cNvSpPr/>
            <p:nvPr userDrawn="1"/>
          </p:nvSpPr>
          <p:spPr>
            <a:xfrm>
              <a:off x="8407609" y="3567884"/>
              <a:ext cx="135457" cy="135007"/>
            </a:xfrm>
            <a:prstGeom prst="rect">
              <a:avLst/>
            </a:prstGeom>
            <a:solidFill>
              <a:srgbClr val="8EC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926558E-7FDB-7224-2F59-8DC3494860D7}"/>
                </a:ext>
              </a:extLst>
            </p:cNvPr>
            <p:cNvSpPr/>
            <p:nvPr userDrawn="1"/>
          </p:nvSpPr>
          <p:spPr>
            <a:xfrm>
              <a:off x="8814024" y="4324021"/>
              <a:ext cx="135457" cy="135007"/>
            </a:xfrm>
            <a:prstGeom prst="rect">
              <a:avLst/>
            </a:prstGeom>
            <a:solidFill>
              <a:srgbClr val="F7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8EF4A1-F01F-BFEC-D3EB-352F7EBF4F07}"/>
                </a:ext>
              </a:extLst>
            </p:cNvPr>
            <p:cNvSpPr/>
            <p:nvPr userDrawn="1"/>
          </p:nvSpPr>
          <p:spPr>
            <a:xfrm>
              <a:off x="8678538" y="5269158"/>
              <a:ext cx="135457" cy="1350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21F40F9-20A3-3695-E838-1ACD5B17146B}"/>
                </a:ext>
              </a:extLst>
            </p:cNvPr>
            <p:cNvSpPr/>
            <p:nvPr userDrawn="1"/>
          </p:nvSpPr>
          <p:spPr>
            <a:xfrm>
              <a:off x="8407594" y="5269158"/>
              <a:ext cx="135457" cy="135007"/>
            </a:xfrm>
            <a:prstGeom prst="rect">
              <a:avLst/>
            </a:prstGeom>
            <a:solidFill>
              <a:srgbClr val="8E25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2FA63B3-4949-746B-8408-ED59232DC6D2}"/>
                </a:ext>
              </a:extLst>
            </p:cNvPr>
            <p:cNvSpPr/>
            <p:nvPr userDrawn="1"/>
          </p:nvSpPr>
          <p:spPr>
            <a:xfrm>
              <a:off x="8678553" y="3952683"/>
              <a:ext cx="135457" cy="135007"/>
            </a:xfrm>
            <a:prstGeom prst="rect">
              <a:avLst/>
            </a:prstGeom>
            <a:solidFill>
              <a:srgbClr val="575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2F74739-0844-D3CE-A4B6-8A49280CDF21}"/>
                </a:ext>
              </a:extLst>
            </p:cNvPr>
            <p:cNvSpPr/>
            <p:nvPr userDrawn="1"/>
          </p:nvSpPr>
          <p:spPr>
            <a:xfrm>
              <a:off x="8814024" y="3952683"/>
              <a:ext cx="135457" cy="135007"/>
            </a:xfrm>
            <a:prstGeom prst="rect">
              <a:avLst/>
            </a:prstGeom>
            <a:solidFill>
              <a:srgbClr val="CDD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AA7F3412-F63F-83B9-864F-CF9505241A6D}"/>
                </a:ext>
              </a:extLst>
            </p:cNvPr>
            <p:cNvSpPr/>
            <p:nvPr userDrawn="1"/>
          </p:nvSpPr>
          <p:spPr>
            <a:xfrm>
              <a:off x="8407609" y="3952683"/>
              <a:ext cx="135457" cy="135007"/>
            </a:xfrm>
            <a:prstGeom prst="rect">
              <a:avLst/>
            </a:prstGeom>
            <a:solidFill>
              <a:srgbClr val="33B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6EECEA2-5D1E-5EFA-36CF-FA98FFBF4BAC}"/>
                </a:ext>
              </a:extLst>
            </p:cNvPr>
            <p:cNvSpPr/>
            <p:nvPr userDrawn="1"/>
          </p:nvSpPr>
          <p:spPr>
            <a:xfrm>
              <a:off x="8543081" y="3952683"/>
              <a:ext cx="135457" cy="135007"/>
            </a:xfrm>
            <a:prstGeom prst="rect">
              <a:avLst/>
            </a:prstGeom>
            <a:solidFill>
              <a:srgbClr val="E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A8FBA84-CB7E-3E21-D947-CC564FD69116}"/>
                </a:ext>
              </a:extLst>
            </p:cNvPr>
            <p:cNvSpPr/>
            <p:nvPr userDrawn="1"/>
          </p:nvSpPr>
          <p:spPr>
            <a:xfrm>
              <a:off x="8407609" y="4324021"/>
              <a:ext cx="135457" cy="135007"/>
            </a:xfrm>
            <a:prstGeom prst="rect">
              <a:avLst/>
            </a:prstGeom>
            <a:solidFill>
              <a:srgbClr val="3ED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ACF59C5-8440-C879-9F71-D1E4D0D98CAB}"/>
                </a:ext>
              </a:extLst>
            </p:cNvPr>
            <p:cNvSpPr/>
            <p:nvPr userDrawn="1"/>
          </p:nvSpPr>
          <p:spPr>
            <a:xfrm>
              <a:off x="8678568" y="4702067"/>
              <a:ext cx="135457" cy="135007"/>
            </a:xfrm>
            <a:prstGeom prst="rect">
              <a:avLst/>
            </a:prstGeom>
            <a:solidFill>
              <a:srgbClr val="B4E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5FB2D36-7915-0829-4AEA-09288E165872}"/>
                </a:ext>
              </a:extLst>
            </p:cNvPr>
            <p:cNvSpPr/>
            <p:nvPr userDrawn="1"/>
          </p:nvSpPr>
          <p:spPr>
            <a:xfrm>
              <a:off x="8407609" y="4891097"/>
              <a:ext cx="135457" cy="135007"/>
            </a:xfrm>
            <a:prstGeom prst="rect">
              <a:avLst/>
            </a:prstGeom>
            <a:solidFill>
              <a:srgbClr val="617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CD53A6CA-B244-0AAA-5BEF-6249B9E39401}"/>
                </a:ext>
              </a:extLst>
            </p:cNvPr>
            <p:cNvSpPr/>
            <p:nvPr userDrawn="1"/>
          </p:nvSpPr>
          <p:spPr>
            <a:xfrm>
              <a:off x="8678553" y="5080128"/>
              <a:ext cx="135457" cy="135007"/>
            </a:xfrm>
            <a:prstGeom prst="rect">
              <a:avLst/>
            </a:prstGeom>
            <a:solidFill>
              <a:srgbClr val="93B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B9F18D-492C-C46F-C9B8-F83C94C571CE}"/>
                </a:ext>
              </a:extLst>
            </p:cNvPr>
            <p:cNvSpPr/>
            <p:nvPr userDrawn="1"/>
          </p:nvSpPr>
          <p:spPr>
            <a:xfrm>
              <a:off x="8543081" y="4324021"/>
              <a:ext cx="135457" cy="135007"/>
            </a:xfrm>
            <a:prstGeom prst="rect">
              <a:avLst/>
            </a:prstGeom>
            <a:solidFill>
              <a:srgbClr val="3DC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B0F9EE-AF5D-F297-8F69-36D8B95B11F2}"/>
                </a:ext>
              </a:extLst>
            </p:cNvPr>
            <p:cNvSpPr/>
            <p:nvPr userDrawn="1"/>
          </p:nvSpPr>
          <p:spPr>
            <a:xfrm>
              <a:off x="8407609" y="4141714"/>
              <a:ext cx="135457" cy="135007"/>
            </a:xfrm>
            <a:prstGeom prst="rect">
              <a:avLst/>
            </a:prstGeom>
            <a:solidFill>
              <a:srgbClr val="0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505AE29A-9F2C-10B8-B7EF-4CBBB2C5FA95}"/>
                </a:ext>
              </a:extLst>
            </p:cNvPr>
            <p:cNvSpPr/>
            <p:nvPr userDrawn="1"/>
          </p:nvSpPr>
          <p:spPr>
            <a:xfrm>
              <a:off x="8543081" y="3378854"/>
              <a:ext cx="135457" cy="135007"/>
            </a:xfrm>
            <a:prstGeom prst="rect">
              <a:avLst/>
            </a:prstGeom>
            <a:solidFill>
              <a:srgbClr val="F13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73A7644-9D76-C756-CB26-75F2401185FD}"/>
                </a:ext>
              </a:extLst>
            </p:cNvPr>
            <p:cNvSpPr/>
            <p:nvPr userDrawn="1"/>
          </p:nvSpPr>
          <p:spPr>
            <a:xfrm>
              <a:off x="8543081" y="4141714"/>
              <a:ext cx="135457" cy="135007"/>
            </a:xfrm>
            <a:prstGeom prst="rect">
              <a:avLst/>
            </a:prstGeom>
            <a:solidFill>
              <a:srgbClr val="F95A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BEB0ADD-E6A4-A0FD-337B-74907B0886FE}"/>
                </a:ext>
              </a:extLst>
            </p:cNvPr>
            <p:cNvSpPr/>
            <p:nvPr userDrawn="1"/>
          </p:nvSpPr>
          <p:spPr>
            <a:xfrm>
              <a:off x="8543066" y="5269158"/>
              <a:ext cx="135457" cy="135007"/>
            </a:xfrm>
            <a:prstGeom prst="rect">
              <a:avLst/>
            </a:prstGeom>
            <a:solidFill>
              <a:srgbClr val="F67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CF71180-6AE2-B32E-D822-D9CA8A270EF2}"/>
                </a:ext>
              </a:extLst>
            </p:cNvPr>
            <p:cNvSpPr/>
            <p:nvPr userDrawn="1"/>
          </p:nvSpPr>
          <p:spPr>
            <a:xfrm>
              <a:off x="8814024" y="3763668"/>
              <a:ext cx="135457" cy="135007"/>
            </a:xfrm>
            <a:prstGeom prst="rect">
              <a:avLst/>
            </a:prstGeom>
            <a:solidFill>
              <a:srgbClr val="FFB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5547818-DD49-1D51-D069-5E42E1F3E26F}"/>
                </a:ext>
              </a:extLst>
            </p:cNvPr>
            <p:cNvSpPr/>
            <p:nvPr userDrawn="1"/>
          </p:nvSpPr>
          <p:spPr>
            <a:xfrm>
              <a:off x="8407594" y="3000793"/>
              <a:ext cx="135457" cy="135007"/>
            </a:xfrm>
            <a:prstGeom prst="rect">
              <a:avLst/>
            </a:prstGeom>
            <a:solidFill>
              <a:srgbClr val="FCE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A812A55-C3C8-67CB-F743-5DFDE45F7E7F}"/>
                </a:ext>
              </a:extLst>
            </p:cNvPr>
            <p:cNvSpPr/>
            <p:nvPr userDrawn="1"/>
          </p:nvSpPr>
          <p:spPr>
            <a:xfrm>
              <a:off x="8814024" y="4513036"/>
              <a:ext cx="135457" cy="135007"/>
            </a:xfrm>
            <a:prstGeom prst="rect">
              <a:avLst/>
            </a:prstGeom>
            <a:solidFill>
              <a:srgbClr val="C07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3F265D6-DC8E-361B-7C33-A2D3C84B1715}"/>
                </a:ext>
              </a:extLst>
            </p:cNvPr>
            <p:cNvSpPr/>
            <p:nvPr userDrawn="1"/>
          </p:nvSpPr>
          <p:spPr>
            <a:xfrm>
              <a:off x="8678553" y="4324021"/>
              <a:ext cx="135457" cy="135007"/>
            </a:xfrm>
            <a:prstGeom prst="rect">
              <a:avLst/>
            </a:prstGeom>
            <a:solidFill>
              <a:srgbClr val="E87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F387650-52D7-C5DB-7D54-6EBED45264F0}"/>
                </a:ext>
              </a:extLst>
            </p:cNvPr>
            <p:cNvSpPr/>
            <p:nvPr userDrawn="1"/>
          </p:nvSpPr>
          <p:spPr>
            <a:xfrm>
              <a:off x="8814024" y="3567884"/>
              <a:ext cx="135457" cy="135007"/>
            </a:xfrm>
            <a:prstGeom prst="rect">
              <a:avLst/>
            </a:prstGeom>
            <a:solidFill>
              <a:srgbClr val="EF3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DA715F2-7CF0-3711-DAD2-40C51005C88A}"/>
                </a:ext>
              </a:extLst>
            </p:cNvPr>
            <p:cNvSpPr/>
            <p:nvPr userDrawn="1"/>
          </p:nvSpPr>
          <p:spPr>
            <a:xfrm>
              <a:off x="8814024" y="5080128"/>
              <a:ext cx="135457" cy="135007"/>
            </a:xfrm>
            <a:prstGeom prst="rect">
              <a:avLst/>
            </a:prstGeom>
            <a:solidFill>
              <a:srgbClr val="EE5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4C4D36D-CB1A-98ED-FCD6-BFC15C7F7CFA}"/>
                </a:ext>
              </a:extLst>
            </p:cNvPr>
            <p:cNvSpPr/>
            <p:nvPr userDrawn="1"/>
          </p:nvSpPr>
          <p:spPr>
            <a:xfrm>
              <a:off x="8678553" y="3189838"/>
              <a:ext cx="135457" cy="135007"/>
            </a:xfrm>
            <a:prstGeom prst="rect">
              <a:avLst/>
            </a:prstGeom>
            <a:solidFill>
              <a:srgbClr val="5F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38AD4EB-AB02-1658-699B-C798BB2363AB}"/>
                </a:ext>
              </a:extLst>
            </p:cNvPr>
            <p:cNvSpPr/>
            <p:nvPr userDrawn="1"/>
          </p:nvSpPr>
          <p:spPr>
            <a:xfrm>
              <a:off x="8543081" y="3763668"/>
              <a:ext cx="135457" cy="135007"/>
            </a:xfrm>
            <a:prstGeom prst="rect">
              <a:avLst/>
            </a:prstGeom>
            <a:solidFill>
              <a:srgbClr val="01A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CE36E9C7-A8CC-DFA7-63A6-010FC8F3F1D0}"/>
                </a:ext>
              </a:extLst>
            </p:cNvPr>
            <p:cNvSpPr/>
            <p:nvPr userDrawn="1"/>
          </p:nvSpPr>
          <p:spPr>
            <a:xfrm>
              <a:off x="8814024" y="3378854"/>
              <a:ext cx="135457" cy="13500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F873AEB7-D550-52A3-BFCD-0EFCBC8F7B29}"/>
                </a:ext>
              </a:extLst>
            </p:cNvPr>
            <p:cNvSpPr/>
            <p:nvPr userDrawn="1"/>
          </p:nvSpPr>
          <p:spPr>
            <a:xfrm>
              <a:off x="8407609" y="4702067"/>
              <a:ext cx="135457" cy="135007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3A45CC5-4CB5-F4C5-1C75-C5A333D97649}"/>
                </a:ext>
              </a:extLst>
            </p:cNvPr>
            <p:cNvSpPr/>
            <p:nvPr userDrawn="1"/>
          </p:nvSpPr>
          <p:spPr>
            <a:xfrm>
              <a:off x="8678553" y="3567884"/>
              <a:ext cx="135457" cy="135007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95CAE31-128E-1D06-FEAA-52DCD14629E4}"/>
                </a:ext>
              </a:extLst>
            </p:cNvPr>
            <p:cNvSpPr/>
            <p:nvPr userDrawn="1"/>
          </p:nvSpPr>
          <p:spPr>
            <a:xfrm>
              <a:off x="8543081" y="4891097"/>
              <a:ext cx="135457" cy="135007"/>
            </a:xfrm>
            <a:prstGeom prst="rect">
              <a:avLst/>
            </a:prstGeom>
            <a:solidFill>
              <a:srgbClr val="005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4F303C31-8D1F-ECDA-2EB1-17B536E3D69A}"/>
                </a:ext>
              </a:extLst>
            </p:cNvPr>
            <p:cNvSpPr/>
            <p:nvPr userDrawn="1"/>
          </p:nvSpPr>
          <p:spPr>
            <a:xfrm>
              <a:off x="8543096" y="5080128"/>
              <a:ext cx="135457" cy="135007"/>
            </a:xfrm>
            <a:prstGeom prst="rect">
              <a:avLst/>
            </a:prstGeom>
            <a:solidFill>
              <a:srgbClr val="703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7A1F2CE-90D5-D612-D88B-BA79489806EC}"/>
                </a:ext>
              </a:extLst>
            </p:cNvPr>
            <p:cNvSpPr/>
            <p:nvPr userDrawn="1"/>
          </p:nvSpPr>
          <p:spPr>
            <a:xfrm>
              <a:off x="8543066" y="3000793"/>
              <a:ext cx="135457" cy="135007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3A31A8BC-62AE-24CF-469B-9313F8A2CF76}"/>
                </a:ext>
              </a:extLst>
            </p:cNvPr>
            <p:cNvSpPr/>
            <p:nvPr userDrawn="1"/>
          </p:nvSpPr>
          <p:spPr>
            <a:xfrm>
              <a:off x="8678553" y="3000793"/>
              <a:ext cx="135457" cy="13500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18EE18D-1978-80DD-F5C6-8D49B1B9B30D}"/>
                </a:ext>
              </a:extLst>
            </p:cNvPr>
            <p:cNvSpPr/>
            <p:nvPr userDrawn="1"/>
          </p:nvSpPr>
          <p:spPr>
            <a:xfrm>
              <a:off x="8814009" y="3000793"/>
              <a:ext cx="135457" cy="135007"/>
            </a:xfrm>
            <a:prstGeom prst="rect">
              <a:avLst/>
            </a:prstGeom>
            <a:solidFill>
              <a:srgbClr val="E6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715A8439-037C-4B2C-4AD4-F49C25A63870}"/>
                </a:ext>
              </a:extLst>
            </p:cNvPr>
            <p:cNvSpPr/>
            <p:nvPr userDrawn="1"/>
          </p:nvSpPr>
          <p:spPr>
            <a:xfrm>
              <a:off x="8407594" y="1493603"/>
              <a:ext cx="135457" cy="135007"/>
            </a:xfrm>
            <a:prstGeom prst="rect">
              <a:avLst/>
            </a:prstGeom>
            <a:solidFill>
              <a:srgbClr val="F7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55D3572-B37B-847E-E6CC-E3489AB9244D}"/>
                </a:ext>
              </a:extLst>
            </p:cNvPr>
            <p:cNvSpPr/>
            <p:nvPr userDrawn="1"/>
          </p:nvSpPr>
          <p:spPr>
            <a:xfrm>
              <a:off x="8543051" y="1493603"/>
              <a:ext cx="135457" cy="135007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A4F1E0E-7C03-E328-A084-3F7A33E65893}"/>
                </a:ext>
              </a:extLst>
            </p:cNvPr>
            <p:cNvSpPr/>
            <p:nvPr userDrawn="1"/>
          </p:nvSpPr>
          <p:spPr>
            <a:xfrm>
              <a:off x="8678538" y="1493603"/>
              <a:ext cx="135457" cy="135007"/>
            </a:xfrm>
            <a:prstGeom prst="rect">
              <a:avLst/>
            </a:prstGeom>
            <a:solidFill>
              <a:srgbClr val="EB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0CCD4AD-E9ED-6E64-0053-27BE0D39AA9F}"/>
                </a:ext>
              </a:extLst>
            </p:cNvPr>
            <p:cNvSpPr/>
            <p:nvPr userDrawn="1"/>
          </p:nvSpPr>
          <p:spPr>
            <a:xfrm>
              <a:off x="8814009" y="1493603"/>
              <a:ext cx="135457" cy="135007"/>
            </a:xfrm>
            <a:prstGeom prst="rect">
              <a:avLst/>
            </a:prstGeom>
            <a:solidFill>
              <a:srgbClr val="DD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26EC65E-899A-91E6-EAC1-5623AB7EB8E4}"/>
                </a:ext>
              </a:extLst>
            </p:cNvPr>
            <p:cNvSpPr/>
            <p:nvPr userDrawn="1"/>
          </p:nvSpPr>
          <p:spPr>
            <a:xfrm>
              <a:off x="8407594" y="1682633"/>
              <a:ext cx="135457" cy="135007"/>
            </a:xfrm>
            <a:prstGeom prst="rect">
              <a:avLst/>
            </a:prstGeom>
            <a:solidFill>
              <a:srgbClr val="CE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A2FD8CE-3FFA-F5AA-E6AF-EEEAA69A3EF7}"/>
                </a:ext>
              </a:extLst>
            </p:cNvPr>
            <p:cNvSpPr/>
            <p:nvPr userDrawn="1"/>
          </p:nvSpPr>
          <p:spPr>
            <a:xfrm>
              <a:off x="8543066" y="1682633"/>
              <a:ext cx="135457" cy="135007"/>
            </a:xfrm>
            <a:prstGeom prst="rect">
              <a:avLst/>
            </a:prstGeom>
            <a:solidFill>
              <a:srgbClr val="C0C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16904E89-ABB0-AD54-968B-61951D7D8258}"/>
                </a:ext>
              </a:extLst>
            </p:cNvPr>
            <p:cNvSpPr/>
            <p:nvPr userDrawn="1"/>
          </p:nvSpPr>
          <p:spPr>
            <a:xfrm>
              <a:off x="8678538" y="1682633"/>
              <a:ext cx="135457" cy="135007"/>
            </a:xfrm>
            <a:prstGeom prst="rect">
              <a:avLst/>
            </a:prstGeom>
            <a:solidFill>
              <a:srgbClr val="B1BE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87893806-5700-79E2-F303-682F8AD0063F}"/>
                </a:ext>
              </a:extLst>
            </p:cNvPr>
            <p:cNvSpPr/>
            <p:nvPr userDrawn="1"/>
          </p:nvSpPr>
          <p:spPr>
            <a:xfrm>
              <a:off x="8814009" y="1682633"/>
              <a:ext cx="135457" cy="135007"/>
            </a:xfrm>
            <a:prstGeom prst="rect">
              <a:avLst/>
            </a:prstGeom>
            <a:solidFill>
              <a:srgbClr val="A0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0FF9B66-FC6F-405C-4944-7AAAD53F3255}"/>
                </a:ext>
              </a:extLst>
            </p:cNvPr>
            <p:cNvSpPr/>
            <p:nvPr userDrawn="1"/>
          </p:nvSpPr>
          <p:spPr>
            <a:xfrm>
              <a:off x="8407594" y="1871664"/>
              <a:ext cx="135457" cy="135007"/>
            </a:xfrm>
            <a:prstGeom prst="rect">
              <a:avLst/>
            </a:prstGeom>
            <a:solidFill>
              <a:srgbClr val="90A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3E1CA47C-1500-139B-5DB4-ED420A12A93D}"/>
                </a:ext>
              </a:extLst>
            </p:cNvPr>
            <p:cNvSpPr/>
            <p:nvPr userDrawn="1"/>
          </p:nvSpPr>
          <p:spPr>
            <a:xfrm>
              <a:off x="8543066" y="1871664"/>
              <a:ext cx="135457" cy="135007"/>
            </a:xfrm>
            <a:prstGeom prst="rect">
              <a:avLst/>
            </a:prstGeom>
            <a:solidFill>
              <a:srgbClr val="7E9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9F30379-973F-AB27-EF8D-A465EA3AB771}"/>
                </a:ext>
              </a:extLst>
            </p:cNvPr>
            <p:cNvSpPr/>
            <p:nvPr userDrawn="1"/>
          </p:nvSpPr>
          <p:spPr>
            <a:xfrm>
              <a:off x="8678538" y="1871664"/>
              <a:ext cx="135457" cy="135007"/>
            </a:xfrm>
            <a:prstGeom prst="rect">
              <a:avLst/>
            </a:prstGeom>
            <a:solidFill>
              <a:srgbClr val="6D8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ED9B8E-0C43-E0B7-B693-452254E39CE8}"/>
                </a:ext>
              </a:extLst>
            </p:cNvPr>
            <p:cNvSpPr/>
            <p:nvPr userDrawn="1"/>
          </p:nvSpPr>
          <p:spPr>
            <a:xfrm>
              <a:off x="8814009" y="1871664"/>
              <a:ext cx="135457" cy="135007"/>
            </a:xfrm>
            <a:prstGeom prst="rect">
              <a:avLst/>
            </a:prstGeom>
            <a:solidFill>
              <a:srgbClr val="5C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85FD3A4-63C4-E9CA-BFAF-9E64026AEBB3}"/>
                </a:ext>
              </a:extLst>
            </p:cNvPr>
            <p:cNvSpPr/>
            <p:nvPr userDrawn="1"/>
          </p:nvSpPr>
          <p:spPr>
            <a:xfrm>
              <a:off x="8407579" y="2060694"/>
              <a:ext cx="135457" cy="135007"/>
            </a:xfrm>
            <a:prstGeom prst="rect">
              <a:avLst/>
            </a:prstGeom>
            <a:solidFill>
              <a:srgbClr val="4551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298065D7-122B-A96F-D955-E13ADA05DCD8}"/>
                </a:ext>
              </a:extLst>
            </p:cNvPr>
            <p:cNvSpPr/>
            <p:nvPr userDrawn="1"/>
          </p:nvSpPr>
          <p:spPr>
            <a:xfrm>
              <a:off x="8543051" y="2060694"/>
              <a:ext cx="135457" cy="135007"/>
            </a:xfrm>
            <a:prstGeom prst="rect">
              <a:avLst/>
            </a:prstGeom>
            <a:solidFill>
              <a:srgbClr val="2B3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E1C1B27-A6AE-A77C-90EA-7AC15807F64F}"/>
                </a:ext>
              </a:extLst>
            </p:cNvPr>
            <p:cNvSpPr/>
            <p:nvPr userDrawn="1"/>
          </p:nvSpPr>
          <p:spPr>
            <a:xfrm>
              <a:off x="8678522" y="2060694"/>
              <a:ext cx="135457" cy="135007"/>
            </a:xfrm>
            <a:prstGeom prst="rect">
              <a:avLst/>
            </a:prstGeom>
            <a:solidFill>
              <a:srgbClr val="17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43E6AD00-3DCC-E024-5C3B-90A77ED65D5C}"/>
                </a:ext>
              </a:extLst>
            </p:cNvPr>
            <p:cNvSpPr/>
            <p:nvPr userDrawn="1"/>
          </p:nvSpPr>
          <p:spPr>
            <a:xfrm>
              <a:off x="8814009" y="2060694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B392718-315E-A864-5746-575BB3080324}"/>
                </a:ext>
              </a:extLst>
            </p:cNvPr>
            <p:cNvSpPr/>
            <p:nvPr userDrawn="1"/>
          </p:nvSpPr>
          <p:spPr>
            <a:xfrm>
              <a:off x="8407594" y="2242971"/>
              <a:ext cx="135457" cy="13500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D7627FB9-9E62-57A1-96E0-09A56A05642F}"/>
                </a:ext>
              </a:extLst>
            </p:cNvPr>
            <p:cNvSpPr/>
            <p:nvPr userDrawn="1"/>
          </p:nvSpPr>
          <p:spPr>
            <a:xfrm>
              <a:off x="8543051" y="2242971"/>
              <a:ext cx="135457" cy="1350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42E39B1-8B8F-96DD-92F0-6B918FC36B5A}"/>
                </a:ext>
              </a:extLst>
            </p:cNvPr>
            <p:cNvSpPr/>
            <p:nvPr userDrawn="1"/>
          </p:nvSpPr>
          <p:spPr>
            <a:xfrm>
              <a:off x="8678538" y="2242971"/>
              <a:ext cx="135457" cy="1350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0A885A9-AE65-7319-5954-F8BAB9967983}"/>
                </a:ext>
              </a:extLst>
            </p:cNvPr>
            <p:cNvSpPr/>
            <p:nvPr userDrawn="1"/>
          </p:nvSpPr>
          <p:spPr>
            <a:xfrm>
              <a:off x="8814009" y="2242971"/>
              <a:ext cx="135457" cy="135007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70E4A62-41EA-6131-9F4D-E1119F567208}"/>
                </a:ext>
              </a:extLst>
            </p:cNvPr>
            <p:cNvSpPr/>
            <p:nvPr userDrawn="1"/>
          </p:nvSpPr>
          <p:spPr>
            <a:xfrm>
              <a:off x="8407594" y="2432001"/>
              <a:ext cx="135457" cy="13500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66434251-5165-BCF6-F1DE-8F25608F6F89}"/>
                </a:ext>
              </a:extLst>
            </p:cNvPr>
            <p:cNvSpPr/>
            <p:nvPr userDrawn="1"/>
          </p:nvSpPr>
          <p:spPr>
            <a:xfrm>
              <a:off x="8543066" y="2432001"/>
              <a:ext cx="135457" cy="13500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F162253-15EB-6DE9-2B79-16669610312E}"/>
                </a:ext>
              </a:extLst>
            </p:cNvPr>
            <p:cNvSpPr/>
            <p:nvPr userDrawn="1"/>
          </p:nvSpPr>
          <p:spPr>
            <a:xfrm>
              <a:off x="8678538" y="2432001"/>
              <a:ext cx="135457" cy="135007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34FFE3D-A5D2-2844-3836-35D792BF331F}"/>
                </a:ext>
              </a:extLst>
            </p:cNvPr>
            <p:cNvSpPr/>
            <p:nvPr userDrawn="1"/>
          </p:nvSpPr>
          <p:spPr>
            <a:xfrm>
              <a:off x="8814009" y="2432001"/>
              <a:ext cx="135457" cy="13500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2E67C1B7-3D99-1C02-67D6-1CEA523E2C60}"/>
                </a:ext>
              </a:extLst>
            </p:cNvPr>
            <p:cNvSpPr/>
            <p:nvPr userDrawn="1"/>
          </p:nvSpPr>
          <p:spPr>
            <a:xfrm>
              <a:off x="8407594" y="2621032"/>
              <a:ext cx="135457" cy="13500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739939F-B47C-7DC7-7D92-C8AEBA5FD06C}"/>
                </a:ext>
              </a:extLst>
            </p:cNvPr>
            <p:cNvSpPr/>
            <p:nvPr userDrawn="1"/>
          </p:nvSpPr>
          <p:spPr>
            <a:xfrm>
              <a:off x="8543066" y="2621032"/>
              <a:ext cx="135457" cy="135007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205E827-7847-DA7E-6732-D04AD883423E}"/>
                </a:ext>
              </a:extLst>
            </p:cNvPr>
            <p:cNvSpPr/>
            <p:nvPr userDrawn="1"/>
          </p:nvSpPr>
          <p:spPr>
            <a:xfrm>
              <a:off x="8678538" y="2621032"/>
              <a:ext cx="135457" cy="135007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4C8F7C09-1FD0-09C1-EB91-E20261403B83}"/>
                </a:ext>
              </a:extLst>
            </p:cNvPr>
            <p:cNvSpPr/>
            <p:nvPr userDrawn="1"/>
          </p:nvSpPr>
          <p:spPr>
            <a:xfrm>
              <a:off x="8814009" y="2621032"/>
              <a:ext cx="135457" cy="135007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72696FB4-C737-D74A-FCE3-95C9C63C6DCC}"/>
                </a:ext>
              </a:extLst>
            </p:cNvPr>
            <p:cNvSpPr/>
            <p:nvPr userDrawn="1"/>
          </p:nvSpPr>
          <p:spPr>
            <a:xfrm>
              <a:off x="8407579" y="2810062"/>
              <a:ext cx="135457" cy="135007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5C8112C-EB73-EE54-B84F-66B16503351D}"/>
                </a:ext>
              </a:extLst>
            </p:cNvPr>
            <p:cNvSpPr/>
            <p:nvPr userDrawn="1"/>
          </p:nvSpPr>
          <p:spPr>
            <a:xfrm>
              <a:off x="8543051" y="2810062"/>
              <a:ext cx="135457" cy="135007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4D577E05-CC86-9A4B-9E3A-31B73546A8FF}"/>
                </a:ext>
              </a:extLst>
            </p:cNvPr>
            <p:cNvSpPr/>
            <p:nvPr userDrawn="1"/>
          </p:nvSpPr>
          <p:spPr>
            <a:xfrm>
              <a:off x="8678522" y="2810062"/>
              <a:ext cx="135457" cy="13500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FA08D70-A612-21C6-36D2-9774BE14982E}"/>
                </a:ext>
              </a:extLst>
            </p:cNvPr>
            <p:cNvSpPr/>
            <p:nvPr userDrawn="1"/>
          </p:nvSpPr>
          <p:spPr>
            <a:xfrm>
              <a:off x="8814009" y="2810062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6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7" r:id="rId4"/>
    <p:sldLayoutId id="2147483680" r:id="rId5"/>
    <p:sldLayoutId id="2147483688" r:id="rId6"/>
    <p:sldLayoutId id="2147483685" r:id="rId7"/>
    <p:sldLayoutId id="2147483686" r:id="rId8"/>
    <p:sldLayoutId id="2147483690" r:id="rId9"/>
    <p:sldLayoutId id="214748368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-130" baseline="0" dirty="0">
          <a:ln>
            <a:noFill/>
          </a:ln>
          <a:solidFill>
            <a:srgbClr val="005AB4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000" kern="1200">
          <a:solidFill>
            <a:srgbClr val="005AB4"/>
          </a:solidFill>
          <a:latin typeface="Arial Narrow" panose="020B0606020202030204" pitchFamily="34" charset="0"/>
          <a:ea typeface="+mn-ea"/>
          <a:cs typeface="+mn-cs"/>
        </a:defRPr>
      </a:lvl1pPr>
      <a:lvl2pPr marL="180363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6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2pPr>
      <a:lvl3pPr marL="356575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4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3pPr>
      <a:lvl4pPr marL="539138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4pPr>
      <a:lvl5pPr marL="715350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api-reference/fil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fi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guides/retrieval#query-rewriti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EE-62FB-D7FE-B7DC-26759257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AI Backend Tools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4C57-2C02-7D1B-824F-31AD0DAF3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Karsten Held, May 2025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267-07FD-19F2-506D-EAF8A9E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Files</a:t>
            </a:r>
            <a:endParaRPr lang="en-CA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F933-8117-3578-3A43-493A331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" y="895948"/>
            <a:ext cx="2435411" cy="265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40FD-F113-2DAF-7B60-0B45A673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24" y="852580"/>
            <a:ext cx="2420931" cy="329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746CC-676F-8A9C-1854-13C1A182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9" y="3649588"/>
            <a:ext cx="2397765" cy="1497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32706-6E14-40A1-7486-97465356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50" y="845322"/>
            <a:ext cx="2383285" cy="133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0A49C-30C0-1B11-2C65-6014DA0D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4" y="4257570"/>
            <a:ext cx="2368806" cy="1390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CD5CE-C758-6DA0-26E1-E4C5543BD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346" y="2302736"/>
            <a:ext cx="2484640" cy="3231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D605-0FC8-5F59-FC2D-9FC4EA92E3C5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8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C0C0F-B43D-8B01-A169-A3BDDC8BFF42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9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20" y="1514522"/>
            <a:ext cx="518457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21" y="1337913"/>
            <a:ext cx="36003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01.pdf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Eval.jsonl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assistant-Wtv2TczLwUjfw9aP3KV2fP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318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B676-A27B-D341-5F6B-4C679A6DF1D2}"/>
              </a:ext>
            </a:extLst>
          </p:cNvPr>
          <p:cNvSpPr txBox="1"/>
          <p:nvPr/>
        </p:nvSpPr>
        <p:spPr>
          <a:xfrm>
            <a:off x="2547538" y="1669415"/>
            <a:ext cx="2003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C062-5A17-CFD6-D2B8-4A649B72A627}"/>
              </a:ext>
            </a:extLst>
          </p:cNvPr>
          <p:cNvSpPr/>
          <p:nvPr/>
        </p:nvSpPr>
        <p:spPr>
          <a:xfrm>
            <a:off x="2511206" y="1836994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341428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87124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1747556855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943254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344731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3522524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8EC837-1A07-4C1A-1DAE-42A81D2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05" y="2744381"/>
            <a:ext cx="2825764" cy="20704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36EFF3-0F4A-4BE0-AB42-E12E682A839D}"/>
              </a:ext>
            </a:extLst>
          </p:cNvPr>
          <p:cNvSpPr/>
          <p:nvPr/>
        </p:nvSpPr>
        <p:spPr>
          <a:xfrm>
            <a:off x="4023374" y="1836994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E70C0-ECEE-5F52-A4E1-CA23B032C6D4}"/>
              </a:ext>
            </a:extLst>
          </p:cNvPr>
          <p:cNvSpPr txBox="1"/>
          <p:nvPr/>
        </p:nvSpPr>
        <p:spPr>
          <a:xfrm>
            <a:off x="4052099" y="1669415"/>
            <a:ext cx="3013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2BCEE-3FC2-9178-57C3-132977C8248C}"/>
              </a:ext>
            </a:extLst>
          </p:cNvPr>
          <p:cNvSpPr/>
          <p:nvPr/>
        </p:nvSpPr>
        <p:spPr>
          <a:xfrm>
            <a:off x="4459545" y="1836994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1A3FF-1E04-895F-E6A0-D09434492619}"/>
              </a:ext>
            </a:extLst>
          </p:cNvPr>
          <p:cNvSpPr txBox="1"/>
          <p:nvPr/>
        </p:nvSpPr>
        <p:spPr>
          <a:xfrm>
            <a:off x="448827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A8A34-1319-EFFF-120D-3B1EDED245F7}"/>
              </a:ext>
            </a:extLst>
          </p:cNvPr>
          <p:cNvSpPr/>
          <p:nvPr/>
        </p:nvSpPr>
        <p:spPr>
          <a:xfrm>
            <a:off x="251520" y="2752060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77F55-C492-EB76-E465-5CBCF525A6D4}"/>
              </a:ext>
            </a:extLst>
          </p:cNvPr>
          <p:cNvSpPr/>
          <p:nvPr/>
        </p:nvSpPr>
        <p:spPr>
          <a:xfrm>
            <a:off x="251520" y="318445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91D7F-A5F9-2B99-8423-1B34B6828B9A}"/>
              </a:ext>
            </a:extLst>
          </p:cNvPr>
          <p:cNvSpPr/>
          <p:nvPr/>
        </p:nvSpPr>
        <p:spPr>
          <a:xfrm>
            <a:off x="956311" y="2755754"/>
            <a:ext cx="4482490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E09D-7CE8-96D7-B334-C6E6F9254130}"/>
              </a:ext>
            </a:extLst>
          </p:cNvPr>
          <p:cNvSpPr/>
          <p:nvPr/>
        </p:nvSpPr>
        <p:spPr>
          <a:xfrm>
            <a:off x="953607" y="3184451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file identifier, which can be referenced in the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2F0D3-08B8-14F4-F355-CA81A9F11B27}"/>
              </a:ext>
            </a:extLst>
          </p:cNvPr>
          <p:cNvSpPr/>
          <p:nvPr/>
        </p:nvSpPr>
        <p:spPr>
          <a:xfrm>
            <a:off x="251520" y="3400152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C32F6-8108-09F7-497B-F07815F9CEFD}"/>
              </a:ext>
            </a:extLst>
          </p:cNvPr>
          <p:cNvSpPr/>
          <p:nvPr/>
        </p:nvSpPr>
        <p:spPr>
          <a:xfrm>
            <a:off x="953607" y="3400152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size of the file, in bytes.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4782B-1EDD-7E41-33ED-B4954488FBC3}"/>
              </a:ext>
            </a:extLst>
          </p:cNvPr>
          <p:cNvSpPr/>
          <p:nvPr/>
        </p:nvSpPr>
        <p:spPr>
          <a:xfrm>
            <a:off x="251520" y="361036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DECCD-EA91-2B6B-2488-D416EC459203}"/>
              </a:ext>
            </a:extLst>
          </p:cNvPr>
          <p:cNvSpPr/>
          <p:nvPr/>
        </p:nvSpPr>
        <p:spPr>
          <a:xfrm>
            <a:off x="953607" y="3610364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was created.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file-a25022b39f214e39aadf8dbee8825599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59A72F-E863-9580-83EC-74F437E54D63}"/>
              </a:ext>
            </a:extLst>
          </p:cNvPr>
          <p:cNvSpPr/>
          <p:nvPr/>
        </p:nvSpPr>
        <p:spPr>
          <a:xfrm>
            <a:off x="2511206" y="2071152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127728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87124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1747819464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344731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75172-DDAA-7D52-8462-D82146FF82BA}"/>
              </a:ext>
            </a:extLst>
          </p:cNvPr>
          <p:cNvSpPr/>
          <p:nvPr/>
        </p:nvSpPr>
        <p:spPr>
          <a:xfrm>
            <a:off x="4023374" y="2071152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fine-tune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7F268-D9D5-12AE-B7E6-341EB6B13EE1}"/>
              </a:ext>
            </a:extLst>
          </p:cNvPr>
          <p:cNvSpPr/>
          <p:nvPr/>
        </p:nvSpPr>
        <p:spPr>
          <a:xfrm>
            <a:off x="4459545" y="2071152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332ED-3975-7825-4BD5-077DB2D73B95}"/>
              </a:ext>
            </a:extLst>
          </p:cNvPr>
          <p:cNvSpPr/>
          <p:nvPr/>
        </p:nvSpPr>
        <p:spPr>
          <a:xfrm>
            <a:off x="251520" y="382057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8F3DA0-81DE-6799-FE51-5900DA791686}"/>
              </a:ext>
            </a:extLst>
          </p:cNvPr>
          <p:cNvSpPr/>
          <p:nvPr/>
        </p:nvSpPr>
        <p:spPr>
          <a:xfrm>
            <a:off x="953607" y="3820576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will expire. Only used in vector stores.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9DAC6-0C81-F8A6-F603-68BF651FA923}"/>
              </a:ext>
            </a:extLst>
          </p:cNvPr>
          <p:cNvSpPr/>
          <p:nvPr/>
        </p:nvSpPr>
        <p:spPr>
          <a:xfrm>
            <a:off x="251520" y="4030788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object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BD4D87-8094-0109-89DA-15E722C18B0A}"/>
              </a:ext>
            </a:extLst>
          </p:cNvPr>
          <p:cNvSpPr/>
          <p:nvPr/>
        </p:nvSpPr>
        <p:spPr>
          <a:xfrm>
            <a:off x="953607" y="4030788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object type, which is always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CDB4E-6102-EFA8-671A-F6B138363D5F}"/>
              </a:ext>
            </a:extLst>
          </p:cNvPr>
          <p:cNvSpPr/>
          <p:nvPr/>
        </p:nvSpPr>
        <p:spPr>
          <a:xfrm>
            <a:off x="251520" y="4241000"/>
            <a:ext cx="671771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BC34E-DE8A-815F-F7F8-B3B6F3043B56}"/>
              </a:ext>
            </a:extLst>
          </p:cNvPr>
          <p:cNvSpPr/>
          <p:nvPr/>
        </p:nvSpPr>
        <p:spPr>
          <a:xfrm>
            <a:off x="953607" y="4241000"/>
            <a:ext cx="4482490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The intended purpose of the file. Supported values are assistants, assistants_output, batch, batch_output, fine-tune, fine-tune-results and vision.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EAF69-EB6D-B158-4B6A-A659322586EB}"/>
              </a:ext>
            </a:extLst>
          </p:cNvPr>
          <p:cNvSpPr/>
          <p:nvPr/>
        </p:nvSpPr>
        <p:spPr>
          <a:xfrm>
            <a:off x="251520" y="457754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34558-B665-800A-1715-927DE2E9BA77}"/>
              </a:ext>
            </a:extLst>
          </p:cNvPr>
          <p:cNvSpPr/>
          <p:nvPr/>
        </p:nvSpPr>
        <p:spPr>
          <a:xfrm>
            <a:off x="953607" y="4577545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Deprecated. The current status of the file, which can be either uploaded, processed, or error.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3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20" y="900152"/>
            <a:ext cx="70567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Files are used embedded in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vector stores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batch requests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 And as data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fine-tunings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evaluations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246A7-722E-7808-C0A0-54888A25A597}"/>
              </a:ext>
            </a:extLst>
          </p:cNvPr>
          <p:cNvSpPr/>
          <p:nvPr/>
        </p:nvSpPr>
        <p:spPr>
          <a:xfrm>
            <a:off x="251520" y="2972550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524CC-2141-B6CF-6F0E-064633E58578}"/>
              </a:ext>
            </a:extLst>
          </p:cNvPr>
          <p:cNvSpPr/>
          <p:nvPr/>
        </p:nvSpPr>
        <p:spPr>
          <a:xfrm>
            <a:off x="953607" y="2972550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file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45D8FE-5612-39E0-3E72-C70D774EB7F6}"/>
              </a:ext>
            </a:extLst>
          </p:cNvPr>
          <p:cNvSpPr/>
          <p:nvPr/>
        </p:nvSpPr>
        <p:spPr>
          <a:xfrm>
            <a:off x="5793712" y="1514522"/>
            <a:ext cx="2825763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 anchorCtr="0"/>
          <a:lstStyle/>
          <a:p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Pricing: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free up to 1GB total storage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every additional 1 GB = $0.1 / day = $3 / month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$2.5 per 1000 file_search tool calls</a:t>
            </a:r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B67-DC20-54B4-8FDD-F88B9E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stores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362E1-500D-D8CD-0A21-F71DC783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" y="914630"/>
            <a:ext cx="2142701" cy="249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3EB4-787C-B029-4D14-14A7CE5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0" y="914630"/>
            <a:ext cx="2142701" cy="270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A553F-74A1-674C-A492-ED92AC82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1" y="3937620"/>
            <a:ext cx="2130889" cy="116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CBF4C-75A4-8B87-754B-0EDD5D36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564" y="914630"/>
            <a:ext cx="2145064" cy="2282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4DE2C-FA93-F106-BF14-1B54BCE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66" y="3937620"/>
            <a:ext cx="2145064" cy="1209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7DA782-84AF-227E-68DB-F4277D3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51" y="914630"/>
            <a:ext cx="2142701" cy="2886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AC965-8663-76BA-42A8-34194B647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220" y="3313932"/>
            <a:ext cx="2145064" cy="2272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EA17-3D09-FCBC-A977-87E71391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52" y="4636521"/>
            <a:ext cx="982760" cy="6874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606CAE-35DB-E24B-3310-43E03E86CE7C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B3CA67-57F1-DD94-2DC3-D3EA37D28AB7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18" y="1514522"/>
            <a:ext cx="597666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18" y="1337913"/>
            <a:ext cx="708036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Vector stores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Vectorstore1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vs_590JuZn9rMPObfpUjZcTU9PS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335368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1741255682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384516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2911432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2963786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vs_MBInFXZYATSGH7DwilCpe78p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335368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2911432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1742371107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19" y="900152"/>
            <a:ext cx="86776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Vector stores are used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 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assistants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response models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(agents). They are usually accessed using a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file_search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tool call.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50011-5E7A-2961-83F7-F0A10DB4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89" y="2748366"/>
            <a:ext cx="3559839" cy="2287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931BE-469A-7ADA-DBA3-9D9E9CE224D2}"/>
              </a:ext>
            </a:extLst>
          </p:cNvPr>
          <p:cNvSpPr/>
          <p:nvPr/>
        </p:nvSpPr>
        <p:spPr>
          <a:xfrm>
            <a:off x="348749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1743077077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3DD05-54AE-B263-736A-F3FF03546BCD}"/>
              </a:ext>
            </a:extLst>
          </p:cNvPr>
          <p:cNvSpPr txBox="1"/>
          <p:nvPr/>
        </p:nvSpPr>
        <p:spPr>
          <a:xfrm>
            <a:off x="3530046" y="1669415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5D15-5419-A746-6C85-705CA2159D80}"/>
              </a:ext>
            </a:extLst>
          </p:cNvPr>
          <p:cNvSpPr/>
          <p:nvPr/>
        </p:nvSpPr>
        <p:spPr>
          <a:xfrm>
            <a:off x="348749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1742047284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417D0-53C4-5E1F-069E-C5720D0A76F4}"/>
              </a:ext>
            </a:extLst>
          </p:cNvPr>
          <p:cNvSpPr/>
          <p:nvPr/>
        </p:nvSpPr>
        <p:spPr>
          <a:xfrm>
            <a:off x="406356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completed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90EBA-B8E8-29A5-147F-C7D152BFC52F}"/>
              </a:ext>
            </a:extLst>
          </p:cNvPr>
          <p:cNvSpPr txBox="1"/>
          <p:nvPr/>
        </p:nvSpPr>
        <p:spPr>
          <a:xfrm>
            <a:off x="410611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C3907-8EC8-E38D-6FD0-E2C9DEA61AC6}"/>
              </a:ext>
            </a:extLst>
          </p:cNvPr>
          <p:cNvSpPr/>
          <p:nvPr/>
        </p:nvSpPr>
        <p:spPr>
          <a:xfrm>
            <a:off x="406356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expired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0D0AA0-3434-D465-8A15-0D5B0ABBA3A5}"/>
              </a:ext>
            </a:extLst>
          </p:cNvPr>
          <p:cNvSpPr/>
          <p:nvPr/>
        </p:nvSpPr>
        <p:spPr>
          <a:xfrm>
            <a:off x="254764" y="2748366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069FD8-6F49-AC58-FD53-9983CB5DC91B}"/>
              </a:ext>
            </a:extLst>
          </p:cNvPr>
          <p:cNvSpPr/>
          <p:nvPr/>
        </p:nvSpPr>
        <p:spPr>
          <a:xfrm>
            <a:off x="254764" y="3180757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CA0256-51F3-3D9E-2178-49B100949E30}"/>
              </a:ext>
            </a:extLst>
          </p:cNvPr>
          <p:cNvSpPr/>
          <p:nvPr/>
        </p:nvSpPr>
        <p:spPr>
          <a:xfrm>
            <a:off x="959554" y="2752060"/>
            <a:ext cx="4263222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06F82-B2A1-FD07-22F9-EF659E4C62A3}"/>
              </a:ext>
            </a:extLst>
          </p:cNvPr>
          <p:cNvSpPr/>
          <p:nvPr/>
        </p:nvSpPr>
        <p:spPr>
          <a:xfrm>
            <a:off x="956850" y="3180757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identifier, which can be referenced in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DBD57C-F82B-F82B-0AA7-55BC8C433FD7}"/>
              </a:ext>
            </a:extLst>
          </p:cNvPr>
          <p:cNvSpPr/>
          <p:nvPr/>
        </p:nvSpPr>
        <p:spPr>
          <a:xfrm>
            <a:off x="254764" y="3396301"/>
            <a:ext cx="671771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 /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/</a:t>
            </a:r>
          </a:p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FFEC83-7655-46EA-6F8C-4DAD979034C7}"/>
              </a:ext>
            </a:extLst>
          </p:cNvPr>
          <p:cNvSpPr/>
          <p:nvPr/>
        </p:nvSpPr>
        <p:spPr>
          <a:xfrm>
            <a:off x="956850" y="3396301"/>
            <a:ext cx="4263222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vector store was created / will expire / was last active.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EC3F56-4DCE-5835-8ABE-EC3E206567F6}"/>
              </a:ext>
            </a:extLst>
          </p:cNvPr>
          <p:cNvSpPr/>
          <p:nvPr/>
        </p:nvSpPr>
        <p:spPr>
          <a:xfrm>
            <a:off x="254764" y="3868059"/>
            <a:ext cx="671771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BA2A1C-707B-9138-806F-C8AC4DE1A865}"/>
              </a:ext>
            </a:extLst>
          </p:cNvPr>
          <p:cNvSpPr/>
          <p:nvPr/>
        </p:nvSpPr>
        <p:spPr>
          <a:xfrm>
            <a:off x="956850" y="3868059"/>
            <a:ext cx="4263222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status of the vector store, which can be either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expired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or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 A status of completed indicates that the vector store is ready for use.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B13F48-6B86-3FFC-B323-CB2777E2BDC6}"/>
              </a:ext>
            </a:extLst>
          </p:cNvPr>
          <p:cNvSpPr/>
          <p:nvPr/>
        </p:nvSpPr>
        <p:spPr>
          <a:xfrm>
            <a:off x="254764" y="296885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96805F-795E-92C5-71BB-08ADEA9CBF87}"/>
              </a:ext>
            </a:extLst>
          </p:cNvPr>
          <p:cNvSpPr/>
          <p:nvPr/>
        </p:nvSpPr>
        <p:spPr>
          <a:xfrm>
            <a:off x="956850" y="2968856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vector store.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B46E22-61F9-914D-AFDF-36918D466A0C}"/>
              </a:ext>
            </a:extLst>
          </p:cNvPr>
          <p:cNvSpPr/>
          <p:nvPr/>
        </p:nvSpPr>
        <p:spPr>
          <a:xfrm>
            <a:off x="254764" y="4191603"/>
            <a:ext cx="671771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06E82-7074-9DBC-59B8-40E95C5D1412}"/>
              </a:ext>
            </a:extLst>
          </p:cNvPr>
          <p:cNvSpPr/>
          <p:nvPr/>
        </p:nvSpPr>
        <p:spPr>
          <a:xfrm>
            <a:off x="956850" y="4191603"/>
            <a:ext cx="4263222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Set of 16 key-value pairs that can be attached to an object. This can be useful for storing additional information about the object in a structured format, and querying for objects via API or the dashboard. Keys: strings max. 64 characters. Values: strings with max. 512 characters.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84F85C-1E00-F81E-297C-60E03EA9A051}"/>
              </a:ext>
            </a:extLst>
          </p:cNvPr>
          <p:cNvSpPr/>
          <p:nvPr/>
        </p:nvSpPr>
        <p:spPr>
          <a:xfrm>
            <a:off x="253888" y="4662093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file_counts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9A63E2-D58C-7178-E218-C4DBADAEA491}"/>
              </a:ext>
            </a:extLst>
          </p:cNvPr>
          <p:cNvSpPr/>
          <p:nvPr/>
        </p:nvSpPr>
        <p:spPr>
          <a:xfrm>
            <a:off x="955974" y="4662093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number of files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cancelled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failed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and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total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F04913-423D-34D1-1771-4F03BFB5C2EE}"/>
              </a:ext>
            </a:extLst>
          </p:cNvPr>
          <p:cNvSpPr/>
          <p:nvPr/>
        </p:nvSpPr>
        <p:spPr>
          <a:xfrm>
            <a:off x="253888" y="487399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usage_bytes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CF51C9-8375-47B5-245E-AC19F60C76E5}"/>
              </a:ext>
            </a:extLst>
          </p:cNvPr>
          <p:cNvSpPr/>
          <p:nvPr/>
        </p:nvSpPr>
        <p:spPr>
          <a:xfrm>
            <a:off x="955974" y="4873994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total number of bytes used by the files in the vector store.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3BAF5-C699-DCE1-91B3-38DAE872BB62}"/>
              </a:ext>
            </a:extLst>
          </p:cNvPr>
          <p:cNvSpPr/>
          <p:nvPr/>
        </p:nvSpPr>
        <p:spPr>
          <a:xfrm>
            <a:off x="4639624" y="1836994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51E402-0D31-2D0E-572A-2EAC6A30F098}"/>
              </a:ext>
            </a:extLst>
          </p:cNvPr>
          <p:cNvSpPr txBox="1"/>
          <p:nvPr/>
        </p:nvSpPr>
        <p:spPr>
          <a:xfrm>
            <a:off x="4682174" y="1669415"/>
            <a:ext cx="3510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DD25A5-EA51-478E-F53E-44B469EAD908}"/>
              </a:ext>
            </a:extLst>
          </p:cNvPr>
          <p:cNvSpPr/>
          <p:nvPr/>
        </p:nvSpPr>
        <p:spPr>
          <a:xfrm>
            <a:off x="4639624" y="207115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CB2E08E-AD6D-3130-D209-02470C90500F}"/>
              </a:ext>
            </a:extLst>
          </p:cNvPr>
          <p:cNvSpPr/>
          <p:nvPr/>
        </p:nvSpPr>
        <p:spPr>
          <a:xfrm>
            <a:off x="5075276" y="1836994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861FC9-D9F0-39F1-FE82-8AB84B4BE953}"/>
              </a:ext>
            </a:extLst>
          </p:cNvPr>
          <p:cNvSpPr txBox="1"/>
          <p:nvPr/>
        </p:nvSpPr>
        <p:spPr>
          <a:xfrm>
            <a:off x="5117826" y="1669415"/>
            <a:ext cx="4023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file_counts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20DEF6-AE9B-9067-5024-03E51D2D9C36}"/>
              </a:ext>
            </a:extLst>
          </p:cNvPr>
          <p:cNvSpPr/>
          <p:nvPr/>
        </p:nvSpPr>
        <p:spPr>
          <a:xfrm>
            <a:off x="5075276" y="207115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8B6428-B28F-6629-F28C-D9775F78E50E}"/>
              </a:ext>
            </a:extLst>
          </p:cNvPr>
          <p:cNvSpPr/>
          <p:nvPr/>
        </p:nvSpPr>
        <p:spPr>
          <a:xfrm>
            <a:off x="5511708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44013862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0A4590-C9FF-9E21-E1D9-625E6E7AF979}"/>
              </a:ext>
            </a:extLst>
          </p:cNvPr>
          <p:cNvSpPr txBox="1"/>
          <p:nvPr/>
        </p:nvSpPr>
        <p:spPr>
          <a:xfrm>
            <a:off x="5560856" y="1669415"/>
            <a:ext cx="4744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usage_bytes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C881E7-0A63-6AFA-9598-3619271DA01D}"/>
              </a:ext>
            </a:extLst>
          </p:cNvPr>
          <p:cNvSpPr/>
          <p:nvPr/>
        </p:nvSpPr>
        <p:spPr>
          <a:xfrm>
            <a:off x="5511708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8149-C6BF-6562-C74C-91F5BB95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324"/>
          <a:stretch/>
        </p:blipFill>
        <p:spPr>
          <a:xfrm>
            <a:off x="4716015" y="956447"/>
            <a:ext cx="3875707" cy="175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F194F-17F5-7FD5-54CB-4ADAC96A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2" y="956447"/>
            <a:ext cx="4345790" cy="364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ADE13-261D-4BB4-CC34-EB882830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529"/>
          <a:stretch/>
        </p:blipFill>
        <p:spPr>
          <a:xfrm>
            <a:off x="4716015" y="2785572"/>
            <a:ext cx="4056492" cy="21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 with query rewrite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73481-56AA-A374-D910-233D181C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3" y="841276"/>
            <a:ext cx="2930203" cy="4361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D3593-133D-E87E-55E6-ADA36B13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001553"/>
            <a:ext cx="4499238" cy="2222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6B8BB-8B81-59FF-6EFC-B06F8FC8A913}"/>
              </a:ext>
            </a:extLst>
          </p:cNvPr>
          <p:cNvSpPr txBox="1"/>
          <p:nvPr/>
        </p:nvSpPr>
        <p:spPr>
          <a:xfrm>
            <a:off x="3995936" y="950350"/>
            <a:ext cx="36372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All files from year 2015.</a:t>
            </a:r>
          </a:p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Rewritten 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Files from 2015</a:t>
            </a:r>
            <a:endParaRPr lang="en-US" sz="1600" b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4FCAD-573D-6913-3585-7D3DAE4BDDCD}"/>
              </a:ext>
            </a:extLst>
          </p:cNvPr>
          <p:cNvSpPr txBox="1"/>
          <p:nvPr/>
        </p:nvSpPr>
        <p:spPr>
          <a:xfrm>
            <a:off x="5292080" y="5305772"/>
            <a:ext cx="272029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CA" sz="900">
                <a:solidFill>
                  <a:srgbClr val="005AB4"/>
                </a:solidFill>
                <a:latin typeface="Arial Narrow" panose="020B0606020202030204" pitchFamily="34" charset="0"/>
                <a:hlinkClick r:id="rId4"/>
              </a:rPr>
              <a:t>https://platform.openai.com/docs/guides/retrieval#query-rewriting</a:t>
            </a:r>
            <a:endParaRPr lang="en-CA" sz="9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446C6-09BB-70F8-14FA-03EDECFA1AAB}"/>
              </a:ext>
            </a:extLst>
          </p:cNvPr>
          <p:cNvSpPr/>
          <p:nvPr/>
        </p:nvSpPr>
        <p:spPr>
          <a:xfrm>
            <a:off x="506103" y="2059904"/>
            <a:ext cx="194421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AB2A2-01ED-F6EE-DEB9-074B3A465E95}"/>
              </a:ext>
            </a:extLst>
          </p:cNvPr>
          <p:cNvSpPr txBox="1"/>
          <p:nvPr/>
        </p:nvSpPr>
        <p:spPr>
          <a:xfrm>
            <a:off x="3874749" y="1544582"/>
            <a:ext cx="4872208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rewritten_search_query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002B55"/>
                </a:solidFill>
                <a:effectLst/>
                <a:latin typeface="JetBrains Mono" panose="020B0509020102050004" pitchFamily="49" charset="0"/>
              </a:rPr>
              <a:t>=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search_results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.model_extra[</a:t>
            </a:r>
            <a:r>
              <a:rPr lang="en-US" sz="9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'search_query'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76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E8429-7A9F-302D-C77D-7AB5266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7300"/>
            <a:ext cx="4968552" cy="4412918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4FEBB-7108-B980-FCAC-D57FF668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96" y="1203133"/>
            <a:ext cx="2428778" cy="2084770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DBC6F-8FAB-9C22-05BD-C1345E12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4" t="9076" b="2166"/>
          <a:stretch/>
        </p:blipFill>
        <p:spPr>
          <a:xfrm>
            <a:off x="6005759" y="1916254"/>
            <a:ext cx="2946632" cy="3728460"/>
          </a:xfrm>
          <a:prstGeom prst="rect">
            <a:avLst/>
          </a:prstGeom>
          <a:ln w="25400">
            <a:solidFill>
              <a:srgbClr val="0FA219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/>
          <p:nvPr/>
        </p:nvCxnSpPr>
        <p:spPr>
          <a:xfrm>
            <a:off x="376486" y="3271379"/>
            <a:ext cx="388843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A9DED-FE9A-D0C5-DD52-8BF3B9AAB2F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76486" y="3384415"/>
            <a:ext cx="3979490" cy="1"/>
          </a:xfrm>
          <a:prstGeom prst="line">
            <a:avLst/>
          </a:prstGeom>
          <a:ln w="25400">
            <a:solidFill>
              <a:srgbClr val="0FA2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4251960" y="1536700"/>
            <a:ext cx="266700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7025C9-8B96-85A5-CB20-20A078A71B56}"/>
              </a:ext>
            </a:extLst>
          </p:cNvPr>
          <p:cNvSpPr/>
          <p:nvPr/>
        </p:nvSpPr>
        <p:spPr>
          <a:xfrm>
            <a:off x="4355976" y="1960880"/>
            <a:ext cx="1623184" cy="1423535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0FA2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A5D79-4A0C-3D4F-401A-85235D88BFB7}"/>
              </a:ext>
            </a:extLst>
          </p:cNvPr>
          <p:cNvSpPr txBox="1"/>
          <p:nvPr/>
        </p:nvSpPr>
        <p:spPr>
          <a:xfrm>
            <a:off x="4547196" y="1016779"/>
            <a:ext cx="1447019" cy="172064"/>
          </a:xfrm>
          <a:prstGeom prst="rect">
            <a:avLst/>
          </a:prstGeom>
          <a:solidFill>
            <a:srgbClr val="E02B72"/>
          </a:solidFill>
          <a:ln w="25400">
            <a:solidFill>
              <a:srgbClr val="E02B72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ResponseFileSearchToolCall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2FD7-D5AA-BCDA-BCE2-D24535A0CD5F}"/>
              </a:ext>
            </a:extLst>
          </p:cNvPr>
          <p:cNvSpPr txBox="1"/>
          <p:nvPr/>
        </p:nvSpPr>
        <p:spPr>
          <a:xfrm>
            <a:off x="5994329" y="1726341"/>
            <a:ext cx="1297941" cy="172064"/>
          </a:xfrm>
          <a:prstGeom prst="rect">
            <a:avLst/>
          </a:prstGeom>
          <a:solidFill>
            <a:srgbClr val="0FA219"/>
          </a:solidFill>
          <a:ln w="25400">
            <a:solidFill>
              <a:srgbClr val="0FA219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ResponseOutputMessage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8DBF9-E0A9-64F8-55D6-82C126FA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2"/>
          <a:stretch/>
        </p:blipFill>
        <p:spPr>
          <a:xfrm>
            <a:off x="218783" y="882805"/>
            <a:ext cx="2489799" cy="3054816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 and file_search_call.results </a:t>
            </a:r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>
            <a:cxnSpLocks/>
          </p:cNvCxnSpPr>
          <p:nvPr/>
        </p:nvCxnSpPr>
        <p:spPr>
          <a:xfrm>
            <a:off x="318448" y="2641476"/>
            <a:ext cx="243999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2748449" y="918364"/>
            <a:ext cx="157436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515F8-1218-2336-F63A-9F5CAFB5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36" y="869361"/>
            <a:ext cx="5971650" cy="4673676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42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5AB4"/>
          </a:solidFill>
        </a:ln>
      </a:spPr>
      <a:bodyPr lIns="36000" tIns="36000" rIns="36000" bIns="36000" rtlCol="0" anchor="ctr"/>
      <a:lstStyle>
        <a:defPPr algn="ctr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709</TotalTime>
  <Words>635</Words>
  <Application>Microsoft Office PowerPoint</Application>
  <PresentationFormat>On-screen Show (16:10)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Narrow</vt:lpstr>
      <vt:lpstr>Franklin Gothic Book</vt:lpstr>
      <vt:lpstr>Franklin Gothic Demi</vt:lpstr>
      <vt:lpstr>JetBrains Mono</vt:lpstr>
      <vt:lpstr>Open Sans</vt:lpstr>
      <vt:lpstr>Wingdings</vt:lpstr>
      <vt:lpstr>Office 2013 - 2022 Theme</vt:lpstr>
      <vt:lpstr>Open AI Backend Tools</vt:lpstr>
      <vt:lpstr>Open AI API - Files</vt:lpstr>
      <vt:lpstr>Open AI API - File object</vt:lpstr>
      <vt:lpstr>Open AI API - Vector stores</vt:lpstr>
      <vt:lpstr>Open AI API - Vector store object</vt:lpstr>
      <vt:lpstr>Search Results</vt:lpstr>
      <vt:lpstr>Search Results with query rewrite</vt:lpstr>
      <vt:lpstr>Responses API with file_search</vt:lpstr>
      <vt:lpstr>Responses API with file_search and file_search_call.results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Karsten Held</cp:lastModifiedBy>
  <cp:revision>382</cp:revision>
  <cp:lastPrinted>2013-04-25T17:17:50Z</cp:lastPrinted>
  <dcterms:created xsi:type="dcterms:W3CDTF">2012-11-27T21:38:00Z</dcterms:created>
  <dcterms:modified xsi:type="dcterms:W3CDTF">2025-05-28T18:35:12Z</dcterms:modified>
</cp:coreProperties>
</file>