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5"/>
  </p:notesMasterIdLst>
  <p:handoutMasterIdLst>
    <p:handoutMasterId r:id="rId16"/>
  </p:handoutMasterIdLst>
  <p:sldIdLst>
    <p:sldId id="258" r:id="rId2"/>
    <p:sldId id="268" r:id="rId3"/>
    <p:sldId id="267" r:id="rId4"/>
    <p:sldId id="261" r:id="rId5"/>
    <p:sldId id="259" r:id="rId6"/>
    <p:sldId id="260" r:id="rId7"/>
    <p:sldId id="262" r:id="rId8"/>
    <p:sldId id="263" r:id="rId9"/>
    <p:sldId id="266" r:id="rId10"/>
    <p:sldId id="264" r:id="rId11"/>
    <p:sldId id="265" r:id="rId12"/>
    <p:sldId id="269" r:id="rId13"/>
    <p:sldId id="270" r:id="rId14"/>
  </p:sldIdLst>
  <p:sldSz cx="9144000" cy="5715000" type="screen16x1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8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88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6D74"/>
    <a:srgbClr val="7E929A"/>
    <a:srgbClr val="90A1A8"/>
    <a:srgbClr val="2194F6"/>
    <a:srgbClr val="75BEFC"/>
    <a:srgbClr val="C0CCD0"/>
    <a:srgbClr val="0FA219"/>
    <a:srgbClr val="E02B72"/>
    <a:srgbClr val="174977"/>
    <a:srgbClr val="1064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43" autoAdjust="0"/>
    <p:restoredTop sz="95334" autoAdjust="0"/>
  </p:normalViewPr>
  <p:slideViewPr>
    <p:cSldViewPr>
      <p:cViewPr varScale="1">
        <p:scale>
          <a:sx n="134" d="100"/>
          <a:sy n="134" d="100"/>
        </p:scale>
        <p:origin x="941" y="490"/>
      </p:cViewPr>
      <p:guideLst>
        <p:guide orient="horz" pos="628"/>
        <p:guide pos="2880"/>
        <p:guide orient="horz" pos="18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26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4BCF81-FD30-4738-8CD3-6C15724C57DB}" type="datetimeFigureOut">
              <a:rPr lang="en-GB" smtClean="0"/>
              <a:t>21/07/2025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A13EB-BB19-4D49-9DC8-A05E0FC458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3485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C90FD-22B7-4ADA-A649-5A6995920D65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241425"/>
            <a:ext cx="53594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A29DB-83F2-4FAA-A01A-4544EE521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15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A29DB-83F2-4FAA-A01A-4544EE5213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09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5EDE8-2117-BC78-07A3-5A352E350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B852F-5E6D-5AD3-EF2D-0D9B23675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000" y="936551"/>
            <a:ext cx="8712000" cy="4608000"/>
          </a:xfrm>
          <a:prstGeom prst="rect">
            <a:avLst/>
          </a:prstGeom>
        </p:spPr>
        <p:txBody>
          <a:bodyPr vert="horz" lIns="108000" tIns="0" rIns="0" bIns="0" rtlCol="0">
            <a:noAutofit/>
          </a:bodyPr>
          <a:lstStyle>
            <a:lvl1pPr marL="179388" indent="-179388">
              <a:buFont typeface="Wingdings" panose="05000000000000000000" pitchFamily="2" charset="2"/>
              <a:buChar char="§"/>
              <a:defRPr/>
            </a:lvl1pPr>
            <a:lvl2pPr marL="360363" indent="-180975">
              <a:buFont typeface="Wingdings" panose="05000000000000000000" pitchFamily="2" charset="2"/>
              <a:buChar char="§"/>
              <a:defRPr/>
            </a:lvl2pPr>
            <a:lvl3pPr marL="539750" indent="-184150">
              <a:buFont typeface="Wingdings" panose="05000000000000000000" pitchFamily="2" charset="2"/>
              <a:buChar char="§"/>
              <a:defRPr/>
            </a:lvl3pPr>
            <a:lvl4pPr marL="710588" indent="-171450">
              <a:buFont typeface="Wingdings" panose="05000000000000000000" pitchFamily="2" charset="2"/>
              <a:buChar char="§"/>
              <a:defRPr/>
            </a:lvl4pPr>
            <a:lvl5pPr marL="886800" indent="-17145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B7B02E-D298-409C-01BE-8AC5E0F0ED37}"/>
              </a:ext>
            </a:extLst>
          </p:cNvPr>
          <p:cNvCxnSpPr/>
          <p:nvPr userDrawn="1"/>
        </p:nvCxnSpPr>
        <p:spPr bwMode="white">
          <a:xfrm>
            <a:off x="216000" y="720000"/>
            <a:ext cx="871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18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2B0E-2F0B-95A8-3DC1-8FE78D5F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89701-6DFB-1C10-3CAC-468DE6460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000" y="936551"/>
            <a:ext cx="2880000" cy="4608000"/>
          </a:xfrm>
          <a:prstGeom prst="rect">
            <a:avLst/>
          </a:prstGeom>
        </p:spPr>
        <p:txBody>
          <a:bodyPr vert="horz" lIns="108000" tIns="0" rIns="0" bIns="0" rtlCol="0">
            <a:noAutofit/>
          </a:bodyPr>
          <a:lstStyle>
            <a:lvl1pPr marL="0" indent="0">
              <a:spcBef>
                <a:spcPts val="600"/>
              </a:spcBef>
              <a:buFont typeface="Wingdings" panose="05000000000000000000" pitchFamily="2" charset="2"/>
              <a:buNone/>
              <a:defRPr sz="1100" b="1"/>
            </a:lvl1pPr>
            <a:lvl2pPr marL="92075" indent="-92075">
              <a:buFont typeface="Wingdings" panose="05000000000000000000" pitchFamily="2" charset="2"/>
              <a:buChar char="§"/>
              <a:defRPr sz="900"/>
            </a:lvl2pPr>
            <a:lvl3pPr marL="177800" indent="-85725">
              <a:buFont typeface="Wingdings" panose="05000000000000000000" pitchFamily="2" charset="2"/>
              <a:buChar char="§"/>
              <a:defRPr sz="900"/>
            </a:lvl3pPr>
            <a:lvl4pPr marL="269875" indent="-92075">
              <a:buFont typeface="Wingdings" panose="05000000000000000000" pitchFamily="2" charset="2"/>
              <a:buChar char="§"/>
              <a:defRPr sz="900"/>
            </a:lvl4pPr>
            <a:lvl5pPr marL="360363" indent="-90488">
              <a:buFont typeface="Wingdings" panose="05000000000000000000" pitchFamily="2" charset="2"/>
              <a:buChar char="§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8A88772-65DE-CA9C-12EB-25F0596A86E5}"/>
              </a:ext>
            </a:extLst>
          </p:cNvPr>
          <p:cNvCxnSpPr/>
          <p:nvPr userDrawn="1"/>
        </p:nvCxnSpPr>
        <p:spPr bwMode="white">
          <a:xfrm>
            <a:off x="216000" y="720000"/>
            <a:ext cx="871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5C52263-23B6-9530-0637-76B3E3D1C31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19168" y="936551"/>
            <a:ext cx="2880000" cy="4608000"/>
          </a:xfrm>
          <a:prstGeom prst="rect">
            <a:avLst/>
          </a:prstGeom>
        </p:spPr>
        <p:txBody>
          <a:bodyPr vert="horz" lIns="108000" tIns="0" rIns="0" bIns="0" rtlCol="0">
            <a:noAutofit/>
          </a:bodyPr>
          <a:lstStyle>
            <a:lvl1pPr marL="0" indent="0">
              <a:spcBef>
                <a:spcPts val="600"/>
              </a:spcBef>
              <a:buFont typeface="Wingdings" panose="05000000000000000000" pitchFamily="2" charset="2"/>
              <a:buNone/>
              <a:defRPr sz="1100" b="1"/>
            </a:lvl1pPr>
            <a:lvl2pPr marL="92075" indent="-92075">
              <a:buFont typeface="Wingdings" panose="05000000000000000000" pitchFamily="2" charset="2"/>
              <a:buChar char="§"/>
              <a:defRPr sz="900"/>
            </a:lvl2pPr>
            <a:lvl3pPr marL="177800" indent="-85725">
              <a:buFont typeface="Wingdings" panose="05000000000000000000" pitchFamily="2" charset="2"/>
              <a:buChar char="§"/>
              <a:defRPr sz="900"/>
            </a:lvl3pPr>
            <a:lvl4pPr marL="269875" indent="-92075">
              <a:buFont typeface="Wingdings" panose="05000000000000000000" pitchFamily="2" charset="2"/>
              <a:buChar char="§"/>
              <a:defRPr sz="900"/>
            </a:lvl4pPr>
            <a:lvl5pPr marL="360363" indent="-90488">
              <a:buFont typeface="Wingdings" panose="05000000000000000000" pitchFamily="2" charset="2"/>
              <a:buChar char="§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4E90215-AFE3-5698-5392-E3C2C5D741D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048000" y="936551"/>
            <a:ext cx="2880000" cy="4608000"/>
          </a:xfrm>
          <a:prstGeom prst="rect">
            <a:avLst/>
          </a:prstGeom>
        </p:spPr>
        <p:txBody>
          <a:bodyPr vert="horz" lIns="108000" tIns="0" rIns="0" bIns="0" rtlCol="0">
            <a:noAutofit/>
          </a:bodyPr>
          <a:lstStyle>
            <a:lvl1pPr marL="0" indent="0">
              <a:spcBef>
                <a:spcPts val="600"/>
              </a:spcBef>
              <a:buFont typeface="Wingdings" panose="05000000000000000000" pitchFamily="2" charset="2"/>
              <a:buNone/>
              <a:defRPr sz="1100" b="1"/>
            </a:lvl1pPr>
            <a:lvl2pPr marL="92075" indent="-92075">
              <a:buFont typeface="Wingdings" panose="05000000000000000000" pitchFamily="2" charset="2"/>
              <a:buChar char="§"/>
              <a:defRPr sz="900"/>
            </a:lvl2pPr>
            <a:lvl3pPr marL="177800" indent="-85725">
              <a:buFont typeface="Wingdings" panose="05000000000000000000" pitchFamily="2" charset="2"/>
              <a:buChar char="§"/>
              <a:defRPr sz="900"/>
            </a:lvl3pPr>
            <a:lvl4pPr marL="269875" indent="-92075">
              <a:buFont typeface="Wingdings" panose="05000000000000000000" pitchFamily="2" charset="2"/>
              <a:buChar char="§"/>
              <a:defRPr sz="900"/>
            </a:lvl4pPr>
            <a:lvl5pPr marL="360363" indent="-90488">
              <a:buFont typeface="Wingdings" panose="05000000000000000000" pitchFamily="2" charset="2"/>
              <a:buChar char="§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5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2B0E-2F0B-95A8-3DC1-8FE78D5F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89701-6DFB-1C10-3CAC-468DE6460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000" y="936551"/>
            <a:ext cx="2880000" cy="4608000"/>
          </a:xfrm>
          <a:prstGeom prst="rect">
            <a:avLst/>
          </a:prstGeom>
        </p:spPr>
        <p:txBody>
          <a:bodyPr vert="horz" lIns="72000" tIns="0" rIns="0" bIns="0" rtlCol="0">
            <a:noAutofit/>
          </a:bodyPr>
          <a:lstStyle>
            <a:lvl1pPr marL="49213" indent="-49213">
              <a:buFont typeface="Arial Narrow" panose="020B0606020202030204" pitchFamily="34" charset="0"/>
              <a:buChar char=" "/>
              <a:defRPr sz="1600" b="1"/>
            </a:lvl1pPr>
            <a:lvl2pPr marL="179388" indent="-134938">
              <a:buFont typeface="Wingdings" panose="05000000000000000000" pitchFamily="2" charset="2"/>
              <a:buChar char="§"/>
              <a:defRPr sz="1400"/>
            </a:lvl2pPr>
            <a:lvl3pPr marL="292100" indent="-112713">
              <a:buFont typeface="Wingdings" panose="05000000000000000000" pitchFamily="2" charset="2"/>
              <a:buChar char="§"/>
              <a:defRPr sz="1300"/>
            </a:lvl3pPr>
            <a:lvl4pPr marL="428625" indent="-136525">
              <a:buFont typeface="Wingdings" panose="05000000000000000000" pitchFamily="2" charset="2"/>
              <a:buChar char="§"/>
              <a:defRPr/>
            </a:lvl4pPr>
            <a:lvl5pPr marL="539750" indent="-111125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8A88772-65DE-CA9C-12EB-25F0596A86E5}"/>
              </a:ext>
            </a:extLst>
          </p:cNvPr>
          <p:cNvCxnSpPr/>
          <p:nvPr userDrawn="1"/>
        </p:nvCxnSpPr>
        <p:spPr bwMode="white">
          <a:xfrm>
            <a:off x="216000" y="720000"/>
            <a:ext cx="871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C7C1E36-DC77-F9B9-4B2C-A965AF50C7A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32000" y="936551"/>
            <a:ext cx="2880000" cy="4608000"/>
          </a:xfrm>
          <a:prstGeom prst="rect">
            <a:avLst/>
          </a:prstGeom>
        </p:spPr>
        <p:txBody>
          <a:bodyPr vert="horz" lIns="72000" tIns="0" rIns="0" bIns="0" rtlCol="0">
            <a:noAutofit/>
          </a:bodyPr>
          <a:lstStyle>
            <a:lvl1pPr marL="49213" indent="-49213">
              <a:buFont typeface="Arial Narrow" panose="020B0606020202030204" pitchFamily="34" charset="0"/>
              <a:buChar char=" "/>
              <a:defRPr sz="1600" b="1"/>
            </a:lvl1pPr>
            <a:lvl2pPr marL="179388" indent="-134938">
              <a:buFont typeface="Wingdings" panose="05000000000000000000" pitchFamily="2" charset="2"/>
              <a:buChar char="§"/>
              <a:defRPr sz="1400"/>
            </a:lvl2pPr>
            <a:lvl3pPr marL="292100" indent="-112713">
              <a:buFont typeface="Wingdings" panose="05000000000000000000" pitchFamily="2" charset="2"/>
              <a:buChar char="§"/>
              <a:defRPr sz="1300"/>
            </a:lvl3pPr>
            <a:lvl4pPr marL="428625" indent="-136525">
              <a:buFont typeface="Wingdings" panose="05000000000000000000" pitchFamily="2" charset="2"/>
              <a:buChar char="§"/>
              <a:defRPr/>
            </a:lvl4pPr>
            <a:lvl5pPr marL="539750" indent="-111125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EB1D540-E5E0-D9AC-3CF1-706FA4E1DE3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048000" y="936551"/>
            <a:ext cx="2880000" cy="4608000"/>
          </a:xfrm>
          <a:prstGeom prst="rect">
            <a:avLst/>
          </a:prstGeom>
        </p:spPr>
        <p:txBody>
          <a:bodyPr vert="horz" lIns="72000" tIns="0" rIns="0" bIns="0" rtlCol="0">
            <a:noAutofit/>
          </a:bodyPr>
          <a:lstStyle>
            <a:lvl1pPr marL="49213" indent="-49213">
              <a:buFont typeface="Arial Narrow" panose="020B0606020202030204" pitchFamily="34" charset="0"/>
              <a:buChar char=" "/>
              <a:defRPr sz="1600" b="1"/>
            </a:lvl1pPr>
            <a:lvl2pPr marL="179388" indent="-134938">
              <a:buFont typeface="Wingdings" panose="05000000000000000000" pitchFamily="2" charset="2"/>
              <a:buChar char="§"/>
              <a:defRPr sz="1400"/>
            </a:lvl2pPr>
            <a:lvl3pPr marL="292100" indent="-112713">
              <a:buFont typeface="Wingdings" panose="05000000000000000000" pitchFamily="2" charset="2"/>
              <a:buChar char="§"/>
              <a:defRPr sz="1300"/>
            </a:lvl3pPr>
            <a:lvl4pPr marL="428625" indent="-136525">
              <a:buFont typeface="Wingdings" panose="05000000000000000000" pitchFamily="2" charset="2"/>
              <a:buChar char="§"/>
              <a:defRPr/>
            </a:lvl4pPr>
            <a:lvl5pPr marL="539750" indent="-111125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326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DB8D5-F948-6A0F-0490-EC26F4A15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330FB2C-72EB-8DED-5949-D4E787621CA5}"/>
              </a:ext>
            </a:extLst>
          </p:cNvPr>
          <p:cNvCxnSpPr/>
          <p:nvPr userDrawn="1"/>
        </p:nvCxnSpPr>
        <p:spPr bwMode="white">
          <a:xfrm>
            <a:off x="216000" y="720000"/>
            <a:ext cx="871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554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4565B0-23A5-0594-8BC3-5BE3034F8EB0}"/>
              </a:ext>
            </a:extLst>
          </p:cNvPr>
          <p:cNvSpPr/>
          <p:nvPr userDrawn="1"/>
        </p:nvSpPr>
        <p:spPr>
          <a:xfrm>
            <a:off x="1" y="0"/>
            <a:ext cx="9143999" cy="5715000"/>
          </a:xfrm>
          <a:prstGeom prst="rect">
            <a:avLst/>
          </a:prstGeom>
          <a:solidFill>
            <a:srgbClr val="DEE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15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BDB8D5-F948-6A0F-0490-EC26F4A15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330FB2C-72EB-8DED-5949-D4E787621CA5}"/>
              </a:ext>
            </a:extLst>
          </p:cNvPr>
          <p:cNvCxnSpPr/>
          <p:nvPr userDrawn="1"/>
        </p:nvCxnSpPr>
        <p:spPr bwMode="white">
          <a:xfrm>
            <a:off x="216000" y="720000"/>
            <a:ext cx="871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71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Unbrand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1D7C7-AE67-411F-9813-5835947EE785}"/>
              </a:ext>
            </a:extLst>
          </p:cNvPr>
          <p:cNvSpPr/>
          <p:nvPr userDrawn="1"/>
        </p:nvSpPr>
        <p:spPr>
          <a:xfrm>
            <a:off x="0" y="1333501"/>
            <a:ext cx="9144001" cy="4381499"/>
          </a:xfrm>
          <a:prstGeom prst="rect">
            <a:avLst/>
          </a:prstGeom>
          <a:solidFill>
            <a:srgbClr val="E7E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1500" dirty="0">
              <a:latin typeface="Franklin Gothic Demi" panose="020B07030201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 bwMode="white">
          <a:xfrm>
            <a:off x="828668" y="1561356"/>
            <a:ext cx="7200000" cy="2088000"/>
          </a:xfrm>
          <a:effectLst/>
        </p:spPr>
        <p:txBody>
          <a:bodyPr vert="horz" lIns="0" tIns="45720" rIns="91440" bIns="45720" rtlCol="0" anchor="b" anchorCtr="0">
            <a:noAutofit/>
          </a:bodyPr>
          <a:lstStyle>
            <a:lvl1pPr>
              <a:defRPr lang="en-GB" sz="3200" i="0" spc="0" dirty="0">
                <a:solidFill>
                  <a:schemeClr val="tx1"/>
                </a:solidFill>
                <a:ea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 bwMode="white">
          <a:xfrm>
            <a:off x="828669" y="3893848"/>
            <a:ext cx="7200000" cy="720000"/>
          </a:xfrm>
          <a:prstGeom prst="rect">
            <a:avLst/>
          </a:prstGeom>
          <a:effectLst/>
        </p:spPr>
        <p:txBody>
          <a:bodyPr vert="horz" lIns="0" tIns="0" rIns="0" bIns="0" rtlCol="0" anchor="t" anchorCtr="0">
            <a:normAutofit/>
          </a:bodyPr>
          <a:lstStyle>
            <a:lvl1pPr>
              <a:defRPr lang="en-US" i="0" spc="0" dirty="0">
                <a:solidFill>
                  <a:schemeClr val="tx1"/>
                </a:solidFill>
                <a:effectLst/>
                <a:ea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dirty="0"/>
              <a:t>Click to edit Master subtitle style</a:t>
            </a:r>
          </a:p>
        </p:txBody>
      </p:sp>
      <p:cxnSp>
        <p:nvCxnSpPr>
          <p:cNvPr id="9" name="Straight Connector 8"/>
          <p:cNvCxnSpPr>
            <a:cxnSpLocks/>
          </p:cNvCxnSpPr>
          <p:nvPr userDrawn="1"/>
        </p:nvCxnSpPr>
        <p:spPr bwMode="white">
          <a:xfrm>
            <a:off x="828671" y="3747678"/>
            <a:ext cx="71866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C1BEABD-F63B-43B5-897F-B9EF7DA0EFA1}"/>
              </a:ext>
            </a:extLst>
          </p:cNvPr>
          <p:cNvSpPr/>
          <p:nvPr userDrawn="1"/>
        </p:nvSpPr>
        <p:spPr>
          <a:xfrm>
            <a:off x="0" y="-11575"/>
            <a:ext cx="9144001" cy="1315554"/>
          </a:xfrm>
          <a:prstGeom prst="rect">
            <a:avLst/>
          </a:prstGeom>
          <a:solidFill>
            <a:srgbClr val="DEE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1500">
              <a:latin typeface="Franklin Gothic Demi" panose="020B07030201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ABE21BE-9DA2-CBF0-43D7-EA1F9E0B9837}"/>
              </a:ext>
            </a:extLst>
          </p:cNvPr>
          <p:cNvSpPr/>
          <p:nvPr userDrawn="1"/>
        </p:nvSpPr>
        <p:spPr>
          <a:xfrm>
            <a:off x="4280949" y="1633845"/>
            <a:ext cx="35562" cy="7681"/>
          </a:xfrm>
          <a:custGeom>
            <a:avLst/>
            <a:gdLst>
              <a:gd name="connsiteX0" fmla="*/ 484 w 9217"/>
              <a:gd name="connsiteY0" fmla="*/ 213 h 9217"/>
              <a:gd name="connsiteX1" fmla="*/ 484 w 9217"/>
              <a:gd name="connsiteY1" fmla="*/ 213 h 9217"/>
              <a:gd name="connsiteX2" fmla="*/ 484 w 9217"/>
              <a:gd name="connsiteY2" fmla="*/ 213 h 9217"/>
              <a:gd name="connsiteX3" fmla="*/ 484 w 9217"/>
              <a:gd name="connsiteY3" fmla="*/ 213 h 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17" h="9217">
                <a:moveTo>
                  <a:pt x="484" y="213"/>
                </a:moveTo>
                <a:lnTo>
                  <a:pt x="484" y="213"/>
                </a:lnTo>
                <a:cubicBezTo>
                  <a:pt x="484" y="213"/>
                  <a:pt x="484" y="213"/>
                  <a:pt x="484" y="213"/>
                </a:cubicBezTo>
                <a:cubicBezTo>
                  <a:pt x="484" y="213"/>
                  <a:pt x="484" y="213"/>
                  <a:pt x="484" y="213"/>
                </a:cubicBezTo>
                <a:close/>
              </a:path>
            </a:pathLst>
          </a:custGeom>
          <a:solidFill>
            <a:srgbClr val="F8F6EF"/>
          </a:solidFill>
          <a:ln w="8641" cap="flat">
            <a:noFill/>
            <a:prstDash val="solid"/>
            <a:miter/>
          </a:ln>
        </p:spPr>
        <p:txBody>
          <a:bodyPr rtlCol="0" anchor="ctr"/>
          <a:lstStyle/>
          <a:p>
            <a:endParaRPr lang="en-CA" sz="1350"/>
          </a:p>
        </p:txBody>
      </p:sp>
    </p:spTree>
    <p:extLst>
      <p:ext uri="{BB962C8B-B14F-4D97-AF65-F5344CB8AC3E}">
        <p14:creationId xmlns:p14="http://schemas.microsoft.com/office/powerpoint/2010/main" val="2637469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branded Divider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 userDrawn="1"/>
        </p:nvSpPr>
        <p:spPr>
          <a:xfrm rot="5400000">
            <a:off x="5766151" y="2337152"/>
            <a:ext cx="5715000" cy="1040698"/>
          </a:xfrm>
          <a:prstGeom prst="rect">
            <a:avLst/>
          </a:prstGeom>
          <a:solidFill>
            <a:srgbClr val="E7E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2000">
              <a:latin typeface="Franklin Gothic Book" panose="020B0503020102020204" pitchFamily="34" charset="0"/>
              <a:ea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8069580" cy="5715000"/>
          </a:xfrm>
          <a:prstGeom prst="rect">
            <a:avLst/>
          </a:prstGeom>
          <a:solidFill>
            <a:srgbClr val="DEE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2000">
              <a:latin typeface="Franklin Gothic Book" panose="020B0503020102020204" pitchFamily="34" charset="0"/>
              <a:ea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1" y="1561356"/>
            <a:ext cx="6406037" cy="2088000"/>
          </a:xfrm>
          <a:effectLst/>
        </p:spPr>
        <p:txBody>
          <a:bodyPr vert="horz" lIns="0" tIns="45720" rIns="91440" bIns="45720" rtlCol="0" anchor="b" anchorCtr="0">
            <a:noAutofit/>
          </a:bodyPr>
          <a:lstStyle>
            <a:lvl1pPr>
              <a:defRPr lang="en-GB" sz="3200" i="0" spc="0" dirty="0">
                <a:solidFill>
                  <a:schemeClr val="tx1"/>
                </a:solidFill>
                <a:ea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</a:t>
            </a:r>
            <a:r>
              <a:rPr lang="en-DE"/>
              <a:t> </a:t>
            </a:r>
            <a:r>
              <a:rPr lang="en-US"/>
              <a:t>edit </a:t>
            </a:r>
            <a:r>
              <a:rPr lang="en-US" dirty="0"/>
              <a:t>Master title style</a:t>
            </a:r>
            <a:endParaRPr lang="en-GB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white">
          <a:xfrm>
            <a:off x="828669" y="3893849"/>
            <a:ext cx="6408000" cy="720000"/>
          </a:xfrm>
          <a:prstGeom prst="rect">
            <a:avLst/>
          </a:prstGeom>
          <a:effectLst/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i="0" spc="0">
                <a:solidFill>
                  <a:srgbClr val="3A3A3A"/>
                </a:solidFill>
                <a:effectLst/>
                <a:latin typeface="Arial Narrow" panose="020B0606020202030204" pitchFamily="34" charset="0"/>
                <a:ea typeface="Arial Narrow" panose="020B060602020203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2DC0392-3757-93C6-67D0-0E504155AB05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828671" y="3747678"/>
            <a:ext cx="640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519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9143999" cy="5715000"/>
          </a:xfrm>
          <a:prstGeom prst="rect">
            <a:avLst/>
          </a:prstGeom>
          <a:solidFill>
            <a:srgbClr val="DEE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15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332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8456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iv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5EDE8-2117-BC78-07A3-5A352E350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B852F-5E6D-5AD3-EF2D-0D9B23675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913284"/>
            <a:ext cx="8712000" cy="4608000"/>
          </a:xfrm>
          <a:prstGeom prst="rect">
            <a:avLst/>
          </a:prstGeom>
        </p:spPr>
        <p:txBody>
          <a:bodyPr vert="horz" lIns="72000" tIns="0" rIns="0" bIns="0" rtlCol="0">
            <a:noAutofit/>
          </a:bodyPr>
          <a:lstStyle>
            <a:lvl1pPr marL="0" indent="0">
              <a:buFont typeface="Arial Narrow" panose="020B0606020202030204" pitchFamily="34" charset="0"/>
              <a:buChar char=" "/>
              <a:defRPr b="1"/>
            </a:lvl1pPr>
            <a:lvl2pPr marL="198438" indent="-138113">
              <a:buFont typeface="Wingdings" panose="05000000000000000000" pitchFamily="2" charset="2"/>
              <a:buChar char="§"/>
              <a:defRPr/>
            </a:lvl2pPr>
            <a:lvl3pPr marL="339725" indent="-131763">
              <a:buFont typeface="Wingdings" panose="05000000000000000000" pitchFamily="2" charset="2"/>
              <a:buChar char="§"/>
              <a:defRPr/>
            </a:lvl3pPr>
            <a:lvl4pPr marL="498475" indent="-158750">
              <a:buFont typeface="Wingdings" panose="05000000000000000000" pitchFamily="2" charset="2"/>
              <a:buChar char="§"/>
              <a:defRPr/>
            </a:lvl4pPr>
            <a:lvl5pPr marL="635000" indent="-147638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B7B02E-D298-409C-01BE-8AC5E0F0ED37}"/>
              </a:ext>
            </a:extLst>
          </p:cNvPr>
          <p:cNvCxnSpPr/>
          <p:nvPr userDrawn="1"/>
        </p:nvCxnSpPr>
        <p:spPr bwMode="white">
          <a:xfrm>
            <a:off x="216000" y="720000"/>
            <a:ext cx="871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79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  <a:prstGeom prst="rect">
            <a:avLst/>
          </a:prstGeom>
          <a:effectLst/>
        </p:spPr>
        <p:txBody>
          <a:bodyPr vert="horz" lIns="32400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438D6C1-4BD9-D7F9-167E-3FCA9A39CF10}"/>
              </a:ext>
            </a:extLst>
          </p:cNvPr>
          <p:cNvGrpSpPr/>
          <p:nvPr userDrawn="1"/>
        </p:nvGrpSpPr>
        <p:grpSpPr>
          <a:xfrm>
            <a:off x="2267359" y="-833870"/>
            <a:ext cx="6886905" cy="771550"/>
            <a:chOff x="2051720" y="285750"/>
            <a:chExt cx="6886905" cy="7715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C1366DF-93C8-5CAE-0F5E-9FE863354253}"/>
                </a:ext>
              </a:extLst>
            </p:cNvPr>
            <p:cNvSpPr/>
            <p:nvPr userDrawn="1"/>
          </p:nvSpPr>
          <p:spPr>
            <a:xfrm>
              <a:off x="2778899" y="656101"/>
              <a:ext cx="342291" cy="123436"/>
            </a:xfrm>
            <a:prstGeom prst="rect">
              <a:avLst/>
            </a:prstGeom>
            <a:solidFill>
              <a:srgbClr val="1064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53F0289-300F-219E-1557-501CE9496C6C}"/>
                </a:ext>
              </a:extLst>
            </p:cNvPr>
            <p:cNvSpPr/>
            <p:nvPr userDrawn="1"/>
          </p:nvSpPr>
          <p:spPr>
            <a:xfrm>
              <a:off x="3142489" y="656101"/>
              <a:ext cx="342291" cy="123436"/>
            </a:xfrm>
            <a:prstGeom prst="rect">
              <a:avLst/>
            </a:prstGeom>
            <a:solidFill>
              <a:srgbClr val="009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FE4FD6A-DB6A-6ED1-D41C-CE63D6C86E8E}"/>
                </a:ext>
              </a:extLst>
            </p:cNvPr>
            <p:cNvSpPr/>
            <p:nvPr userDrawn="1"/>
          </p:nvSpPr>
          <p:spPr>
            <a:xfrm>
              <a:off x="3506078" y="656101"/>
              <a:ext cx="342291" cy="123436"/>
            </a:xfrm>
            <a:prstGeom prst="rect">
              <a:avLst/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A0F9464-1D4B-A395-3327-EF604DF93FDC}"/>
                </a:ext>
              </a:extLst>
            </p:cNvPr>
            <p:cNvSpPr/>
            <p:nvPr userDrawn="1"/>
          </p:nvSpPr>
          <p:spPr>
            <a:xfrm>
              <a:off x="3869668" y="656101"/>
              <a:ext cx="342291" cy="123436"/>
            </a:xfrm>
            <a:prstGeom prst="rect">
              <a:avLst/>
            </a:prstGeom>
            <a:solidFill>
              <a:srgbClr val="FF9A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B249693-1DD2-D290-07B4-A1D14A7B6B83}"/>
                </a:ext>
              </a:extLst>
            </p:cNvPr>
            <p:cNvSpPr/>
            <p:nvPr userDrawn="1"/>
          </p:nvSpPr>
          <p:spPr>
            <a:xfrm>
              <a:off x="4233258" y="656101"/>
              <a:ext cx="342291" cy="123436"/>
            </a:xfrm>
            <a:prstGeom prst="rect">
              <a:avLst/>
            </a:prstGeom>
            <a:solidFill>
              <a:srgbClr val="7C69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EFABBFE-7929-F544-17A9-7F46FB90D2CA}"/>
                </a:ext>
              </a:extLst>
            </p:cNvPr>
            <p:cNvSpPr/>
            <p:nvPr userDrawn="1"/>
          </p:nvSpPr>
          <p:spPr>
            <a:xfrm>
              <a:off x="5324027" y="656101"/>
              <a:ext cx="342291" cy="123436"/>
            </a:xfrm>
            <a:prstGeom prst="rect">
              <a:avLst/>
            </a:prstGeom>
            <a:solidFill>
              <a:srgbClr val="E02B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C825579-25FC-A3CC-AF4D-BC754FAEE157}"/>
                </a:ext>
              </a:extLst>
            </p:cNvPr>
            <p:cNvSpPr/>
            <p:nvPr userDrawn="1"/>
          </p:nvSpPr>
          <p:spPr>
            <a:xfrm>
              <a:off x="4596847" y="656101"/>
              <a:ext cx="342291" cy="123436"/>
            </a:xfrm>
            <a:prstGeom prst="rect">
              <a:avLst/>
            </a:prstGeom>
            <a:solidFill>
              <a:srgbClr val="06C2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897792-9690-F409-CF38-0750F22E74D2}"/>
                </a:ext>
              </a:extLst>
            </p:cNvPr>
            <p:cNvSpPr/>
            <p:nvPr userDrawn="1"/>
          </p:nvSpPr>
          <p:spPr>
            <a:xfrm>
              <a:off x="5687616" y="656101"/>
              <a:ext cx="342291" cy="123436"/>
            </a:xfrm>
            <a:prstGeom prst="rect">
              <a:avLst/>
            </a:prstGeom>
            <a:solidFill>
              <a:srgbClr val="1BAD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5D745C1-A6BA-5558-479F-48560D283AF9}"/>
                </a:ext>
              </a:extLst>
            </p:cNvPr>
            <p:cNvSpPr/>
            <p:nvPr userDrawn="1"/>
          </p:nvSpPr>
          <p:spPr>
            <a:xfrm>
              <a:off x="6051206" y="656101"/>
              <a:ext cx="342291" cy="123436"/>
            </a:xfrm>
            <a:prstGeom prst="rect">
              <a:avLst/>
            </a:prstGeom>
            <a:solidFill>
              <a:srgbClr val="C3A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17667CE-460B-ECA6-89BF-72828CE71DC0}"/>
                </a:ext>
              </a:extLst>
            </p:cNvPr>
            <p:cNvSpPr/>
            <p:nvPr userDrawn="1"/>
          </p:nvSpPr>
          <p:spPr>
            <a:xfrm>
              <a:off x="6414796" y="656101"/>
              <a:ext cx="342291" cy="123436"/>
            </a:xfrm>
            <a:prstGeom prst="rect">
              <a:avLst/>
            </a:prstGeom>
            <a:solidFill>
              <a:srgbClr val="FF61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95D1AE6-0FF5-8146-3E55-0EC104D31F6D}"/>
                </a:ext>
              </a:extLst>
            </p:cNvPr>
            <p:cNvSpPr/>
            <p:nvPr userDrawn="1"/>
          </p:nvSpPr>
          <p:spPr>
            <a:xfrm>
              <a:off x="7869154" y="656101"/>
              <a:ext cx="342291" cy="123436"/>
            </a:xfrm>
            <a:prstGeom prst="rect">
              <a:avLst/>
            </a:prstGeom>
            <a:solidFill>
              <a:srgbClr val="6F8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2F4765-71CA-19F6-C5C3-14B8F6158A31}"/>
                </a:ext>
              </a:extLst>
            </p:cNvPr>
            <p:cNvSpPr/>
            <p:nvPr userDrawn="1"/>
          </p:nvSpPr>
          <p:spPr>
            <a:xfrm>
              <a:off x="7141975" y="656101"/>
              <a:ext cx="342291" cy="123436"/>
            </a:xfrm>
            <a:prstGeom prst="rect">
              <a:avLst/>
            </a:prstGeom>
            <a:solidFill>
              <a:srgbClr val="A433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AC21328-9E72-3E92-17C3-E1FBFD946180}"/>
                </a:ext>
              </a:extLst>
            </p:cNvPr>
            <p:cNvSpPr/>
            <p:nvPr userDrawn="1"/>
          </p:nvSpPr>
          <p:spPr>
            <a:xfrm>
              <a:off x="7505565" y="656101"/>
              <a:ext cx="342291" cy="123436"/>
            </a:xfrm>
            <a:prstGeom prst="rect">
              <a:avLst/>
            </a:prstGeom>
            <a:solidFill>
              <a:srgbClr val="7F9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C5375F6-D2E5-1B03-4DB5-2A1F795DD9AE}"/>
                </a:ext>
              </a:extLst>
            </p:cNvPr>
            <p:cNvSpPr/>
            <p:nvPr userDrawn="1"/>
          </p:nvSpPr>
          <p:spPr>
            <a:xfrm>
              <a:off x="6778385" y="656101"/>
              <a:ext cx="342291" cy="123436"/>
            </a:xfrm>
            <a:prstGeom prst="rect">
              <a:avLst/>
            </a:prstGeom>
            <a:solidFill>
              <a:srgbClr val="1DB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C649BCE-9669-79DF-D4BD-E179BDA4449D}"/>
                </a:ext>
              </a:extLst>
            </p:cNvPr>
            <p:cNvSpPr/>
            <p:nvPr userDrawn="1"/>
          </p:nvSpPr>
          <p:spPr>
            <a:xfrm>
              <a:off x="8232744" y="656101"/>
              <a:ext cx="342291" cy="123436"/>
            </a:xfrm>
            <a:prstGeom prst="rect">
              <a:avLst/>
            </a:prstGeom>
            <a:solidFill>
              <a:srgbClr val="F63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2BAD997-9D7D-223E-0A24-658E60236C82}"/>
                </a:ext>
              </a:extLst>
            </p:cNvPr>
            <p:cNvSpPr/>
            <p:nvPr userDrawn="1"/>
          </p:nvSpPr>
          <p:spPr>
            <a:xfrm>
              <a:off x="8596334" y="656101"/>
              <a:ext cx="342291" cy="123436"/>
            </a:xfrm>
            <a:prstGeom prst="rect">
              <a:avLst/>
            </a:prstGeom>
            <a:solidFill>
              <a:srgbClr val="4EAB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D57476C-B83F-C7E3-C254-311F95083015}"/>
                </a:ext>
              </a:extLst>
            </p:cNvPr>
            <p:cNvSpPr/>
            <p:nvPr userDrawn="1"/>
          </p:nvSpPr>
          <p:spPr>
            <a:xfrm>
              <a:off x="2778899" y="563513"/>
              <a:ext cx="342291" cy="61718"/>
            </a:xfrm>
            <a:prstGeom prst="rect">
              <a:avLst/>
            </a:prstGeom>
            <a:solidFill>
              <a:srgbClr val="1B8BE7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419FBC4-5A0A-8D12-A83E-F356C0D36322}"/>
                </a:ext>
              </a:extLst>
            </p:cNvPr>
            <p:cNvSpPr/>
            <p:nvPr userDrawn="1"/>
          </p:nvSpPr>
          <p:spPr>
            <a:xfrm>
              <a:off x="3142489" y="563513"/>
              <a:ext cx="342291" cy="61718"/>
            </a:xfrm>
            <a:prstGeom prst="rect">
              <a:avLst/>
            </a:prstGeom>
            <a:solidFill>
              <a:srgbClr val="09BF60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08DEBB4-E489-4B1B-0970-13820C240A09}"/>
                </a:ext>
              </a:extLst>
            </p:cNvPr>
            <p:cNvSpPr/>
            <p:nvPr userDrawn="1"/>
          </p:nvSpPr>
          <p:spPr>
            <a:xfrm>
              <a:off x="3506078" y="563513"/>
              <a:ext cx="342291" cy="61718"/>
            </a:xfrm>
            <a:prstGeom prst="rect">
              <a:avLst/>
            </a:prstGeom>
            <a:solidFill>
              <a:srgbClr val="1EC2FC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36E922C-65C8-2777-47DB-2FEEEC1B7D11}"/>
                </a:ext>
              </a:extLst>
            </p:cNvPr>
            <p:cNvSpPr/>
            <p:nvPr userDrawn="1"/>
          </p:nvSpPr>
          <p:spPr>
            <a:xfrm>
              <a:off x="3869668" y="563513"/>
              <a:ext cx="342291" cy="61718"/>
            </a:xfrm>
            <a:prstGeom prst="rect">
              <a:avLst/>
            </a:prstGeom>
            <a:solidFill>
              <a:srgbClr val="FDB85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A6E0F67-290F-9ADF-BA92-49604CDECBB3}"/>
                </a:ext>
              </a:extLst>
            </p:cNvPr>
            <p:cNvSpPr/>
            <p:nvPr userDrawn="1"/>
          </p:nvSpPr>
          <p:spPr>
            <a:xfrm>
              <a:off x="4233258" y="563513"/>
              <a:ext cx="342291" cy="61718"/>
            </a:xfrm>
            <a:prstGeom prst="rect">
              <a:avLst/>
            </a:prstGeom>
            <a:solidFill>
              <a:srgbClr val="A68CB8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5B47841-789A-95AC-8334-2F13BF09009B}"/>
                </a:ext>
              </a:extLst>
            </p:cNvPr>
            <p:cNvSpPr/>
            <p:nvPr userDrawn="1"/>
          </p:nvSpPr>
          <p:spPr>
            <a:xfrm>
              <a:off x="5324027" y="563513"/>
              <a:ext cx="342291" cy="61718"/>
            </a:xfrm>
            <a:prstGeom prst="rect">
              <a:avLst/>
            </a:prstGeom>
            <a:solidFill>
              <a:srgbClr val="E66EA1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2245FF3-A797-89B0-3FB3-BF2B2AC7A5DF}"/>
                </a:ext>
              </a:extLst>
            </p:cNvPr>
            <p:cNvSpPr/>
            <p:nvPr userDrawn="1"/>
          </p:nvSpPr>
          <p:spPr>
            <a:xfrm>
              <a:off x="4596847" y="563513"/>
              <a:ext cx="342291" cy="61718"/>
            </a:xfrm>
            <a:prstGeom prst="rect">
              <a:avLst/>
            </a:prstGeom>
            <a:solidFill>
              <a:srgbClr val="15DD23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8337E62-2138-0655-A7B5-A5DBB2952510}"/>
                </a:ext>
              </a:extLst>
            </p:cNvPr>
            <p:cNvSpPr/>
            <p:nvPr userDrawn="1"/>
          </p:nvSpPr>
          <p:spPr>
            <a:xfrm>
              <a:off x="5687616" y="563513"/>
              <a:ext cx="342291" cy="61718"/>
            </a:xfrm>
            <a:prstGeom prst="rect">
              <a:avLst/>
            </a:prstGeom>
            <a:solidFill>
              <a:srgbClr val="23CBC7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530393E-90E8-B154-7B0E-25998D4DE5C8}"/>
                </a:ext>
              </a:extLst>
            </p:cNvPr>
            <p:cNvSpPr/>
            <p:nvPr userDrawn="1"/>
          </p:nvSpPr>
          <p:spPr>
            <a:xfrm>
              <a:off x="6051206" y="563513"/>
              <a:ext cx="342291" cy="61718"/>
            </a:xfrm>
            <a:prstGeom prst="rect">
              <a:avLst/>
            </a:prstGeom>
            <a:solidFill>
              <a:srgbClr val="DAC48A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8576DA4-6C2B-1019-ABCA-5D175EDA5D29}"/>
                </a:ext>
              </a:extLst>
            </p:cNvPr>
            <p:cNvSpPr/>
            <p:nvPr userDrawn="1"/>
          </p:nvSpPr>
          <p:spPr>
            <a:xfrm>
              <a:off x="6414796" y="563513"/>
              <a:ext cx="342291" cy="61718"/>
            </a:xfrm>
            <a:prstGeom prst="rect">
              <a:avLst/>
            </a:prstGeom>
            <a:solidFill>
              <a:srgbClr val="FD8941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F0E1F6F-CD01-A3C9-B516-B1E97DD98650}"/>
                </a:ext>
              </a:extLst>
            </p:cNvPr>
            <p:cNvSpPr/>
            <p:nvPr userDrawn="1"/>
          </p:nvSpPr>
          <p:spPr>
            <a:xfrm>
              <a:off x="7869154" y="563513"/>
              <a:ext cx="342291" cy="61718"/>
            </a:xfrm>
            <a:prstGeom prst="rect">
              <a:avLst/>
            </a:prstGeom>
            <a:solidFill>
              <a:srgbClr val="86A4A3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EA0399F-3024-2AC0-7E1A-B199DA1B416F}"/>
                </a:ext>
              </a:extLst>
            </p:cNvPr>
            <p:cNvSpPr/>
            <p:nvPr userDrawn="1"/>
          </p:nvSpPr>
          <p:spPr>
            <a:xfrm>
              <a:off x="7141975" y="563513"/>
              <a:ext cx="342291" cy="61718"/>
            </a:xfrm>
            <a:prstGeom prst="rect">
              <a:avLst/>
            </a:prstGeom>
            <a:solidFill>
              <a:srgbClr val="C644C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EA2204E-1099-6D1A-40A9-DB081C75BFD0}"/>
                </a:ext>
              </a:extLst>
            </p:cNvPr>
            <p:cNvSpPr/>
            <p:nvPr userDrawn="1"/>
          </p:nvSpPr>
          <p:spPr>
            <a:xfrm>
              <a:off x="7505565" y="563513"/>
              <a:ext cx="342291" cy="61718"/>
            </a:xfrm>
            <a:prstGeom prst="rect">
              <a:avLst/>
            </a:prstGeom>
            <a:solidFill>
              <a:srgbClr val="8696F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6BC944F-5343-54B4-872D-1D146CDD07D6}"/>
                </a:ext>
              </a:extLst>
            </p:cNvPr>
            <p:cNvSpPr/>
            <p:nvPr userDrawn="1"/>
          </p:nvSpPr>
          <p:spPr>
            <a:xfrm>
              <a:off x="6778385" y="563513"/>
              <a:ext cx="342291" cy="61718"/>
            </a:xfrm>
            <a:prstGeom prst="rect">
              <a:avLst/>
            </a:prstGeom>
            <a:solidFill>
              <a:srgbClr val="20D29B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E3187A1-1484-7CBB-36AF-42838A072A6A}"/>
                </a:ext>
              </a:extLst>
            </p:cNvPr>
            <p:cNvSpPr/>
            <p:nvPr userDrawn="1"/>
          </p:nvSpPr>
          <p:spPr>
            <a:xfrm>
              <a:off x="8232744" y="563513"/>
              <a:ext cx="342291" cy="61718"/>
            </a:xfrm>
            <a:prstGeom prst="rect">
              <a:avLst/>
            </a:prstGeom>
            <a:solidFill>
              <a:srgbClr val="F35362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3953F4B-6820-B899-8C91-127170385B8E}"/>
                </a:ext>
              </a:extLst>
            </p:cNvPr>
            <p:cNvSpPr/>
            <p:nvPr userDrawn="1"/>
          </p:nvSpPr>
          <p:spPr>
            <a:xfrm>
              <a:off x="8596334" y="563513"/>
              <a:ext cx="342291" cy="61718"/>
            </a:xfrm>
            <a:prstGeom prst="rect">
              <a:avLst/>
            </a:prstGeom>
            <a:solidFill>
              <a:srgbClr val="47B1C3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C09AE8A-D159-D1E2-26B4-51059BBDDC40}"/>
                </a:ext>
              </a:extLst>
            </p:cNvPr>
            <p:cNvSpPr/>
            <p:nvPr userDrawn="1"/>
          </p:nvSpPr>
          <p:spPr>
            <a:xfrm>
              <a:off x="2778899" y="470925"/>
              <a:ext cx="342291" cy="61718"/>
            </a:xfrm>
            <a:prstGeom prst="rect">
              <a:avLst/>
            </a:prstGeom>
            <a:solidFill>
              <a:srgbClr val="6BB2E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3AABC84-D37D-2C05-BC3E-4AF81FE7DCE8}"/>
                </a:ext>
              </a:extLst>
            </p:cNvPr>
            <p:cNvSpPr/>
            <p:nvPr userDrawn="1"/>
          </p:nvSpPr>
          <p:spPr>
            <a:xfrm>
              <a:off x="3142489" y="470925"/>
              <a:ext cx="342291" cy="61718"/>
            </a:xfrm>
            <a:prstGeom prst="rect">
              <a:avLst/>
            </a:prstGeom>
            <a:solidFill>
              <a:srgbClr val="21E17C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99790B5-781A-542F-7488-79F12D5625F3}"/>
                </a:ext>
              </a:extLst>
            </p:cNvPr>
            <p:cNvSpPr/>
            <p:nvPr userDrawn="1"/>
          </p:nvSpPr>
          <p:spPr>
            <a:xfrm>
              <a:off x="3506078" y="470925"/>
              <a:ext cx="342291" cy="61718"/>
            </a:xfrm>
            <a:prstGeom prst="rect">
              <a:avLst/>
            </a:prstGeom>
            <a:solidFill>
              <a:srgbClr val="5FD2FB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6D94492-E096-BA10-E8E2-3C47B715632D}"/>
                </a:ext>
              </a:extLst>
            </p:cNvPr>
            <p:cNvSpPr/>
            <p:nvPr userDrawn="1"/>
          </p:nvSpPr>
          <p:spPr>
            <a:xfrm>
              <a:off x="3869668" y="470925"/>
              <a:ext cx="342291" cy="61718"/>
            </a:xfrm>
            <a:prstGeom prst="rect">
              <a:avLst/>
            </a:prstGeom>
            <a:solidFill>
              <a:srgbClr val="FCD198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A5E9C9A-6847-6C6D-7788-B1F4864AA111}"/>
                </a:ext>
              </a:extLst>
            </p:cNvPr>
            <p:cNvSpPr/>
            <p:nvPr userDrawn="1"/>
          </p:nvSpPr>
          <p:spPr>
            <a:xfrm>
              <a:off x="4233258" y="470925"/>
              <a:ext cx="342291" cy="61718"/>
            </a:xfrm>
            <a:prstGeom prst="rect">
              <a:avLst/>
            </a:prstGeom>
            <a:solidFill>
              <a:srgbClr val="C3B5C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45CF979-566A-B4B7-E6C7-80BE82FD68B1}"/>
                </a:ext>
              </a:extLst>
            </p:cNvPr>
            <p:cNvSpPr/>
            <p:nvPr userDrawn="1"/>
          </p:nvSpPr>
          <p:spPr>
            <a:xfrm>
              <a:off x="5324027" y="470925"/>
              <a:ext cx="342291" cy="61718"/>
            </a:xfrm>
            <a:prstGeom prst="rect">
              <a:avLst/>
            </a:prstGeom>
            <a:solidFill>
              <a:srgbClr val="EBA3C2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B0DEB9F-5F36-110E-C017-D7546E8D38AC}"/>
                </a:ext>
              </a:extLst>
            </p:cNvPr>
            <p:cNvSpPr/>
            <p:nvPr userDrawn="1"/>
          </p:nvSpPr>
          <p:spPr>
            <a:xfrm>
              <a:off x="4596847" y="470925"/>
              <a:ext cx="342291" cy="61718"/>
            </a:xfrm>
            <a:prstGeom prst="rect">
              <a:avLst/>
            </a:prstGeom>
            <a:solidFill>
              <a:srgbClr val="4DF759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81357A1-2020-FB7F-3C68-C05BE82753DF}"/>
                </a:ext>
              </a:extLst>
            </p:cNvPr>
            <p:cNvSpPr/>
            <p:nvPr userDrawn="1"/>
          </p:nvSpPr>
          <p:spPr>
            <a:xfrm>
              <a:off x="5687616" y="470925"/>
              <a:ext cx="342291" cy="61718"/>
            </a:xfrm>
            <a:prstGeom prst="rect">
              <a:avLst/>
            </a:prstGeom>
            <a:solidFill>
              <a:srgbClr val="5CE0D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2E79D9C-F051-55D3-1BAB-40F2947FA8A0}"/>
                </a:ext>
              </a:extLst>
            </p:cNvPr>
            <p:cNvSpPr/>
            <p:nvPr userDrawn="1"/>
          </p:nvSpPr>
          <p:spPr>
            <a:xfrm>
              <a:off x="6051206" y="470925"/>
              <a:ext cx="342291" cy="61718"/>
            </a:xfrm>
            <a:prstGeom prst="rect">
              <a:avLst/>
            </a:prstGeom>
            <a:solidFill>
              <a:srgbClr val="DED1AC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16B2DE1-E6F4-CF3C-28F6-F9F936887007}"/>
                </a:ext>
              </a:extLst>
            </p:cNvPr>
            <p:cNvSpPr/>
            <p:nvPr userDrawn="1"/>
          </p:nvSpPr>
          <p:spPr>
            <a:xfrm>
              <a:off x="6414796" y="470925"/>
              <a:ext cx="342291" cy="61718"/>
            </a:xfrm>
            <a:prstGeom prst="rect">
              <a:avLst/>
            </a:prstGeom>
            <a:solidFill>
              <a:srgbClr val="FCB38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C97A6C7-9DD6-B66B-B725-72F3435A7C89}"/>
                </a:ext>
              </a:extLst>
            </p:cNvPr>
            <p:cNvSpPr/>
            <p:nvPr userDrawn="1"/>
          </p:nvSpPr>
          <p:spPr>
            <a:xfrm>
              <a:off x="7869154" y="470925"/>
              <a:ext cx="342291" cy="61718"/>
            </a:xfrm>
            <a:prstGeom prst="rect">
              <a:avLst/>
            </a:prstGeom>
            <a:solidFill>
              <a:srgbClr val="ABB9B9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A3E5883-39A9-9535-5269-268858982A3A}"/>
                </a:ext>
              </a:extLst>
            </p:cNvPr>
            <p:cNvSpPr/>
            <p:nvPr userDrawn="1"/>
          </p:nvSpPr>
          <p:spPr>
            <a:xfrm>
              <a:off x="7141975" y="470925"/>
              <a:ext cx="342291" cy="61718"/>
            </a:xfrm>
            <a:prstGeom prst="rect">
              <a:avLst/>
            </a:prstGeom>
            <a:solidFill>
              <a:srgbClr val="DE7ADE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1222732-D4F8-B678-9250-604C900478C7}"/>
                </a:ext>
              </a:extLst>
            </p:cNvPr>
            <p:cNvSpPr/>
            <p:nvPr userDrawn="1"/>
          </p:nvSpPr>
          <p:spPr>
            <a:xfrm>
              <a:off x="7505565" y="470925"/>
              <a:ext cx="342291" cy="61718"/>
            </a:xfrm>
            <a:prstGeom prst="rect">
              <a:avLst/>
            </a:prstGeom>
            <a:solidFill>
              <a:srgbClr val="AFBAF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2E8457F-1D9B-CB7B-90C0-C21BE492E165}"/>
                </a:ext>
              </a:extLst>
            </p:cNvPr>
            <p:cNvSpPr/>
            <p:nvPr userDrawn="1"/>
          </p:nvSpPr>
          <p:spPr>
            <a:xfrm>
              <a:off x="6778385" y="470925"/>
              <a:ext cx="342291" cy="61718"/>
            </a:xfrm>
            <a:prstGeom prst="rect">
              <a:avLst/>
            </a:prstGeom>
            <a:solidFill>
              <a:srgbClr val="43E9B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A9C85B6-AD9F-8924-9A5F-F364FB4542D7}"/>
                </a:ext>
              </a:extLst>
            </p:cNvPr>
            <p:cNvSpPr/>
            <p:nvPr userDrawn="1"/>
          </p:nvSpPr>
          <p:spPr>
            <a:xfrm>
              <a:off x="8232744" y="470925"/>
              <a:ext cx="342291" cy="61718"/>
            </a:xfrm>
            <a:prstGeom prst="rect">
              <a:avLst/>
            </a:prstGeom>
            <a:solidFill>
              <a:srgbClr val="F58F99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6E6E91C-1CD6-1C70-EC3A-6CD17829F1EC}"/>
                </a:ext>
              </a:extLst>
            </p:cNvPr>
            <p:cNvSpPr/>
            <p:nvPr userDrawn="1"/>
          </p:nvSpPr>
          <p:spPr>
            <a:xfrm>
              <a:off x="8596334" y="470925"/>
              <a:ext cx="342291" cy="61718"/>
            </a:xfrm>
            <a:prstGeom prst="rect">
              <a:avLst/>
            </a:prstGeom>
            <a:solidFill>
              <a:srgbClr val="8BCAD5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92B3904-54FC-D2F4-4A35-DF861B079223}"/>
                </a:ext>
              </a:extLst>
            </p:cNvPr>
            <p:cNvSpPr/>
            <p:nvPr userDrawn="1"/>
          </p:nvSpPr>
          <p:spPr>
            <a:xfrm>
              <a:off x="2778899" y="378338"/>
              <a:ext cx="342291" cy="61718"/>
            </a:xfrm>
            <a:prstGeom prst="rect">
              <a:avLst/>
            </a:prstGeom>
            <a:solidFill>
              <a:srgbClr val="AAD3F4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47A1A1E-91B3-8030-E1B5-60914F04A831}"/>
                </a:ext>
              </a:extLst>
            </p:cNvPr>
            <p:cNvSpPr/>
            <p:nvPr userDrawn="1"/>
          </p:nvSpPr>
          <p:spPr>
            <a:xfrm>
              <a:off x="3142489" y="378338"/>
              <a:ext cx="342291" cy="61718"/>
            </a:xfrm>
            <a:prstGeom prst="rect">
              <a:avLst/>
            </a:prstGeom>
            <a:solidFill>
              <a:srgbClr val="7EEAB1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219AF74-392E-1225-0DF6-633648AF755C}"/>
                </a:ext>
              </a:extLst>
            </p:cNvPr>
            <p:cNvSpPr/>
            <p:nvPr userDrawn="1"/>
          </p:nvSpPr>
          <p:spPr>
            <a:xfrm>
              <a:off x="3506078" y="378338"/>
              <a:ext cx="342291" cy="61718"/>
            </a:xfrm>
            <a:prstGeom prst="rect">
              <a:avLst/>
            </a:prstGeom>
            <a:solidFill>
              <a:srgbClr val="9AE2FC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BCF57FD-42C4-1592-CA98-4A87A05B3811}"/>
                </a:ext>
              </a:extLst>
            </p:cNvPr>
            <p:cNvSpPr/>
            <p:nvPr userDrawn="1"/>
          </p:nvSpPr>
          <p:spPr>
            <a:xfrm>
              <a:off x="3869668" y="378338"/>
              <a:ext cx="342291" cy="61718"/>
            </a:xfrm>
            <a:prstGeom prst="rect">
              <a:avLst/>
            </a:prstGeom>
            <a:solidFill>
              <a:srgbClr val="FDE1BB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CDCEBE2-C7E5-66C2-C56C-36B1B7347EAF}"/>
                </a:ext>
              </a:extLst>
            </p:cNvPr>
            <p:cNvSpPr/>
            <p:nvPr userDrawn="1"/>
          </p:nvSpPr>
          <p:spPr>
            <a:xfrm>
              <a:off x="4233258" y="378338"/>
              <a:ext cx="342291" cy="61718"/>
            </a:xfrm>
            <a:prstGeom prst="rect">
              <a:avLst/>
            </a:prstGeom>
            <a:solidFill>
              <a:srgbClr val="D9D2DE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80D5045-6468-3835-182D-2DCD035E57EE}"/>
                </a:ext>
              </a:extLst>
            </p:cNvPr>
            <p:cNvSpPr/>
            <p:nvPr userDrawn="1"/>
          </p:nvSpPr>
          <p:spPr>
            <a:xfrm>
              <a:off x="5324027" y="378338"/>
              <a:ext cx="342291" cy="61718"/>
            </a:xfrm>
            <a:prstGeom prst="rect">
              <a:avLst/>
            </a:prstGeom>
            <a:solidFill>
              <a:srgbClr val="F2CADB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00B74B1-59A7-2731-861A-8543DA033434}"/>
                </a:ext>
              </a:extLst>
            </p:cNvPr>
            <p:cNvSpPr/>
            <p:nvPr userDrawn="1"/>
          </p:nvSpPr>
          <p:spPr>
            <a:xfrm>
              <a:off x="4596847" y="378338"/>
              <a:ext cx="342291" cy="61718"/>
            </a:xfrm>
            <a:prstGeom prst="rect">
              <a:avLst/>
            </a:prstGeom>
            <a:solidFill>
              <a:srgbClr val="91F998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F9D97FE-C270-493F-0AF3-9C04F00170F5}"/>
                </a:ext>
              </a:extLst>
            </p:cNvPr>
            <p:cNvSpPr/>
            <p:nvPr userDrawn="1"/>
          </p:nvSpPr>
          <p:spPr>
            <a:xfrm>
              <a:off x="5687616" y="378338"/>
              <a:ext cx="342291" cy="61718"/>
            </a:xfrm>
            <a:prstGeom prst="rect">
              <a:avLst/>
            </a:prstGeom>
            <a:solidFill>
              <a:srgbClr val="8DE7E5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FBA2988-6347-D58A-5EDC-1F7E68C9A26A}"/>
                </a:ext>
              </a:extLst>
            </p:cNvPr>
            <p:cNvSpPr/>
            <p:nvPr userDrawn="1"/>
          </p:nvSpPr>
          <p:spPr>
            <a:xfrm>
              <a:off x="6051206" y="378338"/>
              <a:ext cx="342291" cy="61718"/>
            </a:xfrm>
            <a:prstGeom prst="rect">
              <a:avLst/>
            </a:prstGeom>
            <a:solidFill>
              <a:srgbClr val="ECDEB8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pPr lvl="0"/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DFFC34C-DA03-A544-1CCA-7C6224F7670C}"/>
                </a:ext>
              </a:extLst>
            </p:cNvPr>
            <p:cNvSpPr/>
            <p:nvPr userDrawn="1"/>
          </p:nvSpPr>
          <p:spPr>
            <a:xfrm>
              <a:off x="6414796" y="378338"/>
              <a:ext cx="342291" cy="61718"/>
            </a:xfrm>
            <a:prstGeom prst="rect">
              <a:avLst/>
            </a:prstGeom>
            <a:solidFill>
              <a:srgbClr val="FDD4BB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71" name="Rectangle 470">
              <a:extLst>
                <a:ext uri="{FF2B5EF4-FFF2-40B4-BE49-F238E27FC236}">
                  <a16:creationId xmlns:a16="http://schemas.microsoft.com/office/drawing/2014/main" id="{D84B3415-4C9C-9DAF-884C-BADE440CFC73}"/>
                </a:ext>
              </a:extLst>
            </p:cNvPr>
            <p:cNvSpPr/>
            <p:nvPr userDrawn="1"/>
          </p:nvSpPr>
          <p:spPr>
            <a:xfrm>
              <a:off x="7869154" y="378338"/>
              <a:ext cx="342291" cy="61718"/>
            </a:xfrm>
            <a:prstGeom prst="rect">
              <a:avLst/>
            </a:prstGeom>
            <a:solidFill>
              <a:srgbClr val="C7CDC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61F10DE2-53C8-0A0E-2978-E758864ABAB7}"/>
                </a:ext>
              </a:extLst>
            </p:cNvPr>
            <p:cNvSpPr/>
            <p:nvPr userDrawn="1"/>
          </p:nvSpPr>
          <p:spPr>
            <a:xfrm>
              <a:off x="7141975" y="378338"/>
              <a:ext cx="342291" cy="61718"/>
            </a:xfrm>
            <a:prstGeom prst="rect">
              <a:avLst/>
            </a:prstGeom>
            <a:solidFill>
              <a:srgbClr val="F3B7F3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03C09AFA-9D08-EA94-F873-A501F68217D3}"/>
                </a:ext>
              </a:extLst>
            </p:cNvPr>
            <p:cNvSpPr/>
            <p:nvPr userDrawn="1"/>
          </p:nvSpPr>
          <p:spPr>
            <a:xfrm>
              <a:off x="7505565" y="378338"/>
              <a:ext cx="342291" cy="61718"/>
            </a:xfrm>
            <a:prstGeom prst="rect">
              <a:avLst/>
            </a:prstGeom>
            <a:solidFill>
              <a:srgbClr val="CED5FE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id="{BFC29DAF-4D82-EE36-DFD3-C602BDC0272D}"/>
                </a:ext>
              </a:extLst>
            </p:cNvPr>
            <p:cNvSpPr/>
            <p:nvPr userDrawn="1"/>
          </p:nvSpPr>
          <p:spPr>
            <a:xfrm>
              <a:off x="6778385" y="378338"/>
              <a:ext cx="342291" cy="61718"/>
            </a:xfrm>
            <a:prstGeom prst="rect">
              <a:avLst/>
            </a:prstGeom>
            <a:solidFill>
              <a:srgbClr val="8EF4D4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75" name="Rectangle 474">
              <a:extLst>
                <a:ext uri="{FF2B5EF4-FFF2-40B4-BE49-F238E27FC236}">
                  <a16:creationId xmlns:a16="http://schemas.microsoft.com/office/drawing/2014/main" id="{37CFBD64-CCFF-44EB-73FE-E67A791882F4}"/>
                </a:ext>
              </a:extLst>
            </p:cNvPr>
            <p:cNvSpPr/>
            <p:nvPr userDrawn="1"/>
          </p:nvSpPr>
          <p:spPr>
            <a:xfrm>
              <a:off x="8232744" y="378338"/>
              <a:ext cx="342291" cy="61718"/>
            </a:xfrm>
            <a:prstGeom prst="rect">
              <a:avLst/>
            </a:prstGeom>
            <a:solidFill>
              <a:srgbClr val="F9C9CE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id="{E6FCBAB9-D2BC-C08C-87F0-757A241ED766}"/>
                </a:ext>
              </a:extLst>
            </p:cNvPr>
            <p:cNvSpPr/>
            <p:nvPr userDrawn="1"/>
          </p:nvSpPr>
          <p:spPr>
            <a:xfrm>
              <a:off x="8596334" y="378338"/>
              <a:ext cx="342291" cy="61718"/>
            </a:xfrm>
            <a:prstGeom prst="rect">
              <a:avLst/>
            </a:prstGeom>
            <a:solidFill>
              <a:srgbClr val="BADCE2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77" name="Rectangle 476">
              <a:extLst>
                <a:ext uri="{FF2B5EF4-FFF2-40B4-BE49-F238E27FC236}">
                  <a16:creationId xmlns:a16="http://schemas.microsoft.com/office/drawing/2014/main" id="{79B14D23-3BF5-E96B-60FB-3E40BC440094}"/>
                </a:ext>
              </a:extLst>
            </p:cNvPr>
            <p:cNvSpPr/>
            <p:nvPr userDrawn="1"/>
          </p:nvSpPr>
          <p:spPr>
            <a:xfrm>
              <a:off x="2778899" y="285750"/>
              <a:ext cx="342291" cy="61718"/>
            </a:xfrm>
            <a:prstGeom prst="rect">
              <a:avLst/>
            </a:prstGeom>
            <a:solidFill>
              <a:srgbClr val="D1E6F8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78" name="Rectangle 477">
              <a:extLst>
                <a:ext uri="{FF2B5EF4-FFF2-40B4-BE49-F238E27FC236}">
                  <a16:creationId xmlns:a16="http://schemas.microsoft.com/office/drawing/2014/main" id="{F49BD702-4657-0B9A-ACE1-EDCF56079AEF}"/>
                </a:ext>
              </a:extLst>
            </p:cNvPr>
            <p:cNvSpPr/>
            <p:nvPr userDrawn="1"/>
          </p:nvSpPr>
          <p:spPr>
            <a:xfrm>
              <a:off x="3142489" y="285750"/>
              <a:ext cx="342291" cy="61718"/>
            </a:xfrm>
            <a:prstGeom prst="rect">
              <a:avLst/>
            </a:prstGeom>
            <a:solidFill>
              <a:srgbClr val="BEF0D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79" name="Rectangle 478">
              <a:extLst>
                <a:ext uri="{FF2B5EF4-FFF2-40B4-BE49-F238E27FC236}">
                  <a16:creationId xmlns:a16="http://schemas.microsoft.com/office/drawing/2014/main" id="{44E21BB6-B322-68AD-157B-0D1715CE9D8D}"/>
                </a:ext>
              </a:extLst>
            </p:cNvPr>
            <p:cNvSpPr/>
            <p:nvPr userDrawn="1"/>
          </p:nvSpPr>
          <p:spPr>
            <a:xfrm>
              <a:off x="3506078" y="285750"/>
              <a:ext cx="342291" cy="61718"/>
            </a:xfrm>
            <a:prstGeom prst="rect">
              <a:avLst/>
            </a:prstGeom>
            <a:solidFill>
              <a:srgbClr val="C1EDFC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80" name="Rectangle 479">
              <a:extLst>
                <a:ext uri="{FF2B5EF4-FFF2-40B4-BE49-F238E27FC236}">
                  <a16:creationId xmlns:a16="http://schemas.microsoft.com/office/drawing/2014/main" id="{FB591A50-3C6A-067A-934F-FE7AF56445C6}"/>
                </a:ext>
              </a:extLst>
            </p:cNvPr>
            <p:cNvSpPr/>
            <p:nvPr userDrawn="1"/>
          </p:nvSpPr>
          <p:spPr>
            <a:xfrm>
              <a:off x="3869668" y="285750"/>
              <a:ext cx="342291" cy="61718"/>
            </a:xfrm>
            <a:prstGeom prst="rect">
              <a:avLst/>
            </a:prstGeom>
            <a:solidFill>
              <a:srgbClr val="FDEAD1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81" name="Rectangle 480">
              <a:extLst>
                <a:ext uri="{FF2B5EF4-FFF2-40B4-BE49-F238E27FC236}">
                  <a16:creationId xmlns:a16="http://schemas.microsoft.com/office/drawing/2014/main" id="{0D6D1ACC-DD01-CF52-61F6-83EB4BF39CE2}"/>
                </a:ext>
              </a:extLst>
            </p:cNvPr>
            <p:cNvSpPr/>
            <p:nvPr userDrawn="1"/>
          </p:nvSpPr>
          <p:spPr>
            <a:xfrm>
              <a:off x="4233258" y="285750"/>
              <a:ext cx="342291" cy="61718"/>
            </a:xfrm>
            <a:prstGeom prst="rect">
              <a:avLst/>
            </a:prstGeom>
            <a:solidFill>
              <a:srgbClr val="E7E4E9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82" name="Rectangle 481">
              <a:extLst>
                <a:ext uri="{FF2B5EF4-FFF2-40B4-BE49-F238E27FC236}">
                  <a16:creationId xmlns:a16="http://schemas.microsoft.com/office/drawing/2014/main" id="{C08D42E0-4F74-3E11-1518-52372BE43C9F}"/>
                </a:ext>
              </a:extLst>
            </p:cNvPr>
            <p:cNvSpPr/>
            <p:nvPr userDrawn="1"/>
          </p:nvSpPr>
          <p:spPr>
            <a:xfrm>
              <a:off x="5324027" y="285750"/>
              <a:ext cx="342291" cy="61718"/>
            </a:xfrm>
            <a:prstGeom prst="rect">
              <a:avLst/>
            </a:prstGeom>
            <a:solidFill>
              <a:srgbClr val="F7E2EB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83" name="Rectangle 482">
              <a:extLst>
                <a:ext uri="{FF2B5EF4-FFF2-40B4-BE49-F238E27FC236}">
                  <a16:creationId xmlns:a16="http://schemas.microsoft.com/office/drawing/2014/main" id="{382B09BB-969C-699B-0002-C17A11BCD600}"/>
                </a:ext>
              </a:extLst>
            </p:cNvPr>
            <p:cNvSpPr/>
            <p:nvPr userDrawn="1"/>
          </p:nvSpPr>
          <p:spPr>
            <a:xfrm>
              <a:off x="4596847" y="285750"/>
              <a:ext cx="342291" cy="61718"/>
            </a:xfrm>
            <a:prstGeom prst="rect">
              <a:avLst/>
            </a:prstGeom>
            <a:solidFill>
              <a:srgbClr val="C3FBC7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84" name="Rectangle 483">
              <a:extLst>
                <a:ext uri="{FF2B5EF4-FFF2-40B4-BE49-F238E27FC236}">
                  <a16:creationId xmlns:a16="http://schemas.microsoft.com/office/drawing/2014/main" id="{37AE1EA5-E895-CBD8-429E-C9D1B28F7CA3}"/>
                </a:ext>
              </a:extLst>
            </p:cNvPr>
            <p:cNvSpPr/>
            <p:nvPr userDrawn="1"/>
          </p:nvSpPr>
          <p:spPr>
            <a:xfrm>
              <a:off x="5687616" y="285750"/>
              <a:ext cx="342291" cy="61718"/>
            </a:xfrm>
            <a:prstGeom prst="rect">
              <a:avLst/>
            </a:prstGeom>
            <a:solidFill>
              <a:srgbClr val="BDF0EF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85" name="Rectangle 484">
              <a:extLst>
                <a:ext uri="{FF2B5EF4-FFF2-40B4-BE49-F238E27FC236}">
                  <a16:creationId xmlns:a16="http://schemas.microsoft.com/office/drawing/2014/main" id="{520C7A3F-A8B8-134C-BB4D-A2240D5FAF95}"/>
                </a:ext>
              </a:extLst>
            </p:cNvPr>
            <p:cNvSpPr/>
            <p:nvPr userDrawn="1"/>
          </p:nvSpPr>
          <p:spPr>
            <a:xfrm>
              <a:off x="6051206" y="285750"/>
              <a:ext cx="342291" cy="61718"/>
            </a:xfrm>
            <a:prstGeom prst="rect">
              <a:avLst/>
            </a:prstGeom>
            <a:solidFill>
              <a:srgbClr val="EDEBD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86" name="Rectangle 485">
              <a:extLst>
                <a:ext uri="{FF2B5EF4-FFF2-40B4-BE49-F238E27FC236}">
                  <a16:creationId xmlns:a16="http://schemas.microsoft.com/office/drawing/2014/main" id="{A7F71780-5610-E3EA-0CBC-38BD1A103A13}"/>
                </a:ext>
              </a:extLst>
            </p:cNvPr>
            <p:cNvSpPr/>
            <p:nvPr userDrawn="1"/>
          </p:nvSpPr>
          <p:spPr>
            <a:xfrm>
              <a:off x="6414796" y="285750"/>
              <a:ext cx="342291" cy="61718"/>
            </a:xfrm>
            <a:prstGeom prst="rect">
              <a:avLst/>
            </a:prstGeom>
            <a:solidFill>
              <a:srgbClr val="FDE6D8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F6FAA65C-6738-6D5A-DFCF-B2C7D51C92A1}"/>
                </a:ext>
              </a:extLst>
            </p:cNvPr>
            <p:cNvSpPr/>
            <p:nvPr userDrawn="1"/>
          </p:nvSpPr>
          <p:spPr>
            <a:xfrm>
              <a:off x="7869154" y="285750"/>
              <a:ext cx="342291" cy="61718"/>
            </a:xfrm>
            <a:prstGeom prst="rect">
              <a:avLst/>
            </a:prstGeom>
            <a:solidFill>
              <a:srgbClr val="E0E1E1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id="{F9B96F5F-313C-6D5A-3485-7408E16740A6}"/>
                </a:ext>
              </a:extLst>
            </p:cNvPr>
            <p:cNvSpPr/>
            <p:nvPr userDrawn="1"/>
          </p:nvSpPr>
          <p:spPr>
            <a:xfrm>
              <a:off x="7141975" y="285750"/>
              <a:ext cx="342291" cy="61718"/>
            </a:xfrm>
            <a:prstGeom prst="rect">
              <a:avLst/>
            </a:prstGeom>
            <a:solidFill>
              <a:srgbClr val="EEDBEE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89" name="Rectangle 488">
              <a:extLst>
                <a:ext uri="{FF2B5EF4-FFF2-40B4-BE49-F238E27FC236}">
                  <a16:creationId xmlns:a16="http://schemas.microsoft.com/office/drawing/2014/main" id="{6A2F9D13-5043-18D5-3477-8A73B513AC4D}"/>
                </a:ext>
              </a:extLst>
            </p:cNvPr>
            <p:cNvSpPr/>
            <p:nvPr userDrawn="1"/>
          </p:nvSpPr>
          <p:spPr>
            <a:xfrm>
              <a:off x="7505565" y="285750"/>
              <a:ext cx="342291" cy="61718"/>
            </a:xfrm>
            <a:prstGeom prst="rect">
              <a:avLst/>
            </a:prstGeom>
            <a:solidFill>
              <a:srgbClr val="E5E8FB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0" name="Rectangle 489">
              <a:extLst>
                <a:ext uri="{FF2B5EF4-FFF2-40B4-BE49-F238E27FC236}">
                  <a16:creationId xmlns:a16="http://schemas.microsoft.com/office/drawing/2014/main" id="{6EDA9BB0-6122-F909-5E69-B9B3DE037AB8}"/>
                </a:ext>
              </a:extLst>
            </p:cNvPr>
            <p:cNvSpPr/>
            <p:nvPr userDrawn="1"/>
          </p:nvSpPr>
          <p:spPr>
            <a:xfrm>
              <a:off x="6778385" y="285750"/>
              <a:ext cx="342291" cy="61718"/>
            </a:xfrm>
            <a:prstGeom prst="rect">
              <a:avLst/>
            </a:prstGeom>
            <a:solidFill>
              <a:srgbClr val="B9ECDC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1" name="Rectangle 490">
              <a:extLst>
                <a:ext uri="{FF2B5EF4-FFF2-40B4-BE49-F238E27FC236}">
                  <a16:creationId xmlns:a16="http://schemas.microsoft.com/office/drawing/2014/main" id="{A8824B48-3091-D9F3-663D-A052EC89D90A}"/>
                </a:ext>
              </a:extLst>
            </p:cNvPr>
            <p:cNvSpPr/>
            <p:nvPr userDrawn="1"/>
          </p:nvSpPr>
          <p:spPr>
            <a:xfrm>
              <a:off x="8232744" y="285750"/>
              <a:ext cx="342291" cy="61718"/>
            </a:xfrm>
            <a:prstGeom prst="rect">
              <a:avLst/>
            </a:prstGeom>
            <a:solidFill>
              <a:srgbClr val="FBE4E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2" name="Rectangle 491">
              <a:extLst>
                <a:ext uri="{FF2B5EF4-FFF2-40B4-BE49-F238E27FC236}">
                  <a16:creationId xmlns:a16="http://schemas.microsoft.com/office/drawing/2014/main" id="{0476E900-FE58-4E35-4624-BBE45E665595}"/>
                </a:ext>
              </a:extLst>
            </p:cNvPr>
            <p:cNvSpPr/>
            <p:nvPr userDrawn="1"/>
          </p:nvSpPr>
          <p:spPr>
            <a:xfrm>
              <a:off x="8596334" y="285750"/>
              <a:ext cx="342291" cy="61718"/>
            </a:xfrm>
            <a:prstGeom prst="rect">
              <a:avLst/>
            </a:prstGeom>
            <a:solidFill>
              <a:srgbClr val="D8EAE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3" name="Rectangle 492">
              <a:extLst>
                <a:ext uri="{FF2B5EF4-FFF2-40B4-BE49-F238E27FC236}">
                  <a16:creationId xmlns:a16="http://schemas.microsoft.com/office/drawing/2014/main" id="{16BA7A10-E373-6860-AD66-BF0EE8DF944E}"/>
                </a:ext>
              </a:extLst>
            </p:cNvPr>
            <p:cNvSpPr/>
            <p:nvPr userDrawn="1"/>
          </p:nvSpPr>
          <p:spPr>
            <a:xfrm>
              <a:off x="2778899" y="810406"/>
              <a:ext cx="342291" cy="61718"/>
            </a:xfrm>
            <a:prstGeom prst="rect">
              <a:avLst/>
            </a:prstGeom>
            <a:solidFill>
              <a:srgbClr val="13538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4" name="Rectangle 493">
              <a:extLst>
                <a:ext uri="{FF2B5EF4-FFF2-40B4-BE49-F238E27FC236}">
                  <a16:creationId xmlns:a16="http://schemas.microsoft.com/office/drawing/2014/main" id="{0C3DCAEA-6E2D-8304-818F-4EBDA148BD13}"/>
                </a:ext>
              </a:extLst>
            </p:cNvPr>
            <p:cNvSpPr/>
            <p:nvPr userDrawn="1"/>
          </p:nvSpPr>
          <p:spPr>
            <a:xfrm>
              <a:off x="3142489" y="810406"/>
              <a:ext cx="342291" cy="61718"/>
            </a:xfrm>
            <a:prstGeom prst="rect">
              <a:avLst/>
            </a:prstGeom>
            <a:solidFill>
              <a:srgbClr val="036F3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5" name="Rectangle 494">
              <a:extLst>
                <a:ext uri="{FF2B5EF4-FFF2-40B4-BE49-F238E27FC236}">
                  <a16:creationId xmlns:a16="http://schemas.microsoft.com/office/drawing/2014/main" id="{0CF04772-4768-E57B-9773-E55496A7B223}"/>
                </a:ext>
              </a:extLst>
            </p:cNvPr>
            <p:cNvSpPr/>
            <p:nvPr userDrawn="1"/>
          </p:nvSpPr>
          <p:spPr>
            <a:xfrm>
              <a:off x="3506078" y="810406"/>
              <a:ext cx="342291" cy="61718"/>
            </a:xfrm>
            <a:prstGeom prst="rect">
              <a:avLst/>
            </a:prstGeom>
            <a:solidFill>
              <a:srgbClr val="0584B1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6" name="Rectangle 495">
              <a:extLst>
                <a:ext uri="{FF2B5EF4-FFF2-40B4-BE49-F238E27FC236}">
                  <a16:creationId xmlns:a16="http://schemas.microsoft.com/office/drawing/2014/main" id="{B7E31B40-5C7F-4D0F-4643-23EF2527B2ED}"/>
                </a:ext>
              </a:extLst>
            </p:cNvPr>
            <p:cNvSpPr/>
            <p:nvPr userDrawn="1"/>
          </p:nvSpPr>
          <p:spPr>
            <a:xfrm>
              <a:off x="3869668" y="810406"/>
              <a:ext cx="342291" cy="61718"/>
            </a:xfrm>
            <a:prstGeom prst="rect">
              <a:avLst/>
            </a:prstGeom>
            <a:solidFill>
              <a:srgbClr val="D77907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7" name="Rectangle 496">
              <a:extLst>
                <a:ext uri="{FF2B5EF4-FFF2-40B4-BE49-F238E27FC236}">
                  <a16:creationId xmlns:a16="http://schemas.microsoft.com/office/drawing/2014/main" id="{04841C9B-5745-68F8-8B39-B63B5076750A}"/>
                </a:ext>
              </a:extLst>
            </p:cNvPr>
            <p:cNvSpPr/>
            <p:nvPr userDrawn="1"/>
          </p:nvSpPr>
          <p:spPr>
            <a:xfrm>
              <a:off x="4233258" y="810406"/>
              <a:ext cx="342291" cy="61718"/>
            </a:xfrm>
            <a:prstGeom prst="rect">
              <a:avLst/>
            </a:prstGeom>
            <a:solidFill>
              <a:srgbClr val="685694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8" name="Rectangle 497">
              <a:extLst>
                <a:ext uri="{FF2B5EF4-FFF2-40B4-BE49-F238E27FC236}">
                  <a16:creationId xmlns:a16="http://schemas.microsoft.com/office/drawing/2014/main" id="{2978E59D-B92B-F14F-46B6-1D88424B8E21}"/>
                </a:ext>
              </a:extLst>
            </p:cNvPr>
            <p:cNvSpPr/>
            <p:nvPr userDrawn="1"/>
          </p:nvSpPr>
          <p:spPr>
            <a:xfrm>
              <a:off x="5324027" y="810406"/>
              <a:ext cx="342291" cy="61718"/>
            </a:xfrm>
            <a:prstGeom prst="rect">
              <a:avLst/>
            </a:prstGeom>
            <a:solidFill>
              <a:srgbClr val="B92360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9" name="Rectangle 498">
              <a:extLst>
                <a:ext uri="{FF2B5EF4-FFF2-40B4-BE49-F238E27FC236}">
                  <a16:creationId xmlns:a16="http://schemas.microsoft.com/office/drawing/2014/main" id="{E439D689-12D5-FB5E-947B-34A25BF30C3B}"/>
                </a:ext>
              </a:extLst>
            </p:cNvPr>
            <p:cNvSpPr/>
            <p:nvPr userDrawn="1"/>
          </p:nvSpPr>
          <p:spPr>
            <a:xfrm>
              <a:off x="4596847" y="810406"/>
              <a:ext cx="342291" cy="61718"/>
            </a:xfrm>
            <a:prstGeom prst="rect">
              <a:avLst/>
            </a:prstGeom>
            <a:solidFill>
              <a:srgbClr val="0A9814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0" name="Rectangle 499">
              <a:extLst>
                <a:ext uri="{FF2B5EF4-FFF2-40B4-BE49-F238E27FC236}">
                  <a16:creationId xmlns:a16="http://schemas.microsoft.com/office/drawing/2014/main" id="{FAE07556-76D8-4444-FCF3-ED7D8B3EA33B}"/>
                </a:ext>
              </a:extLst>
            </p:cNvPr>
            <p:cNvSpPr/>
            <p:nvPr userDrawn="1"/>
          </p:nvSpPr>
          <p:spPr>
            <a:xfrm>
              <a:off x="5687616" y="810406"/>
              <a:ext cx="342291" cy="61718"/>
            </a:xfrm>
            <a:prstGeom prst="rect">
              <a:avLst/>
            </a:prstGeom>
            <a:solidFill>
              <a:srgbClr val="1B8B88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1" name="Rectangle 500">
              <a:extLst>
                <a:ext uri="{FF2B5EF4-FFF2-40B4-BE49-F238E27FC236}">
                  <a16:creationId xmlns:a16="http://schemas.microsoft.com/office/drawing/2014/main" id="{E6B5D5A4-05B7-060C-0E1B-21E7596FC760}"/>
                </a:ext>
              </a:extLst>
            </p:cNvPr>
            <p:cNvSpPr/>
            <p:nvPr userDrawn="1"/>
          </p:nvSpPr>
          <p:spPr>
            <a:xfrm>
              <a:off x="6051206" y="810406"/>
              <a:ext cx="342291" cy="61718"/>
            </a:xfrm>
            <a:prstGeom prst="rect">
              <a:avLst/>
            </a:prstGeom>
            <a:solidFill>
              <a:srgbClr val="A5924B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2" name="Rectangle 501">
              <a:extLst>
                <a:ext uri="{FF2B5EF4-FFF2-40B4-BE49-F238E27FC236}">
                  <a16:creationId xmlns:a16="http://schemas.microsoft.com/office/drawing/2014/main" id="{C6B03575-FB4A-4255-9A98-7A893ADC7065}"/>
                </a:ext>
              </a:extLst>
            </p:cNvPr>
            <p:cNvSpPr/>
            <p:nvPr userDrawn="1"/>
          </p:nvSpPr>
          <p:spPr>
            <a:xfrm>
              <a:off x="6414796" y="810406"/>
              <a:ext cx="342291" cy="61718"/>
            </a:xfrm>
            <a:prstGeom prst="rect">
              <a:avLst/>
            </a:prstGeom>
            <a:solidFill>
              <a:srgbClr val="D14D03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3" name="Rectangle 502">
              <a:extLst>
                <a:ext uri="{FF2B5EF4-FFF2-40B4-BE49-F238E27FC236}">
                  <a16:creationId xmlns:a16="http://schemas.microsoft.com/office/drawing/2014/main" id="{F2D19E6F-8325-23E7-8251-267F1ABC9776}"/>
                </a:ext>
              </a:extLst>
            </p:cNvPr>
            <p:cNvSpPr/>
            <p:nvPr userDrawn="1"/>
          </p:nvSpPr>
          <p:spPr>
            <a:xfrm>
              <a:off x="7869154" y="810406"/>
              <a:ext cx="342291" cy="61718"/>
            </a:xfrm>
            <a:prstGeom prst="rect">
              <a:avLst/>
            </a:prstGeom>
            <a:solidFill>
              <a:srgbClr val="546B7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4" name="Rectangle 503">
              <a:extLst>
                <a:ext uri="{FF2B5EF4-FFF2-40B4-BE49-F238E27FC236}">
                  <a16:creationId xmlns:a16="http://schemas.microsoft.com/office/drawing/2014/main" id="{25E2E17E-5667-91C3-1886-B021B2DF78E5}"/>
                </a:ext>
              </a:extLst>
            </p:cNvPr>
            <p:cNvSpPr/>
            <p:nvPr userDrawn="1"/>
          </p:nvSpPr>
          <p:spPr>
            <a:xfrm>
              <a:off x="7141975" y="810406"/>
              <a:ext cx="342291" cy="61718"/>
            </a:xfrm>
            <a:prstGeom prst="rect">
              <a:avLst/>
            </a:prstGeom>
            <a:solidFill>
              <a:srgbClr val="7E2E7E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5" name="Rectangle 504">
              <a:extLst>
                <a:ext uri="{FF2B5EF4-FFF2-40B4-BE49-F238E27FC236}">
                  <a16:creationId xmlns:a16="http://schemas.microsoft.com/office/drawing/2014/main" id="{66F19DF0-AA5D-7727-BE70-F68E917B4F65}"/>
                </a:ext>
              </a:extLst>
            </p:cNvPr>
            <p:cNvSpPr/>
            <p:nvPr userDrawn="1"/>
          </p:nvSpPr>
          <p:spPr>
            <a:xfrm>
              <a:off x="7505565" y="810406"/>
              <a:ext cx="342291" cy="61718"/>
            </a:xfrm>
            <a:prstGeom prst="rect">
              <a:avLst/>
            </a:prstGeom>
            <a:solidFill>
              <a:srgbClr val="3E54DA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6" name="Rectangle 505">
              <a:extLst>
                <a:ext uri="{FF2B5EF4-FFF2-40B4-BE49-F238E27FC236}">
                  <a16:creationId xmlns:a16="http://schemas.microsoft.com/office/drawing/2014/main" id="{08EE4644-E9F7-F4CF-93E9-45A42C08C553}"/>
                </a:ext>
              </a:extLst>
            </p:cNvPr>
            <p:cNvSpPr/>
            <p:nvPr userDrawn="1"/>
          </p:nvSpPr>
          <p:spPr>
            <a:xfrm>
              <a:off x="6778385" y="810406"/>
              <a:ext cx="342291" cy="61718"/>
            </a:xfrm>
            <a:prstGeom prst="rect">
              <a:avLst/>
            </a:prstGeom>
            <a:solidFill>
              <a:srgbClr val="178D6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7" name="Rectangle 506">
              <a:extLst>
                <a:ext uri="{FF2B5EF4-FFF2-40B4-BE49-F238E27FC236}">
                  <a16:creationId xmlns:a16="http://schemas.microsoft.com/office/drawing/2014/main" id="{53245F4B-43D2-B212-94E4-26B81E655583}"/>
                </a:ext>
              </a:extLst>
            </p:cNvPr>
            <p:cNvSpPr/>
            <p:nvPr userDrawn="1"/>
          </p:nvSpPr>
          <p:spPr>
            <a:xfrm>
              <a:off x="8232744" y="810406"/>
              <a:ext cx="342291" cy="61718"/>
            </a:xfrm>
            <a:prstGeom prst="rect">
              <a:avLst/>
            </a:prstGeom>
            <a:solidFill>
              <a:srgbClr val="D51321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8" name="Rectangle 507">
              <a:extLst>
                <a:ext uri="{FF2B5EF4-FFF2-40B4-BE49-F238E27FC236}">
                  <a16:creationId xmlns:a16="http://schemas.microsoft.com/office/drawing/2014/main" id="{7514C653-FD16-23B6-C859-22074889976B}"/>
                </a:ext>
              </a:extLst>
            </p:cNvPr>
            <p:cNvSpPr/>
            <p:nvPr userDrawn="1"/>
          </p:nvSpPr>
          <p:spPr>
            <a:xfrm>
              <a:off x="8596334" y="810406"/>
              <a:ext cx="342291" cy="61718"/>
            </a:xfrm>
            <a:prstGeom prst="rect">
              <a:avLst/>
            </a:prstGeom>
            <a:solidFill>
              <a:srgbClr val="3588A5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9" name="Rectangle 508">
              <a:extLst>
                <a:ext uri="{FF2B5EF4-FFF2-40B4-BE49-F238E27FC236}">
                  <a16:creationId xmlns:a16="http://schemas.microsoft.com/office/drawing/2014/main" id="{FD261103-6331-6454-53B1-C62F07382363}"/>
                </a:ext>
              </a:extLst>
            </p:cNvPr>
            <p:cNvSpPr/>
            <p:nvPr userDrawn="1"/>
          </p:nvSpPr>
          <p:spPr>
            <a:xfrm>
              <a:off x="2778899" y="902994"/>
              <a:ext cx="342291" cy="61718"/>
            </a:xfrm>
            <a:prstGeom prst="rect">
              <a:avLst/>
            </a:prstGeom>
            <a:solidFill>
              <a:srgbClr val="13426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10" name="Rectangle 509">
              <a:extLst>
                <a:ext uri="{FF2B5EF4-FFF2-40B4-BE49-F238E27FC236}">
                  <a16:creationId xmlns:a16="http://schemas.microsoft.com/office/drawing/2014/main" id="{A4628518-68B9-37DA-0847-7560127E042F}"/>
                </a:ext>
              </a:extLst>
            </p:cNvPr>
            <p:cNvSpPr/>
            <p:nvPr userDrawn="1"/>
          </p:nvSpPr>
          <p:spPr>
            <a:xfrm>
              <a:off x="3142489" y="902994"/>
              <a:ext cx="342291" cy="61718"/>
            </a:xfrm>
            <a:prstGeom prst="rect">
              <a:avLst/>
            </a:prstGeom>
            <a:solidFill>
              <a:srgbClr val="045028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11" name="Rectangle 510">
              <a:extLst>
                <a:ext uri="{FF2B5EF4-FFF2-40B4-BE49-F238E27FC236}">
                  <a16:creationId xmlns:a16="http://schemas.microsoft.com/office/drawing/2014/main" id="{CF14E591-A91C-9917-3A7C-E1EFB1D7C3E2}"/>
                </a:ext>
              </a:extLst>
            </p:cNvPr>
            <p:cNvSpPr/>
            <p:nvPr userDrawn="1"/>
          </p:nvSpPr>
          <p:spPr>
            <a:xfrm>
              <a:off x="3506078" y="902994"/>
              <a:ext cx="342291" cy="61718"/>
            </a:xfrm>
            <a:prstGeom prst="rect">
              <a:avLst/>
            </a:prstGeom>
            <a:solidFill>
              <a:srgbClr val="086180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7195B3FB-B772-9255-357F-3856E8CFBA9C}"/>
                </a:ext>
              </a:extLst>
            </p:cNvPr>
            <p:cNvSpPr/>
            <p:nvPr userDrawn="1"/>
          </p:nvSpPr>
          <p:spPr>
            <a:xfrm>
              <a:off x="3869668" y="902994"/>
              <a:ext cx="342291" cy="61718"/>
            </a:xfrm>
            <a:prstGeom prst="rect">
              <a:avLst/>
            </a:prstGeom>
            <a:solidFill>
              <a:srgbClr val="99590B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F7410EA6-5AB3-2C37-0EBB-3F136808886B}"/>
                </a:ext>
              </a:extLst>
            </p:cNvPr>
            <p:cNvSpPr/>
            <p:nvPr userDrawn="1"/>
          </p:nvSpPr>
          <p:spPr>
            <a:xfrm>
              <a:off x="4233258" y="902994"/>
              <a:ext cx="342291" cy="61718"/>
            </a:xfrm>
            <a:prstGeom prst="rect">
              <a:avLst/>
            </a:prstGeom>
            <a:solidFill>
              <a:srgbClr val="554777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19F3E10C-3FE1-47CD-7787-DDE0245E83EF}"/>
                </a:ext>
              </a:extLst>
            </p:cNvPr>
            <p:cNvSpPr/>
            <p:nvPr userDrawn="1"/>
          </p:nvSpPr>
          <p:spPr>
            <a:xfrm>
              <a:off x="5324027" y="902994"/>
              <a:ext cx="342291" cy="61718"/>
            </a:xfrm>
            <a:prstGeom prst="rect">
              <a:avLst/>
            </a:prstGeom>
            <a:solidFill>
              <a:srgbClr val="8C224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08FB669D-9D41-E5FF-7798-27108A4DA6AF}"/>
                </a:ext>
              </a:extLst>
            </p:cNvPr>
            <p:cNvSpPr/>
            <p:nvPr userDrawn="1"/>
          </p:nvSpPr>
          <p:spPr>
            <a:xfrm>
              <a:off x="4596847" y="902994"/>
              <a:ext cx="342291" cy="61718"/>
            </a:xfrm>
            <a:prstGeom prst="rect">
              <a:avLst/>
            </a:prstGeom>
            <a:solidFill>
              <a:srgbClr val="0C7213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DDD61796-91ED-5A9E-F434-2490C6B7F847}"/>
                </a:ext>
              </a:extLst>
            </p:cNvPr>
            <p:cNvSpPr/>
            <p:nvPr userDrawn="1"/>
          </p:nvSpPr>
          <p:spPr>
            <a:xfrm>
              <a:off x="5687616" y="902994"/>
              <a:ext cx="342291" cy="61718"/>
            </a:xfrm>
            <a:prstGeom prst="rect">
              <a:avLst/>
            </a:prstGeom>
            <a:solidFill>
              <a:srgbClr val="1A6C6A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13E185E0-06BD-A89D-04C4-4BD382A8D2B1}"/>
                </a:ext>
              </a:extLst>
            </p:cNvPr>
            <p:cNvSpPr/>
            <p:nvPr userDrawn="1"/>
          </p:nvSpPr>
          <p:spPr>
            <a:xfrm>
              <a:off x="6051206" y="902994"/>
              <a:ext cx="342291" cy="61718"/>
            </a:xfrm>
            <a:prstGeom prst="rect">
              <a:avLst/>
            </a:prstGeom>
            <a:solidFill>
              <a:srgbClr val="7B6C35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5D496B1C-1F7B-71FD-2F15-65F79096EABC}"/>
                </a:ext>
              </a:extLst>
            </p:cNvPr>
            <p:cNvSpPr/>
            <p:nvPr userDrawn="1"/>
          </p:nvSpPr>
          <p:spPr>
            <a:xfrm>
              <a:off x="6414796" y="902994"/>
              <a:ext cx="342291" cy="61718"/>
            </a:xfrm>
            <a:prstGeom prst="rect">
              <a:avLst/>
            </a:prstGeom>
            <a:solidFill>
              <a:srgbClr val="A94005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2D1CDA4B-FAA0-A7D2-7E34-3C8539C8992C}"/>
                </a:ext>
              </a:extLst>
            </p:cNvPr>
            <p:cNvSpPr/>
            <p:nvPr userDrawn="1"/>
          </p:nvSpPr>
          <p:spPr>
            <a:xfrm>
              <a:off x="7869154" y="902994"/>
              <a:ext cx="342291" cy="61718"/>
            </a:xfrm>
            <a:prstGeom prst="rect">
              <a:avLst/>
            </a:prstGeom>
            <a:solidFill>
              <a:srgbClr val="3A4B52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0152D93C-2D99-7E4E-6832-B67E0ED0E816}"/>
                </a:ext>
              </a:extLst>
            </p:cNvPr>
            <p:cNvSpPr/>
            <p:nvPr userDrawn="1"/>
          </p:nvSpPr>
          <p:spPr>
            <a:xfrm>
              <a:off x="7141975" y="902994"/>
              <a:ext cx="342291" cy="61718"/>
            </a:xfrm>
            <a:prstGeom prst="rect">
              <a:avLst/>
            </a:prstGeom>
            <a:solidFill>
              <a:srgbClr val="642A64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7CA8795A-51EC-2DA4-E4E9-96F65B691025}"/>
                </a:ext>
              </a:extLst>
            </p:cNvPr>
            <p:cNvSpPr/>
            <p:nvPr userDrawn="1"/>
          </p:nvSpPr>
          <p:spPr>
            <a:xfrm>
              <a:off x="7505565" y="902994"/>
              <a:ext cx="342291" cy="61718"/>
            </a:xfrm>
            <a:prstGeom prst="rect">
              <a:avLst/>
            </a:prstGeom>
            <a:solidFill>
              <a:srgbClr val="33408F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A15FB6F8-6BB4-ED5B-0119-FE7C64DE5D28}"/>
                </a:ext>
              </a:extLst>
            </p:cNvPr>
            <p:cNvSpPr/>
            <p:nvPr userDrawn="1"/>
          </p:nvSpPr>
          <p:spPr>
            <a:xfrm>
              <a:off x="6778385" y="902994"/>
              <a:ext cx="342291" cy="61718"/>
            </a:xfrm>
            <a:prstGeom prst="rect">
              <a:avLst/>
            </a:prstGeom>
            <a:solidFill>
              <a:srgbClr val="116348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AE26F1A2-A8AF-1EFE-B6E9-17B4E84A837A}"/>
                </a:ext>
              </a:extLst>
            </p:cNvPr>
            <p:cNvSpPr/>
            <p:nvPr userDrawn="1"/>
          </p:nvSpPr>
          <p:spPr>
            <a:xfrm>
              <a:off x="8232744" y="902994"/>
              <a:ext cx="342291" cy="61718"/>
            </a:xfrm>
            <a:prstGeom prst="rect">
              <a:avLst/>
            </a:prstGeom>
            <a:solidFill>
              <a:srgbClr val="96141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38D8D4DE-4025-DF5E-FD71-148658CFF34C}"/>
                </a:ext>
              </a:extLst>
            </p:cNvPr>
            <p:cNvSpPr/>
            <p:nvPr userDrawn="1"/>
          </p:nvSpPr>
          <p:spPr>
            <a:xfrm>
              <a:off x="8596334" y="902994"/>
              <a:ext cx="342291" cy="61718"/>
            </a:xfrm>
            <a:prstGeom prst="rect">
              <a:avLst/>
            </a:prstGeom>
            <a:solidFill>
              <a:srgbClr val="2A6478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20B17082-A5B6-6084-A1DD-5DC990C8E0BE}"/>
                </a:ext>
              </a:extLst>
            </p:cNvPr>
            <p:cNvSpPr/>
            <p:nvPr userDrawn="1"/>
          </p:nvSpPr>
          <p:spPr>
            <a:xfrm>
              <a:off x="2778899" y="995582"/>
              <a:ext cx="342291" cy="61718"/>
            </a:xfrm>
            <a:prstGeom prst="rect">
              <a:avLst/>
            </a:prstGeom>
            <a:solidFill>
              <a:srgbClr val="11314E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F56C08E1-200A-D080-3BDC-8F4CBF819C20}"/>
                </a:ext>
              </a:extLst>
            </p:cNvPr>
            <p:cNvSpPr/>
            <p:nvPr userDrawn="1"/>
          </p:nvSpPr>
          <p:spPr>
            <a:xfrm>
              <a:off x="3142489" y="995582"/>
              <a:ext cx="342291" cy="61718"/>
            </a:xfrm>
            <a:prstGeom prst="rect">
              <a:avLst/>
            </a:prstGeom>
            <a:solidFill>
              <a:srgbClr val="043019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96EA93C9-EC3E-49BB-D7B4-9AB88C1C9CC2}"/>
                </a:ext>
              </a:extLst>
            </p:cNvPr>
            <p:cNvSpPr/>
            <p:nvPr userDrawn="1"/>
          </p:nvSpPr>
          <p:spPr>
            <a:xfrm>
              <a:off x="3506078" y="995582"/>
              <a:ext cx="342291" cy="61718"/>
            </a:xfrm>
            <a:prstGeom prst="rect">
              <a:avLst/>
            </a:prstGeom>
            <a:solidFill>
              <a:srgbClr val="084054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3DD287E5-6BCF-5B0D-D252-931D49C0DD98}"/>
                </a:ext>
              </a:extLst>
            </p:cNvPr>
            <p:cNvSpPr/>
            <p:nvPr userDrawn="1"/>
          </p:nvSpPr>
          <p:spPr>
            <a:xfrm>
              <a:off x="3869668" y="995582"/>
              <a:ext cx="342291" cy="61718"/>
            </a:xfrm>
            <a:prstGeom prst="rect">
              <a:avLst/>
            </a:prstGeom>
            <a:solidFill>
              <a:srgbClr val="693E0B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20D66379-64E1-ECAE-9E22-253FADC419D1}"/>
                </a:ext>
              </a:extLst>
            </p:cNvPr>
            <p:cNvSpPr/>
            <p:nvPr userDrawn="1"/>
          </p:nvSpPr>
          <p:spPr>
            <a:xfrm>
              <a:off x="4233258" y="995582"/>
              <a:ext cx="342291" cy="61718"/>
            </a:xfrm>
            <a:prstGeom prst="rect">
              <a:avLst/>
            </a:prstGeom>
            <a:solidFill>
              <a:srgbClr val="42385A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D3FF1FC8-2328-3BA5-129D-7654ED5E090A}"/>
                </a:ext>
              </a:extLst>
            </p:cNvPr>
            <p:cNvSpPr/>
            <p:nvPr userDrawn="1"/>
          </p:nvSpPr>
          <p:spPr>
            <a:xfrm>
              <a:off x="5324027" y="995582"/>
              <a:ext cx="342291" cy="61718"/>
            </a:xfrm>
            <a:prstGeom prst="rect">
              <a:avLst/>
            </a:prstGeom>
            <a:solidFill>
              <a:srgbClr val="611D39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8169350A-F068-3EC2-5751-3774B11F9AD3}"/>
                </a:ext>
              </a:extLst>
            </p:cNvPr>
            <p:cNvSpPr/>
            <p:nvPr userDrawn="1"/>
          </p:nvSpPr>
          <p:spPr>
            <a:xfrm>
              <a:off x="4596847" y="995582"/>
              <a:ext cx="342291" cy="61718"/>
            </a:xfrm>
            <a:prstGeom prst="rect">
              <a:avLst/>
            </a:prstGeom>
            <a:solidFill>
              <a:srgbClr val="0B4D10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41C970AE-4C8A-7282-0C15-42E5A8297200}"/>
                </a:ext>
              </a:extLst>
            </p:cNvPr>
            <p:cNvSpPr/>
            <p:nvPr userDrawn="1"/>
          </p:nvSpPr>
          <p:spPr>
            <a:xfrm>
              <a:off x="5687616" y="995582"/>
              <a:ext cx="342291" cy="61718"/>
            </a:xfrm>
            <a:prstGeom prst="rect">
              <a:avLst/>
            </a:prstGeom>
            <a:solidFill>
              <a:srgbClr val="164D4C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6F90EE74-6447-57A7-A9D9-1E2043BB7CDF}"/>
                </a:ext>
              </a:extLst>
            </p:cNvPr>
            <p:cNvSpPr/>
            <p:nvPr userDrawn="1"/>
          </p:nvSpPr>
          <p:spPr>
            <a:xfrm>
              <a:off x="6051206" y="995582"/>
              <a:ext cx="342291" cy="61718"/>
            </a:xfrm>
            <a:prstGeom prst="rect">
              <a:avLst/>
            </a:prstGeom>
            <a:solidFill>
              <a:srgbClr val="5D5021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4B792959-0ECD-C2FB-4A62-592B1F6E6195}"/>
                </a:ext>
              </a:extLst>
            </p:cNvPr>
            <p:cNvSpPr/>
            <p:nvPr userDrawn="1"/>
          </p:nvSpPr>
          <p:spPr>
            <a:xfrm>
              <a:off x="6414796" y="995582"/>
              <a:ext cx="342291" cy="61718"/>
            </a:xfrm>
            <a:prstGeom prst="rect">
              <a:avLst/>
            </a:prstGeom>
            <a:solidFill>
              <a:srgbClr val="82320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8ED5F681-735A-46D0-0CCA-BD9BD6490E43}"/>
                </a:ext>
              </a:extLst>
            </p:cNvPr>
            <p:cNvSpPr/>
            <p:nvPr userDrawn="1"/>
          </p:nvSpPr>
          <p:spPr>
            <a:xfrm>
              <a:off x="7869154" y="995582"/>
              <a:ext cx="342291" cy="61718"/>
            </a:xfrm>
            <a:prstGeom prst="rect">
              <a:avLst/>
            </a:prstGeom>
            <a:solidFill>
              <a:srgbClr val="212B2F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FBB96FAC-B61A-B7AB-81FF-113767E65697}"/>
                </a:ext>
              </a:extLst>
            </p:cNvPr>
            <p:cNvSpPr/>
            <p:nvPr userDrawn="1"/>
          </p:nvSpPr>
          <p:spPr>
            <a:xfrm>
              <a:off x="7141975" y="995582"/>
              <a:ext cx="342291" cy="61718"/>
            </a:xfrm>
            <a:prstGeom prst="rect">
              <a:avLst/>
            </a:prstGeom>
            <a:solidFill>
              <a:srgbClr val="5027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C8B272DC-353F-E4AC-F123-404D01064329}"/>
                </a:ext>
              </a:extLst>
            </p:cNvPr>
            <p:cNvSpPr/>
            <p:nvPr userDrawn="1"/>
          </p:nvSpPr>
          <p:spPr>
            <a:xfrm>
              <a:off x="7505565" y="995582"/>
              <a:ext cx="342291" cy="61718"/>
            </a:xfrm>
            <a:prstGeom prst="rect">
              <a:avLst/>
            </a:prstGeom>
            <a:solidFill>
              <a:srgbClr val="1A214A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307FD694-3C6A-18C7-1C12-5E06A022F7CE}"/>
                </a:ext>
              </a:extLst>
            </p:cNvPr>
            <p:cNvSpPr/>
            <p:nvPr userDrawn="1"/>
          </p:nvSpPr>
          <p:spPr>
            <a:xfrm>
              <a:off x="6778385" y="995582"/>
              <a:ext cx="342291" cy="61718"/>
            </a:xfrm>
            <a:prstGeom prst="rect">
              <a:avLst/>
            </a:prstGeom>
            <a:solidFill>
              <a:srgbClr val="0C4431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FAC30E23-2EA2-6262-4017-D17A158AD91A}"/>
                </a:ext>
              </a:extLst>
            </p:cNvPr>
            <p:cNvSpPr/>
            <p:nvPr userDrawn="1"/>
          </p:nvSpPr>
          <p:spPr>
            <a:xfrm>
              <a:off x="8232744" y="995582"/>
              <a:ext cx="342291" cy="61718"/>
            </a:xfrm>
            <a:prstGeom prst="rect">
              <a:avLst/>
            </a:prstGeom>
            <a:solidFill>
              <a:srgbClr val="5B111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8A111867-A0BA-8087-2AED-296606F21B95}"/>
                </a:ext>
              </a:extLst>
            </p:cNvPr>
            <p:cNvSpPr/>
            <p:nvPr userDrawn="1"/>
          </p:nvSpPr>
          <p:spPr>
            <a:xfrm>
              <a:off x="8596334" y="995582"/>
              <a:ext cx="342291" cy="61718"/>
            </a:xfrm>
            <a:prstGeom prst="rect">
              <a:avLst/>
            </a:prstGeom>
            <a:solidFill>
              <a:srgbClr val="204552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9E31028F-52CB-9575-2C87-66B49DD55C78}"/>
                </a:ext>
              </a:extLst>
            </p:cNvPr>
            <p:cNvSpPr/>
            <p:nvPr userDrawn="1"/>
          </p:nvSpPr>
          <p:spPr>
            <a:xfrm>
              <a:off x="2415309" y="656101"/>
              <a:ext cx="342291" cy="123436"/>
            </a:xfrm>
            <a:prstGeom prst="rect">
              <a:avLst/>
            </a:prstGeom>
            <a:solidFill>
              <a:srgbClr val="FEE2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tx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17C2AB4F-C8F3-D991-1C95-5A2926F06A60}"/>
                </a:ext>
              </a:extLst>
            </p:cNvPr>
            <p:cNvSpPr/>
            <p:nvPr userDrawn="1"/>
          </p:nvSpPr>
          <p:spPr>
            <a:xfrm>
              <a:off x="2415309" y="563513"/>
              <a:ext cx="342291" cy="61718"/>
            </a:xfrm>
            <a:prstGeom prst="rect">
              <a:avLst/>
            </a:prstGeom>
            <a:solidFill>
              <a:srgbClr val="FEE44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AECE3AB6-E471-EA63-009E-774B1AA5D05E}"/>
                </a:ext>
              </a:extLst>
            </p:cNvPr>
            <p:cNvSpPr/>
            <p:nvPr userDrawn="1"/>
          </p:nvSpPr>
          <p:spPr>
            <a:xfrm>
              <a:off x="2415309" y="470925"/>
              <a:ext cx="342291" cy="61718"/>
            </a:xfrm>
            <a:prstGeom prst="rect">
              <a:avLst/>
            </a:prstGeom>
            <a:solidFill>
              <a:srgbClr val="FFF24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82061572-4816-6D40-D864-177CB61ADB88}"/>
                </a:ext>
              </a:extLst>
            </p:cNvPr>
            <p:cNvSpPr/>
            <p:nvPr userDrawn="1"/>
          </p:nvSpPr>
          <p:spPr>
            <a:xfrm>
              <a:off x="2415309" y="378338"/>
              <a:ext cx="342291" cy="61718"/>
            </a:xfrm>
            <a:prstGeom prst="rect">
              <a:avLst/>
            </a:prstGeom>
            <a:solidFill>
              <a:srgbClr val="FEF79C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C22C387E-2BF7-6926-0B8A-4753855AB616}"/>
                </a:ext>
              </a:extLst>
            </p:cNvPr>
            <p:cNvSpPr/>
            <p:nvPr userDrawn="1"/>
          </p:nvSpPr>
          <p:spPr>
            <a:xfrm>
              <a:off x="2415309" y="285750"/>
              <a:ext cx="342291" cy="61718"/>
            </a:xfrm>
            <a:prstGeom prst="rect">
              <a:avLst/>
            </a:prstGeom>
            <a:solidFill>
              <a:srgbClr val="FEF9B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6BBD2133-A2C9-59FE-2C13-E22D7320F3F1}"/>
                </a:ext>
              </a:extLst>
            </p:cNvPr>
            <p:cNvSpPr/>
            <p:nvPr userDrawn="1"/>
          </p:nvSpPr>
          <p:spPr>
            <a:xfrm>
              <a:off x="2415309" y="810406"/>
              <a:ext cx="342291" cy="61718"/>
            </a:xfrm>
            <a:prstGeom prst="rect">
              <a:avLst/>
            </a:prstGeom>
            <a:solidFill>
              <a:srgbClr val="D2A500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28EE427A-29AC-0232-800F-D6026DABA7AA}"/>
                </a:ext>
              </a:extLst>
            </p:cNvPr>
            <p:cNvSpPr/>
            <p:nvPr userDrawn="1"/>
          </p:nvSpPr>
          <p:spPr>
            <a:xfrm>
              <a:off x="2415309" y="902994"/>
              <a:ext cx="342291" cy="61718"/>
            </a:xfrm>
            <a:prstGeom prst="rect">
              <a:avLst/>
            </a:prstGeom>
            <a:solidFill>
              <a:srgbClr val="926C00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705DF0AE-4EF6-CBFE-D130-EE6A82EAA4F0}"/>
                </a:ext>
              </a:extLst>
            </p:cNvPr>
            <p:cNvSpPr/>
            <p:nvPr userDrawn="1"/>
          </p:nvSpPr>
          <p:spPr>
            <a:xfrm>
              <a:off x="2415309" y="995582"/>
              <a:ext cx="342291" cy="61718"/>
            </a:xfrm>
            <a:prstGeom prst="rect">
              <a:avLst/>
            </a:prstGeom>
            <a:solidFill>
              <a:srgbClr val="704B02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F2940665-F2C9-15B4-BAB1-8A69727811BC}"/>
                </a:ext>
              </a:extLst>
            </p:cNvPr>
            <p:cNvSpPr/>
            <p:nvPr userDrawn="1"/>
          </p:nvSpPr>
          <p:spPr>
            <a:xfrm>
              <a:off x="2051720" y="656101"/>
              <a:ext cx="342291" cy="123436"/>
            </a:xfrm>
            <a:prstGeom prst="rect">
              <a:avLst/>
            </a:prstGeom>
            <a:solidFill>
              <a:srgbClr val="003E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269A20B9-6C0A-2181-225A-5042B33CCB6A}"/>
                </a:ext>
              </a:extLst>
            </p:cNvPr>
            <p:cNvSpPr/>
            <p:nvPr userDrawn="1"/>
          </p:nvSpPr>
          <p:spPr>
            <a:xfrm>
              <a:off x="2051720" y="563513"/>
              <a:ext cx="342291" cy="61718"/>
            </a:xfrm>
            <a:prstGeom prst="rect">
              <a:avLst/>
            </a:prstGeom>
            <a:solidFill>
              <a:srgbClr val="477CFF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2FE2B46E-D164-7821-BC37-C16237112EC2}"/>
                </a:ext>
              </a:extLst>
            </p:cNvPr>
            <p:cNvSpPr/>
            <p:nvPr userDrawn="1"/>
          </p:nvSpPr>
          <p:spPr>
            <a:xfrm>
              <a:off x="2051720" y="470925"/>
              <a:ext cx="342291" cy="61718"/>
            </a:xfrm>
            <a:prstGeom prst="rect">
              <a:avLst/>
            </a:prstGeom>
            <a:solidFill>
              <a:srgbClr val="81A5FF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9A196436-7F83-33B5-F775-39BFD72E4A09}"/>
                </a:ext>
              </a:extLst>
            </p:cNvPr>
            <p:cNvSpPr/>
            <p:nvPr userDrawn="1"/>
          </p:nvSpPr>
          <p:spPr>
            <a:xfrm>
              <a:off x="2051720" y="378338"/>
              <a:ext cx="342291" cy="61718"/>
            </a:xfrm>
            <a:prstGeom prst="rect">
              <a:avLst/>
            </a:prstGeom>
            <a:solidFill>
              <a:srgbClr val="B7CCFF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296F5B99-4837-2D75-20D8-2271A7D5BF6B}"/>
                </a:ext>
              </a:extLst>
            </p:cNvPr>
            <p:cNvSpPr/>
            <p:nvPr userDrawn="1"/>
          </p:nvSpPr>
          <p:spPr>
            <a:xfrm>
              <a:off x="2051720" y="285750"/>
              <a:ext cx="342291" cy="61718"/>
            </a:xfrm>
            <a:prstGeom prst="rect">
              <a:avLst/>
            </a:prstGeom>
            <a:solidFill>
              <a:srgbClr val="D7E2FF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F5AF189A-F382-69D1-31B3-CF439770B05C}"/>
                </a:ext>
              </a:extLst>
            </p:cNvPr>
            <p:cNvSpPr/>
            <p:nvPr userDrawn="1"/>
          </p:nvSpPr>
          <p:spPr>
            <a:xfrm>
              <a:off x="2051720" y="810406"/>
              <a:ext cx="342291" cy="61718"/>
            </a:xfrm>
            <a:prstGeom prst="rect">
              <a:avLst/>
            </a:prstGeom>
            <a:solidFill>
              <a:srgbClr val="003BD0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12" name="Rectangle 511">
              <a:extLst>
                <a:ext uri="{FF2B5EF4-FFF2-40B4-BE49-F238E27FC236}">
                  <a16:creationId xmlns:a16="http://schemas.microsoft.com/office/drawing/2014/main" id="{FEBB6CBC-B2EE-EA45-4A67-7649C36607BA}"/>
                </a:ext>
              </a:extLst>
            </p:cNvPr>
            <p:cNvSpPr/>
            <p:nvPr userDrawn="1"/>
          </p:nvSpPr>
          <p:spPr>
            <a:xfrm>
              <a:off x="2051720" y="902994"/>
              <a:ext cx="342291" cy="61718"/>
            </a:xfrm>
            <a:prstGeom prst="rect">
              <a:avLst/>
            </a:prstGeom>
            <a:solidFill>
              <a:srgbClr val="002B9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13" name="Rectangle 512">
              <a:extLst>
                <a:ext uri="{FF2B5EF4-FFF2-40B4-BE49-F238E27FC236}">
                  <a16:creationId xmlns:a16="http://schemas.microsoft.com/office/drawing/2014/main" id="{BB19875B-1C89-EA0A-85C8-714F21BFECCD}"/>
                </a:ext>
              </a:extLst>
            </p:cNvPr>
            <p:cNvSpPr/>
            <p:nvPr userDrawn="1"/>
          </p:nvSpPr>
          <p:spPr>
            <a:xfrm>
              <a:off x="2051720" y="995582"/>
              <a:ext cx="342291" cy="61718"/>
            </a:xfrm>
            <a:prstGeom prst="rect">
              <a:avLst/>
            </a:prstGeom>
            <a:solidFill>
              <a:srgbClr val="002174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14" name="Rectangle 513">
              <a:extLst>
                <a:ext uri="{FF2B5EF4-FFF2-40B4-BE49-F238E27FC236}">
                  <a16:creationId xmlns:a16="http://schemas.microsoft.com/office/drawing/2014/main" id="{E5684710-5942-D9A0-98AE-5586D09CEB34}"/>
                </a:ext>
              </a:extLst>
            </p:cNvPr>
            <p:cNvSpPr/>
            <p:nvPr userDrawn="1"/>
          </p:nvSpPr>
          <p:spPr>
            <a:xfrm>
              <a:off x="4960438" y="656101"/>
              <a:ext cx="342291" cy="123436"/>
            </a:xfrm>
            <a:prstGeom prst="rect">
              <a:avLst/>
            </a:prstGeom>
            <a:solidFill>
              <a:srgbClr val="0BE2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515" name="Rectangle 514">
              <a:extLst>
                <a:ext uri="{FF2B5EF4-FFF2-40B4-BE49-F238E27FC236}">
                  <a16:creationId xmlns:a16="http://schemas.microsoft.com/office/drawing/2014/main" id="{4EB83358-0209-90F7-8BA8-FC14AD912402}"/>
                </a:ext>
              </a:extLst>
            </p:cNvPr>
            <p:cNvSpPr/>
            <p:nvPr userDrawn="1"/>
          </p:nvSpPr>
          <p:spPr>
            <a:xfrm>
              <a:off x="4960438" y="563513"/>
              <a:ext cx="342291" cy="61718"/>
            </a:xfrm>
            <a:prstGeom prst="rect">
              <a:avLst/>
            </a:prstGeom>
            <a:solidFill>
              <a:srgbClr val="01D4F1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16" name="Rectangle 515">
              <a:extLst>
                <a:ext uri="{FF2B5EF4-FFF2-40B4-BE49-F238E27FC236}">
                  <a16:creationId xmlns:a16="http://schemas.microsoft.com/office/drawing/2014/main" id="{63BE6542-EE69-F5A6-8DB8-E9E7A30A267C}"/>
                </a:ext>
              </a:extLst>
            </p:cNvPr>
            <p:cNvSpPr/>
            <p:nvPr userDrawn="1"/>
          </p:nvSpPr>
          <p:spPr>
            <a:xfrm>
              <a:off x="4960438" y="470925"/>
              <a:ext cx="342291" cy="61718"/>
            </a:xfrm>
            <a:prstGeom prst="rect">
              <a:avLst/>
            </a:prstGeom>
            <a:solidFill>
              <a:srgbClr val="46E8FE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17" name="Rectangle 516">
              <a:extLst>
                <a:ext uri="{FF2B5EF4-FFF2-40B4-BE49-F238E27FC236}">
                  <a16:creationId xmlns:a16="http://schemas.microsoft.com/office/drawing/2014/main" id="{07215AAA-9DEB-AA58-7FB9-76FFC6D686B1}"/>
                </a:ext>
              </a:extLst>
            </p:cNvPr>
            <p:cNvSpPr/>
            <p:nvPr userDrawn="1"/>
          </p:nvSpPr>
          <p:spPr>
            <a:xfrm>
              <a:off x="4960438" y="378338"/>
              <a:ext cx="342291" cy="61718"/>
            </a:xfrm>
            <a:prstGeom prst="rect">
              <a:avLst/>
            </a:prstGeom>
            <a:solidFill>
              <a:srgbClr val="8BF1FF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18" name="Rectangle 517">
              <a:extLst>
                <a:ext uri="{FF2B5EF4-FFF2-40B4-BE49-F238E27FC236}">
                  <a16:creationId xmlns:a16="http://schemas.microsoft.com/office/drawing/2014/main" id="{A75F329A-14BC-A80E-58F6-A2C13B0FC311}"/>
                </a:ext>
              </a:extLst>
            </p:cNvPr>
            <p:cNvSpPr/>
            <p:nvPr userDrawn="1"/>
          </p:nvSpPr>
          <p:spPr>
            <a:xfrm>
              <a:off x="4960438" y="285750"/>
              <a:ext cx="342291" cy="61718"/>
            </a:xfrm>
            <a:prstGeom prst="rect">
              <a:avLst/>
            </a:prstGeom>
            <a:solidFill>
              <a:srgbClr val="BFF7FF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19" name="Rectangle 518">
              <a:extLst>
                <a:ext uri="{FF2B5EF4-FFF2-40B4-BE49-F238E27FC236}">
                  <a16:creationId xmlns:a16="http://schemas.microsoft.com/office/drawing/2014/main" id="{FA1464D7-BBCB-335E-BBED-DB80CF75C5D5}"/>
                </a:ext>
              </a:extLst>
            </p:cNvPr>
            <p:cNvSpPr/>
            <p:nvPr userDrawn="1"/>
          </p:nvSpPr>
          <p:spPr>
            <a:xfrm>
              <a:off x="4960438" y="810406"/>
              <a:ext cx="342291" cy="61718"/>
            </a:xfrm>
            <a:prstGeom prst="rect">
              <a:avLst/>
            </a:prstGeom>
            <a:solidFill>
              <a:srgbClr val="018EA1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20" name="Rectangle 519">
              <a:extLst>
                <a:ext uri="{FF2B5EF4-FFF2-40B4-BE49-F238E27FC236}">
                  <a16:creationId xmlns:a16="http://schemas.microsoft.com/office/drawing/2014/main" id="{7F8B7CC3-2BD2-9214-3583-738F03F5203C}"/>
                </a:ext>
              </a:extLst>
            </p:cNvPr>
            <p:cNvSpPr/>
            <p:nvPr userDrawn="1"/>
          </p:nvSpPr>
          <p:spPr>
            <a:xfrm>
              <a:off x="4960438" y="902994"/>
              <a:ext cx="342291" cy="61718"/>
            </a:xfrm>
            <a:prstGeom prst="rect">
              <a:avLst/>
            </a:prstGeom>
            <a:solidFill>
              <a:srgbClr val="006B7A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21" name="Rectangle 520">
              <a:extLst>
                <a:ext uri="{FF2B5EF4-FFF2-40B4-BE49-F238E27FC236}">
                  <a16:creationId xmlns:a16="http://schemas.microsoft.com/office/drawing/2014/main" id="{A8BB8F0F-D0BC-AE43-90DA-C687FD806C7B}"/>
                </a:ext>
              </a:extLst>
            </p:cNvPr>
            <p:cNvSpPr/>
            <p:nvPr userDrawn="1"/>
          </p:nvSpPr>
          <p:spPr>
            <a:xfrm>
              <a:off x="4960438" y="995582"/>
              <a:ext cx="342291" cy="61718"/>
            </a:xfrm>
            <a:prstGeom prst="rect">
              <a:avLst/>
            </a:prstGeom>
            <a:solidFill>
              <a:srgbClr val="004A54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</p:grpSp>
      <p:grpSp>
        <p:nvGrpSpPr>
          <p:cNvPr id="522" name="Group 521">
            <a:extLst>
              <a:ext uri="{FF2B5EF4-FFF2-40B4-BE49-F238E27FC236}">
                <a16:creationId xmlns:a16="http://schemas.microsoft.com/office/drawing/2014/main" id="{52D22881-5B81-F4AE-A839-C38C63400CAD}"/>
              </a:ext>
            </a:extLst>
          </p:cNvPr>
          <p:cNvGrpSpPr/>
          <p:nvPr userDrawn="1"/>
        </p:nvGrpSpPr>
        <p:grpSpPr>
          <a:xfrm>
            <a:off x="9199829" y="0"/>
            <a:ext cx="541917" cy="3910562"/>
            <a:chOff x="8407579" y="1493603"/>
            <a:chExt cx="541917" cy="3910562"/>
          </a:xfrm>
        </p:grpSpPr>
        <p:sp>
          <p:nvSpPr>
            <p:cNvPr id="523" name="Rectangle 522">
              <a:extLst>
                <a:ext uri="{FF2B5EF4-FFF2-40B4-BE49-F238E27FC236}">
                  <a16:creationId xmlns:a16="http://schemas.microsoft.com/office/drawing/2014/main" id="{D7F5196F-0B17-817D-7B77-73045ED7037F}"/>
                </a:ext>
              </a:extLst>
            </p:cNvPr>
            <p:cNvSpPr/>
            <p:nvPr userDrawn="1"/>
          </p:nvSpPr>
          <p:spPr>
            <a:xfrm>
              <a:off x="8678553" y="4891097"/>
              <a:ext cx="135457" cy="135007"/>
            </a:xfrm>
            <a:prstGeom prst="rect">
              <a:avLst/>
            </a:prstGeom>
            <a:solidFill>
              <a:srgbClr val="289C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24" name="Rectangle 523">
              <a:extLst>
                <a:ext uri="{FF2B5EF4-FFF2-40B4-BE49-F238E27FC236}">
                  <a16:creationId xmlns:a16="http://schemas.microsoft.com/office/drawing/2014/main" id="{DC2DE964-04B1-E80F-3D43-4F8FDFA133ED}"/>
                </a:ext>
              </a:extLst>
            </p:cNvPr>
            <p:cNvSpPr/>
            <p:nvPr userDrawn="1"/>
          </p:nvSpPr>
          <p:spPr>
            <a:xfrm>
              <a:off x="8814039" y="4141714"/>
              <a:ext cx="135457" cy="135007"/>
            </a:xfrm>
            <a:prstGeom prst="rect">
              <a:avLst/>
            </a:prstGeom>
            <a:solidFill>
              <a:srgbClr val="657C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25" name="Rectangle 524">
              <a:extLst>
                <a:ext uri="{FF2B5EF4-FFF2-40B4-BE49-F238E27FC236}">
                  <a16:creationId xmlns:a16="http://schemas.microsoft.com/office/drawing/2014/main" id="{D0E57D53-5E22-DC37-52FF-DC7AB9E38118}"/>
                </a:ext>
              </a:extLst>
            </p:cNvPr>
            <p:cNvSpPr/>
            <p:nvPr userDrawn="1"/>
          </p:nvSpPr>
          <p:spPr>
            <a:xfrm>
              <a:off x="8814024" y="3189838"/>
              <a:ext cx="135457" cy="135007"/>
            </a:xfrm>
            <a:prstGeom prst="rect">
              <a:avLst/>
            </a:prstGeom>
            <a:solidFill>
              <a:srgbClr val="E949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26" name="Rectangle 525">
              <a:extLst>
                <a:ext uri="{FF2B5EF4-FFF2-40B4-BE49-F238E27FC236}">
                  <a16:creationId xmlns:a16="http://schemas.microsoft.com/office/drawing/2014/main" id="{EB32015E-43FA-3FE2-9462-65EA489E7593}"/>
                </a:ext>
              </a:extLst>
            </p:cNvPr>
            <p:cNvSpPr/>
            <p:nvPr userDrawn="1"/>
          </p:nvSpPr>
          <p:spPr>
            <a:xfrm>
              <a:off x="8407609" y="4513036"/>
              <a:ext cx="135457" cy="135007"/>
            </a:xfrm>
            <a:prstGeom prst="rect">
              <a:avLst/>
            </a:prstGeom>
            <a:solidFill>
              <a:srgbClr val="16B2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27" name="Rectangle 68">
              <a:extLst>
                <a:ext uri="{FF2B5EF4-FFF2-40B4-BE49-F238E27FC236}">
                  <a16:creationId xmlns:a16="http://schemas.microsoft.com/office/drawing/2014/main" id="{C284A0D0-1EBD-C38C-5959-AA2D5BE6481D}"/>
                </a:ext>
              </a:extLst>
            </p:cNvPr>
            <p:cNvSpPr/>
            <p:nvPr userDrawn="1"/>
          </p:nvSpPr>
          <p:spPr>
            <a:xfrm>
              <a:off x="8814009" y="4891097"/>
              <a:ext cx="135457" cy="135007"/>
            </a:xfrm>
            <a:prstGeom prst="rect">
              <a:avLst/>
            </a:prstGeom>
            <a:solidFill>
              <a:srgbClr val="E569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28" name="Rectangle 68">
              <a:extLst>
                <a:ext uri="{FF2B5EF4-FFF2-40B4-BE49-F238E27FC236}">
                  <a16:creationId xmlns:a16="http://schemas.microsoft.com/office/drawing/2014/main" id="{AB131530-23C4-847C-AE35-8226EBD84EF6}"/>
                </a:ext>
              </a:extLst>
            </p:cNvPr>
            <p:cNvSpPr/>
            <p:nvPr userDrawn="1"/>
          </p:nvSpPr>
          <p:spPr>
            <a:xfrm>
              <a:off x="8814024" y="5269158"/>
              <a:ext cx="135457" cy="135007"/>
            </a:xfrm>
            <a:prstGeom prst="rect">
              <a:avLst/>
            </a:prstGeom>
            <a:solidFill>
              <a:srgbClr val="7260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29" name="Rectangle 528">
              <a:extLst>
                <a:ext uri="{FF2B5EF4-FFF2-40B4-BE49-F238E27FC236}">
                  <a16:creationId xmlns:a16="http://schemas.microsoft.com/office/drawing/2014/main" id="{1D0CE899-79E8-9620-1AA4-86568E1D51A4}"/>
                </a:ext>
              </a:extLst>
            </p:cNvPr>
            <p:cNvSpPr/>
            <p:nvPr userDrawn="1"/>
          </p:nvSpPr>
          <p:spPr>
            <a:xfrm>
              <a:off x="8678553" y="4513036"/>
              <a:ext cx="135457" cy="135007"/>
            </a:xfrm>
            <a:prstGeom prst="rect">
              <a:avLst/>
            </a:prstGeom>
            <a:solidFill>
              <a:srgbClr val="FF78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id="{0EC918A5-EDA0-7186-539C-B7499B273CE7}"/>
                </a:ext>
              </a:extLst>
            </p:cNvPr>
            <p:cNvSpPr/>
            <p:nvPr userDrawn="1"/>
          </p:nvSpPr>
          <p:spPr>
            <a:xfrm>
              <a:off x="8407624" y="3763668"/>
              <a:ext cx="135457" cy="135007"/>
            </a:xfrm>
            <a:prstGeom prst="rect">
              <a:avLst/>
            </a:prstGeom>
            <a:solidFill>
              <a:srgbClr val="D60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31" name="Rectangle 530">
              <a:extLst>
                <a:ext uri="{FF2B5EF4-FFF2-40B4-BE49-F238E27FC236}">
                  <a16:creationId xmlns:a16="http://schemas.microsoft.com/office/drawing/2014/main" id="{F96D13C4-DBB0-9DF6-21A0-FDA699F35BE9}"/>
                </a:ext>
              </a:extLst>
            </p:cNvPr>
            <p:cNvSpPr/>
            <p:nvPr userDrawn="1"/>
          </p:nvSpPr>
          <p:spPr>
            <a:xfrm>
              <a:off x="8678553" y="3378854"/>
              <a:ext cx="135457" cy="135007"/>
            </a:xfrm>
            <a:prstGeom prst="rect">
              <a:avLst/>
            </a:prstGeom>
            <a:solidFill>
              <a:srgbClr val="239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32" name="Rectangle 531">
              <a:extLst>
                <a:ext uri="{FF2B5EF4-FFF2-40B4-BE49-F238E27FC236}">
                  <a16:creationId xmlns:a16="http://schemas.microsoft.com/office/drawing/2014/main" id="{7CC2B6CF-3252-BA7B-FCD1-7EF894459B5A}"/>
                </a:ext>
              </a:extLst>
            </p:cNvPr>
            <p:cNvSpPr/>
            <p:nvPr userDrawn="1"/>
          </p:nvSpPr>
          <p:spPr>
            <a:xfrm>
              <a:off x="8543081" y="4702067"/>
              <a:ext cx="135457" cy="135007"/>
            </a:xfrm>
            <a:prstGeom prst="rect">
              <a:avLst/>
            </a:prstGeom>
            <a:solidFill>
              <a:srgbClr val="44CB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33" name="Rectangle 532">
              <a:extLst>
                <a:ext uri="{FF2B5EF4-FFF2-40B4-BE49-F238E27FC236}">
                  <a16:creationId xmlns:a16="http://schemas.microsoft.com/office/drawing/2014/main" id="{84E1C37E-03D3-75D9-62C5-96AE9292FD15}"/>
                </a:ext>
              </a:extLst>
            </p:cNvPr>
            <p:cNvSpPr/>
            <p:nvPr userDrawn="1"/>
          </p:nvSpPr>
          <p:spPr>
            <a:xfrm>
              <a:off x="8543081" y="3567884"/>
              <a:ext cx="135457" cy="135007"/>
            </a:xfrm>
            <a:prstGeom prst="rect">
              <a:avLst/>
            </a:prstGeom>
            <a:solidFill>
              <a:srgbClr val="004B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34" name="Rectangle 533">
              <a:extLst>
                <a:ext uri="{FF2B5EF4-FFF2-40B4-BE49-F238E27FC236}">
                  <a16:creationId xmlns:a16="http://schemas.microsoft.com/office/drawing/2014/main" id="{40EAC80A-3E8B-FE85-6AC5-D86AA715981A}"/>
                </a:ext>
              </a:extLst>
            </p:cNvPr>
            <p:cNvSpPr/>
            <p:nvPr userDrawn="1"/>
          </p:nvSpPr>
          <p:spPr>
            <a:xfrm>
              <a:off x="8407609" y="3378854"/>
              <a:ext cx="135457" cy="135007"/>
            </a:xfrm>
            <a:prstGeom prst="rect">
              <a:avLst/>
            </a:prstGeom>
            <a:solidFill>
              <a:srgbClr val="61A3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35" name="Rectangle 534">
              <a:extLst>
                <a:ext uri="{FF2B5EF4-FFF2-40B4-BE49-F238E27FC236}">
                  <a16:creationId xmlns:a16="http://schemas.microsoft.com/office/drawing/2014/main" id="{B21F848D-C585-1E1F-6A6F-9A479CB80465}"/>
                </a:ext>
              </a:extLst>
            </p:cNvPr>
            <p:cNvSpPr/>
            <p:nvPr userDrawn="1"/>
          </p:nvSpPr>
          <p:spPr>
            <a:xfrm>
              <a:off x="8678553" y="3763668"/>
              <a:ext cx="135457" cy="135007"/>
            </a:xfrm>
            <a:prstGeom prst="rect">
              <a:avLst/>
            </a:prstGeom>
            <a:solidFill>
              <a:srgbClr val="2641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36" name="Rectangle 535">
              <a:extLst>
                <a:ext uri="{FF2B5EF4-FFF2-40B4-BE49-F238E27FC236}">
                  <a16:creationId xmlns:a16="http://schemas.microsoft.com/office/drawing/2014/main" id="{8F7D0DED-AF1C-D549-0034-3F77968E73CC}"/>
                </a:ext>
              </a:extLst>
            </p:cNvPr>
            <p:cNvSpPr/>
            <p:nvPr userDrawn="1"/>
          </p:nvSpPr>
          <p:spPr>
            <a:xfrm>
              <a:off x="8814024" y="4702067"/>
              <a:ext cx="135457" cy="135007"/>
            </a:xfrm>
            <a:prstGeom prst="rect">
              <a:avLst/>
            </a:prstGeom>
            <a:solidFill>
              <a:srgbClr val="47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37" name="Rectangle 536">
              <a:extLst>
                <a:ext uri="{FF2B5EF4-FFF2-40B4-BE49-F238E27FC236}">
                  <a16:creationId xmlns:a16="http://schemas.microsoft.com/office/drawing/2014/main" id="{0EEEA65D-2E98-BE4D-A7B2-CC01F7644A2E}"/>
                </a:ext>
              </a:extLst>
            </p:cNvPr>
            <p:cNvSpPr/>
            <p:nvPr userDrawn="1"/>
          </p:nvSpPr>
          <p:spPr>
            <a:xfrm>
              <a:off x="8407609" y="5080128"/>
              <a:ext cx="135457" cy="135007"/>
            </a:xfrm>
            <a:prstGeom prst="rect">
              <a:avLst/>
            </a:prstGeom>
            <a:solidFill>
              <a:srgbClr val="4C9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38" name="Rectangle 537">
              <a:extLst>
                <a:ext uri="{FF2B5EF4-FFF2-40B4-BE49-F238E27FC236}">
                  <a16:creationId xmlns:a16="http://schemas.microsoft.com/office/drawing/2014/main" id="{DDE53324-94BB-87F4-9EA3-D54B45523724}"/>
                </a:ext>
              </a:extLst>
            </p:cNvPr>
            <p:cNvSpPr/>
            <p:nvPr userDrawn="1"/>
          </p:nvSpPr>
          <p:spPr>
            <a:xfrm>
              <a:off x="8678553" y="4141714"/>
              <a:ext cx="135457" cy="135007"/>
            </a:xfrm>
            <a:prstGeom prst="rect">
              <a:avLst/>
            </a:prstGeom>
            <a:solidFill>
              <a:srgbClr val="9BD9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39" name="Rectangle 538">
              <a:extLst>
                <a:ext uri="{FF2B5EF4-FFF2-40B4-BE49-F238E27FC236}">
                  <a16:creationId xmlns:a16="http://schemas.microsoft.com/office/drawing/2014/main" id="{E766829A-8324-ABEC-5088-D991F7B3CCAB}"/>
                </a:ext>
              </a:extLst>
            </p:cNvPr>
            <p:cNvSpPr/>
            <p:nvPr userDrawn="1"/>
          </p:nvSpPr>
          <p:spPr>
            <a:xfrm>
              <a:off x="8543081" y="4513036"/>
              <a:ext cx="135457" cy="135007"/>
            </a:xfrm>
            <a:prstGeom prst="rect">
              <a:avLst/>
            </a:prstGeom>
            <a:solidFill>
              <a:srgbClr val="245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40" name="Rectangle 539">
              <a:extLst>
                <a:ext uri="{FF2B5EF4-FFF2-40B4-BE49-F238E27FC236}">
                  <a16:creationId xmlns:a16="http://schemas.microsoft.com/office/drawing/2014/main" id="{A2D02E09-867D-938D-4039-7D9DB7C1FB4C}"/>
                </a:ext>
              </a:extLst>
            </p:cNvPr>
            <p:cNvSpPr/>
            <p:nvPr userDrawn="1"/>
          </p:nvSpPr>
          <p:spPr>
            <a:xfrm>
              <a:off x="8407609" y="3189838"/>
              <a:ext cx="135457" cy="135007"/>
            </a:xfrm>
            <a:prstGeom prst="rect">
              <a:avLst/>
            </a:prstGeom>
            <a:solidFill>
              <a:srgbClr val="2E31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41" name="Rectangle 540">
              <a:extLst>
                <a:ext uri="{FF2B5EF4-FFF2-40B4-BE49-F238E27FC236}">
                  <a16:creationId xmlns:a16="http://schemas.microsoft.com/office/drawing/2014/main" id="{1270AAE6-D3B9-C572-40A9-1EA72809276B}"/>
                </a:ext>
              </a:extLst>
            </p:cNvPr>
            <p:cNvSpPr/>
            <p:nvPr userDrawn="1"/>
          </p:nvSpPr>
          <p:spPr>
            <a:xfrm>
              <a:off x="8543081" y="3189838"/>
              <a:ext cx="135457" cy="135007"/>
            </a:xfrm>
            <a:prstGeom prst="rect">
              <a:avLst/>
            </a:prstGeom>
            <a:solidFill>
              <a:srgbClr val="29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42" name="Rectangle 541">
              <a:extLst>
                <a:ext uri="{FF2B5EF4-FFF2-40B4-BE49-F238E27FC236}">
                  <a16:creationId xmlns:a16="http://schemas.microsoft.com/office/drawing/2014/main" id="{37AF8FFE-67D4-FBD2-DD48-DB9810E15639}"/>
                </a:ext>
              </a:extLst>
            </p:cNvPr>
            <p:cNvSpPr/>
            <p:nvPr userDrawn="1"/>
          </p:nvSpPr>
          <p:spPr>
            <a:xfrm>
              <a:off x="8407609" y="3567884"/>
              <a:ext cx="135457" cy="135007"/>
            </a:xfrm>
            <a:prstGeom prst="rect">
              <a:avLst/>
            </a:prstGeom>
            <a:solidFill>
              <a:srgbClr val="8EC7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43" name="Rectangle 542">
              <a:extLst>
                <a:ext uri="{FF2B5EF4-FFF2-40B4-BE49-F238E27FC236}">
                  <a16:creationId xmlns:a16="http://schemas.microsoft.com/office/drawing/2014/main" id="{3926558E-7FDB-7224-2F59-8DC3494860D7}"/>
                </a:ext>
              </a:extLst>
            </p:cNvPr>
            <p:cNvSpPr/>
            <p:nvPr userDrawn="1"/>
          </p:nvSpPr>
          <p:spPr>
            <a:xfrm>
              <a:off x="8814024" y="4324021"/>
              <a:ext cx="135457" cy="135007"/>
            </a:xfrm>
            <a:prstGeom prst="rect">
              <a:avLst/>
            </a:prstGeom>
            <a:solidFill>
              <a:srgbClr val="F7D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44" name="Rectangle 543">
              <a:extLst>
                <a:ext uri="{FF2B5EF4-FFF2-40B4-BE49-F238E27FC236}">
                  <a16:creationId xmlns:a16="http://schemas.microsoft.com/office/drawing/2014/main" id="{488EF4A1-F01F-BFEC-D3EB-352F7EBF4F07}"/>
                </a:ext>
              </a:extLst>
            </p:cNvPr>
            <p:cNvSpPr/>
            <p:nvPr userDrawn="1"/>
          </p:nvSpPr>
          <p:spPr>
            <a:xfrm>
              <a:off x="8678538" y="5269158"/>
              <a:ext cx="135457" cy="13500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45" name="Rectangle 544">
              <a:extLst>
                <a:ext uri="{FF2B5EF4-FFF2-40B4-BE49-F238E27FC236}">
                  <a16:creationId xmlns:a16="http://schemas.microsoft.com/office/drawing/2014/main" id="{821F40F9-20A3-3695-E838-1ACD5B17146B}"/>
                </a:ext>
              </a:extLst>
            </p:cNvPr>
            <p:cNvSpPr/>
            <p:nvPr userDrawn="1"/>
          </p:nvSpPr>
          <p:spPr>
            <a:xfrm>
              <a:off x="8407594" y="5269158"/>
              <a:ext cx="135457" cy="135007"/>
            </a:xfrm>
            <a:prstGeom prst="rect">
              <a:avLst/>
            </a:prstGeom>
            <a:solidFill>
              <a:srgbClr val="8E25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46" name="Rectangle 545">
              <a:extLst>
                <a:ext uri="{FF2B5EF4-FFF2-40B4-BE49-F238E27FC236}">
                  <a16:creationId xmlns:a16="http://schemas.microsoft.com/office/drawing/2014/main" id="{A2FA63B3-4949-746B-8408-ED59232DC6D2}"/>
                </a:ext>
              </a:extLst>
            </p:cNvPr>
            <p:cNvSpPr/>
            <p:nvPr userDrawn="1"/>
          </p:nvSpPr>
          <p:spPr>
            <a:xfrm>
              <a:off x="8678553" y="3952683"/>
              <a:ext cx="135457" cy="135007"/>
            </a:xfrm>
            <a:prstGeom prst="rect">
              <a:avLst/>
            </a:prstGeom>
            <a:solidFill>
              <a:srgbClr val="5753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47" name="Rectangle 546">
              <a:extLst>
                <a:ext uri="{FF2B5EF4-FFF2-40B4-BE49-F238E27FC236}">
                  <a16:creationId xmlns:a16="http://schemas.microsoft.com/office/drawing/2014/main" id="{22F74739-0844-D3CE-A4B6-8A49280CDF21}"/>
                </a:ext>
              </a:extLst>
            </p:cNvPr>
            <p:cNvSpPr/>
            <p:nvPr userDrawn="1"/>
          </p:nvSpPr>
          <p:spPr>
            <a:xfrm>
              <a:off x="8814024" y="3952683"/>
              <a:ext cx="135457" cy="135007"/>
            </a:xfrm>
            <a:prstGeom prst="rect">
              <a:avLst/>
            </a:prstGeom>
            <a:solidFill>
              <a:srgbClr val="CDD5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48" name="Rectangle 547">
              <a:extLst>
                <a:ext uri="{FF2B5EF4-FFF2-40B4-BE49-F238E27FC236}">
                  <a16:creationId xmlns:a16="http://schemas.microsoft.com/office/drawing/2014/main" id="{AA7F3412-F63F-83B9-864F-CF9505241A6D}"/>
                </a:ext>
              </a:extLst>
            </p:cNvPr>
            <p:cNvSpPr/>
            <p:nvPr userDrawn="1"/>
          </p:nvSpPr>
          <p:spPr>
            <a:xfrm>
              <a:off x="8407609" y="3952683"/>
              <a:ext cx="135457" cy="135007"/>
            </a:xfrm>
            <a:prstGeom prst="rect">
              <a:avLst/>
            </a:prstGeom>
            <a:solidFill>
              <a:srgbClr val="33B4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49" name="Rectangle 548">
              <a:extLst>
                <a:ext uri="{FF2B5EF4-FFF2-40B4-BE49-F238E27FC236}">
                  <a16:creationId xmlns:a16="http://schemas.microsoft.com/office/drawing/2014/main" id="{A6EECEA2-5D1E-5EFA-36CF-FA98FFBF4BAC}"/>
                </a:ext>
              </a:extLst>
            </p:cNvPr>
            <p:cNvSpPr/>
            <p:nvPr userDrawn="1"/>
          </p:nvSpPr>
          <p:spPr>
            <a:xfrm>
              <a:off x="8543081" y="3952683"/>
              <a:ext cx="135457" cy="135007"/>
            </a:xfrm>
            <a:prstGeom prst="rect">
              <a:avLst/>
            </a:prstGeom>
            <a:solidFill>
              <a:srgbClr val="E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50" name="Rectangle 549">
              <a:extLst>
                <a:ext uri="{FF2B5EF4-FFF2-40B4-BE49-F238E27FC236}">
                  <a16:creationId xmlns:a16="http://schemas.microsoft.com/office/drawing/2014/main" id="{5A8FBA84-CB7E-3E21-D947-CC564FD69116}"/>
                </a:ext>
              </a:extLst>
            </p:cNvPr>
            <p:cNvSpPr/>
            <p:nvPr userDrawn="1"/>
          </p:nvSpPr>
          <p:spPr>
            <a:xfrm>
              <a:off x="8407609" y="4324021"/>
              <a:ext cx="135457" cy="135007"/>
            </a:xfrm>
            <a:prstGeom prst="rect">
              <a:avLst/>
            </a:prstGeom>
            <a:solidFill>
              <a:srgbClr val="3EDA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51" name="Rectangle 550">
              <a:extLst>
                <a:ext uri="{FF2B5EF4-FFF2-40B4-BE49-F238E27FC236}">
                  <a16:creationId xmlns:a16="http://schemas.microsoft.com/office/drawing/2014/main" id="{BACF59C5-8440-C879-9F71-D1E4D0D98CAB}"/>
                </a:ext>
              </a:extLst>
            </p:cNvPr>
            <p:cNvSpPr/>
            <p:nvPr userDrawn="1"/>
          </p:nvSpPr>
          <p:spPr>
            <a:xfrm>
              <a:off x="8678568" y="4702067"/>
              <a:ext cx="135457" cy="135007"/>
            </a:xfrm>
            <a:prstGeom prst="rect">
              <a:avLst/>
            </a:prstGeom>
            <a:solidFill>
              <a:srgbClr val="B4EE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52" name="Rectangle 551">
              <a:extLst>
                <a:ext uri="{FF2B5EF4-FFF2-40B4-BE49-F238E27FC236}">
                  <a16:creationId xmlns:a16="http://schemas.microsoft.com/office/drawing/2014/main" id="{85FB2D36-7915-0829-4AEA-09288E165872}"/>
                </a:ext>
              </a:extLst>
            </p:cNvPr>
            <p:cNvSpPr/>
            <p:nvPr userDrawn="1"/>
          </p:nvSpPr>
          <p:spPr>
            <a:xfrm>
              <a:off x="8407609" y="4891097"/>
              <a:ext cx="135457" cy="135007"/>
            </a:xfrm>
            <a:prstGeom prst="rect">
              <a:avLst/>
            </a:prstGeom>
            <a:solidFill>
              <a:srgbClr val="617C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53" name="Rectangle 552">
              <a:extLst>
                <a:ext uri="{FF2B5EF4-FFF2-40B4-BE49-F238E27FC236}">
                  <a16:creationId xmlns:a16="http://schemas.microsoft.com/office/drawing/2014/main" id="{CD53A6CA-B244-0AAA-5BEF-6249B9E39401}"/>
                </a:ext>
              </a:extLst>
            </p:cNvPr>
            <p:cNvSpPr/>
            <p:nvPr userDrawn="1"/>
          </p:nvSpPr>
          <p:spPr>
            <a:xfrm>
              <a:off x="8678553" y="5080128"/>
              <a:ext cx="135457" cy="135007"/>
            </a:xfrm>
            <a:prstGeom prst="rect">
              <a:avLst/>
            </a:prstGeom>
            <a:solidFill>
              <a:srgbClr val="93B9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54" name="Rectangle 553">
              <a:extLst>
                <a:ext uri="{FF2B5EF4-FFF2-40B4-BE49-F238E27FC236}">
                  <a16:creationId xmlns:a16="http://schemas.microsoft.com/office/drawing/2014/main" id="{B0B9F18D-492C-C46F-C9B8-F83C94C571CE}"/>
                </a:ext>
              </a:extLst>
            </p:cNvPr>
            <p:cNvSpPr/>
            <p:nvPr userDrawn="1"/>
          </p:nvSpPr>
          <p:spPr>
            <a:xfrm>
              <a:off x="8543081" y="4324021"/>
              <a:ext cx="135457" cy="135007"/>
            </a:xfrm>
            <a:prstGeom prst="rect">
              <a:avLst/>
            </a:prstGeom>
            <a:solidFill>
              <a:srgbClr val="3DCB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55" name="Rectangle 554">
              <a:extLst>
                <a:ext uri="{FF2B5EF4-FFF2-40B4-BE49-F238E27FC236}">
                  <a16:creationId xmlns:a16="http://schemas.microsoft.com/office/drawing/2014/main" id="{BAB0F9EE-AF5D-F297-8F69-36D8B95B11F2}"/>
                </a:ext>
              </a:extLst>
            </p:cNvPr>
            <p:cNvSpPr/>
            <p:nvPr userDrawn="1"/>
          </p:nvSpPr>
          <p:spPr>
            <a:xfrm>
              <a:off x="8407609" y="4141714"/>
              <a:ext cx="135457" cy="135007"/>
            </a:xfrm>
            <a:prstGeom prst="rect">
              <a:avLst/>
            </a:prstGeom>
            <a:solidFill>
              <a:srgbClr val="03A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56" name="Rectangle 555">
              <a:extLst>
                <a:ext uri="{FF2B5EF4-FFF2-40B4-BE49-F238E27FC236}">
                  <a16:creationId xmlns:a16="http://schemas.microsoft.com/office/drawing/2014/main" id="{505AE29A-9F2C-10B8-B7EF-4CBBB2C5FA95}"/>
                </a:ext>
              </a:extLst>
            </p:cNvPr>
            <p:cNvSpPr/>
            <p:nvPr userDrawn="1"/>
          </p:nvSpPr>
          <p:spPr>
            <a:xfrm>
              <a:off x="8543081" y="3378854"/>
              <a:ext cx="135457" cy="135007"/>
            </a:xfrm>
            <a:prstGeom prst="rect">
              <a:avLst/>
            </a:prstGeom>
            <a:solidFill>
              <a:srgbClr val="F132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57" name="Rectangle 556">
              <a:extLst>
                <a:ext uri="{FF2B5EF4-FFF2-40B4-BE49-F238E27FC236}">
                  <a16:creationId xmlns:a16="http://schemas.microsoft.com/office/drawing/2014/main" id="{A73A7644-9D76-C756-CB26-75F2401185FD}"/>
                </a:ext>
              </a:extLst>
            </p:cNvPr>
            <p:cNvSpPr/>
            <p:nvPr userDrawn="1"/>
          </p:nvSpPr>
          <p:spPr>
            <a:xfrm>
              <a:off x="8543081" y="4141714"/>
              <a:ext cx="135457" cy="135007"/>
            </a:xfrm>
            <a:prstGeom prst="rect">
              <a:avLst/>
            </a:prstGeom>
            <a:solidFill>
              <a:srgbClr val="F95A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58" name="Rectangle 557">
              <a:extLst>
                <a:ext uri="{FF2B5EF4-FFF2-40B4-BE49-F238E27FC236}">
                  <a16:creationId xmlns:a16="http://schemas.microsoft.com/office/drawing/2014/main" id="{6BEB0ADD-E6A4-A0FD-337B-74907B0886FE}"/>
                </a:ext>
              </a:extLst>
            </p:cNvPr>
            <p:cNvSpPr/>
            <p:nvPr userDrawn="1"/>
          </p:nvSpPr>
          <p:spPr>
            <a:xfrm>
              <a:off x="8543066" y="5269158"/>
              <a:ext cx="135457" cy="135007"/>
            </a:xfrm>
            <a:prstGeom prst="rect">
              <a:avLst/>
            </a:prstGeom>
            <a:solidFill>
              <a:srgbClr val="F67F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59" name="Rectangle 558">
              <a:extLst>
                <a:ext uri="{FF2B5EF4-FFF2-40B4-BE49-F238E27FC236}">
                  <a16:creationId xmlns:a16="http://schemas.microsoft.com/office/drawing/2014/main" id="{FCF71180-6AE2-B32E-D822-D9CA8A270EF2}"/>
                </a:ext>
              </a:extLst>
            </p:cNvPr>
            <p:cNvSpPr/>
            <p:nvPr userDrawn="1"/>
          </p:nvSpPr>
          <p:spPr>
            <a:xfrm>
              <a:off x="8814024" y="3763668"/>
              <a:ext cx="135457" cy="135007"/>
            </a:xfrm>
            <a:prstGeom prst="rect">
              <a:avLst/>
            </a:prstGeom>
            <a:solidFill>
              <a:srgbClr val="FFB3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60" name="Rectangle 559">
              <a:extLst>
                <a:ext uri="{FF2B5EF4-FFF2-40B4-BE49-F238E27FC236}">
                  <a16:creationId xmlns:a16="http://schemas.microsoft.com/office/drawing/2014/main" id="{B5547818-DD49-1D51-D069-5E42E1F3E26F}"/>
                </a:ext>
              </a:extLst>
            </p:cNvPr>
            <p:cNvSpPr/>
            <p:nvPr userDrawn="1"/>
          </p:nvSpPr>
          <p:spPr>
            <a:xfrm>
              <a:off x="8407594" y="3000793"/>
              <a:ext cx="135457" cy="135007"/>
            </a:xfrm>
            <a:prstGeom prst="rect">
              <a:avLst/>
            </a:prstGeom>
            <a:solidFill>
              <a:srgbClr val="FCEB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61" name="Rectangle 560">
              <a:extLst>
                <a:ext uri="{FF2B5EF4-FFF2-40B4-BE49-F238E27FC236}">
                  <a16:creationId xmlns:a16="http://schemas.microsoft.com/office/drawing/2014/main" id="{FA812A55-C3C8-67CB-F743-5DFDE45F7E7F}"/>
                </a:ext>
              </a:extLst>
            </p:cNvPr>
            <p:cNvSpPr/>
            <p:nvPr userDrawn="1"/>
          </p:nvSpPr>
          <p:spPr>
            <a:xfrm>
              <a:off x="8814024" y="4513036"/>
              <a:ext cx="135457" cy="135007"/>
            </a:xfrm>
            <a:prstGeom prst="rect">
              <a:avLst/>
            </a:prstGeom>
            <a:solidFill>
              <a:srgbClr val="C07D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62" name="Rectangle 561">
              <a:extLst>
                <a:ext uri="{FF2B5EF4-FFF2-40B4-BE49-F238E27FC236}">
                  <a16:creationId xmlns:a16="http://schemas.microsoft.com/office/drawing/2014/main" id="{33F265D6-DC8E-361B-7C33-A2D3C84B1715}"/>
                </a:ext>
              </a:extLst>
            </p:cNvPr>
            <p:cNvSpPr/>
            <p:nvPr userDrawn="1"/>
          </p:nvSpPr>
          <p:spPr>
            <a:xfrm>
              <a:off x="8678553" y="4324021"/>
              <a:ext cx="135457" cy="135007"/>
            </a:xfrm>
            <a:prstGeom prst="rect">
              <a:avLst/>
            </a:prstGeom>
            <a:solidFill>
              <a:srgbClr val="E878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63" name="Rectangle 562">
              <a:extLst>
                <a:ext uri="{FF2B5EF4-FFF2-40B4-BE49-F238E27FC236}">
                  <a16:creationId xmlns:a16="http://schemas.microsoft.com/office/drawing/2014/main" id="{6F387650-52D7-C5DB-7D54-6EBED45264F0}"/>
                </a:ext>
              </a:extLst>
            </p:cNvPr>
            <p:cNvSpPr/>
            <p:nvPr userDrawn="1"/>
          </p:nvSpPr>
          <p:spPr>
            <a:xfrm>
              <a:off x="8814024" y="3567884"/>
              <a:ext cx="135457" cy="135007"/>
            </a:xfrm>
            <a:prstGeom prst="rect">
              <a:avLst/>
            </a:prstGeom>
            <a:solidFill>
              <a:srgbClr val="EF3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64" name="Rectangle 563">
              <a:extLst>
                <a:ext uri="{FF2B5EF4-FFF2-40B4-BE49-F238E27FC236}">
                  <a16:creationId xmlns:a16="http://schemas.microsoft.com/office/drawing/2014/main" id="{EDA715F2-7CF0-3711-DAD2-40C51005C88A}"/>
                </a:ext>
              </a:extLst>
            </p:cNvPr>
            <p:cNvSpPr/>
            <p:nvPr userDrawn="1"/>
          </p:nvSpPr>
          <p:spPr>
            <a:xfrm>
              <a:off x="8814024" y="5080128"/>
              <a:ext cx="135457" cy="135007"/>
            </a:xfrm>
            <a:prstGeom prst="rect">
              <a:avLst/>
            </a:prstGeom>
            <a:solidFill>
              <a:srgbClr val="EE5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65" name="Rectangle 564">
              <a:extLst>
                <a:ext uri="{FF2B5EF4-FFF2-40B4-BE49-F238E27FC236}">
                  <a16:creationId xmlns:a16="http://schemas.microsoft.com/office/drawing/2014/main" id="{D4C4D36D-CB1A-98ED-FCD6-BFC15C7F7CFA}"/>
                </a:ext>
              </a:extLst>
            </p:cNvPr>
            <p:cNvSpPr/>
            <p:nvPr userDrawn="1"/>
          </p:nvSpPr>
          <p:spPr>
            <a:xfrm>
              <a:off x="8678553" y="3189838"/>
              <a:ext cx="135457" cy="135007"/>
            </a:xfrm>
            <a:prstGeom prst="rect">
              <a:avLst/>
            </a:prstGeom>
            <a:solidFill>
              <a:srgbClr val="5FDA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66" name="Rectangle 565">
              <a:extLst>
                <a:ext uri="{FF2B5EF4-FFF2-40B4-BE49-F238E27FC236}">
                  <a16:creationId xmlns:a16="http://schemas.microsoft.com/office/drawing/2014/main" id="{138AD4EB-AB02-1658-699B-C798BB2363AB}"/>
                </a:ext>
              </a:extLst>
            </p:cNvPr>
            <p:cNvSpPr/>
            <p:nvPr userDrawn="1"/>
          </p:nvSpPr>
          <p:spPr>
            <a:xfrm>
              <a:off x="8543081" y="3763668"/>
              <a:ext cx="135457" cy="135007"/>
            </a:xfrm>
            <a:prstGeom prst="rect">
              <a:avLst/>
            </a:prstGeom>
            <a:solidFill>
              <a:srgbClr val="01A6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67" name="Rectangle 566">
              <a:extLst>
                <a:ext uri="{FF2B5EF4-FFF2-40B4-BE49-F238E27FC236}">
                  <a16:creationId xmlns:a16="http://schemas.microsoft.com/office/drawing/2014/main" id="{CE36E9C7-A8CC-DFA7-63A6-010FC8F3F1D0}"/>
                </a:ext>
              </a:extLst>
            </p:cNvPr>
            <p:cNvSpPr/>
            <p:nvPr userDrawn="1"/>
          </p:nvSpPr>
          <p:spPr>
            <a:xfrm>
              <a:off x="8814024" y="3378854"/>
              <a:ext cx="135457" cy="135007"/>
            </a:xfrm>
            <a:prstGeom prst="rect">
              <a:avLst/>
            </a:prstGeom>
            <a:solidFill>
              <a:srgbClr val="2C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68" name="Rectangle 567">
              <a:extLst>
                <a:ext uri="{FF2B5EF4-FFF2-40B4-BE49-F238E27FC236}">
                  <a16:creationId xmlns:a16="http://schemas.microsoft.com/office/drawing/2014/main" id="{F873AEB7-D550-52A3-BFCD-0EFCBC8F7B29}"/>
                </a:ext>
              </a:extLst>
            </p:cNvPr>
            <p:cNvSpPr/>
            <p:nvPr userDrawn="1"/>
          </p:nvSpPr>
          <p:spPr>
            <a:xfrm>
              <a:off x="8407609" y="4702067"/>
              <a:ext cx="135457" cy="135007"/>
            </a:xfrm>
            <a:prstGeom prst="rect">
              <a:avLst/>
            </a:prstGeom>
            <a:solidFill>
              <a:srgbClr val="27A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69" name="Rectangle 568">
              <a:extLst>
                <a:ext uri="{FF2B5EF4-FFF2-40B4-BE49-F238E27FC236}">
                  <a16:creationId xmlns:a16="http://schemas.microsoft.com/office/drawing/2014/main" id="{03A45CC5-4CB5-F4C5-1C75-C5A333D97649}"/>
                </a:ext>
              </a:extLst>
            </p:cNvPr>
            <p:cNvSpPr/>
            <p:nvPr userDrawn="1"/>
          </p:nvSpPr>
          <p:spPr>
            <a:xfrm>
              <a:off x="8678553" y="3567884"/>
              <a:ext cx="135457" cy="135007"/>
            </a:xfrm>
            <a:prstGeom prst="rect">
              <a:avLst/>
            </a:prstGeom>
            <a:solidFill>
              <a:srgbClr val="FF9A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70" name="Rectangle 569">
              <a:extLst>
                <a:ext uri="{FF2B5EF4-FFF2-40B4-BE49-F238E27FC236}">
                  <a16:creationId xmlns:a16="http://schemas.microsoft.com/office/drawing/2014/main" id="{495CAE31-128E-1D06-FEAA-52DCD14629E4}"/>
                </a:ext>
              </a:extLst>
            </p:cNvPr>
            <p:cNvSpPr/>
            <p:nvPr userDrawn="1"/>
          </p:nvSpPr>
          <p:spPr>
            <a:xfrm>
              <a:off x="8543081" y="4891097"/>
              <a:ext cx="135457" cy="135007"/>
            </a:xfrm>
            <a:prstGeom prst="rect">
              <a:avLst/>
            </a:prstGeom>
            <a:solidFill>
              <a:srgbClr val="005A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71" name="Rectangle 570">
              <a:extLst>
                <a:ext uri="{FF2B5EF4-FFF2-40B4-BE49-F238E27FC236}">
                  <a16:creationId xmlns:a16="http://schemas.microsoft.com/office/drawing/2014/main" id="{4F303C31-8D1F-ECDA-2EB1-17B536E3D69A}"/>
                </a:ext>
              </a:extLst>
            </p:cNvPr>
            <p:cNvSpPr/>
            <p:nvPr userDrawn="1"/>
          </p:nvSpPr>
          <p:spPr>
            <a:xfrm>
              <a:off x="8543096" y="5080128"/>
              <a:ext cx="135457" cy="135007"/>
            </a:xfrm>
            <a:prstGeom prst="rect">
              <a:avLst/>
            </a:prstGeom>
            <a:solidFill>
              <a:srgbClr val="7030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72" name="Rectangle 571">
              <a:extLst>
                <a:ext uri="{FF2B5EF4-FFF2-40B4-BE49-F238E27FC236}">
                  <a16:creationId xmlns:a16="http://schemas.microsoft.com/office/drawing/2014/main" id="{17A1F2CE-90D5-D612-D88B-BA79489806EC}"/>
                </a:ext>
              </a:extLst>
            </p:cNvPr>
            <p:cNvSpPr/>
            <p:nvPr userDrawn="1"/>
          </p:nvSpPr>
          <p:spPr>
            <a:xfrm>
              <a:off x="8543066" y="3000793"/>
              <a:ext cx="135457" cy="135007"/>
            </a:xfrm>
            <a:prstGeom prst="rect">
              <a:avLst/>
            </a:prstGeom>
            <a:solidFill>
              <a:srgbClr val="FEE2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73" name="Rectangle 572">
              <a:extLst>
                <a:ext uri="{FF2B5EF4-FFF2-40B4-BE49-F238E27FC236}">
                  <a16:creationId xmlns:a16="http://schemas.microsoft.com/office/drawing/2014/main" id="{3A31A8BC-62AE-24CF-469B-9313F8A2CF76}"/>
                </a:ext>
              </a:extLst>
            </p:cNvPr>
            <p:cNvSpPr/>
            <p:nvPr userDrawn="1"/>
          </p:nvSpPr>
          <p:spPr>
            <a:xfrm>
              <a:off x="8678553" y="3000793"/>
              <a:ext cx="135457" cy="135007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74" name="Rectangle 573">
              <a:extLst>
                <a:ext uri="{FF2B5EF4-FFF2-40B4-BE49-F238E27FC236}">
                  <a16:creationId xmlns:a16="http://schemas.microsoft.com/office/drawing/2014/main" id="{518EE18D-1978-80DD-F5C6-8D49B1B9B30D}"/>
                </a:ext>
              </a:extLst>
            </p:cNvPr>
            <p:cNvSpPr/>
            <p:nvPr userDrawn="1"/>
          </p:nvSpPr>
          <p:spPr>
            <a:xfrm>
              <a:off x="8814009" y="3000793"/>
              <a:ext cx="135457" cy="135007"/>
            </a:xfrm>
            <a:prstGeom prst="rect">
              <a:avLst/>
            </a:prstGeom>
            <a:solidFill>
              <a:srgbClr val="E6F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75" name="Rectangle 574">
              <a:extLst>
                <a:ext uri="{FF2B5EF4-FFF2-40B4-BE49-F238E27FC236}">
                  <a16:creationId xmlns:a16="http://schemas.microsoft.com/office/drawing/2014/main" id="{715A8439-037C-4B2C-4AD4-F49C25A63870}"/>
                </a:ext>
              </a:extLst>
            </p:cNvPr>
            <p:cNvSpPr/>
            <p:nvPr userDrawn="1"/>
          </p:nvSpPr>
          <p:spPr>
            <a:xfrm>
              <a:off x="8407594" y="1493603"/>
              <a:ext cx="135457" cy="135007"/>
            </a:xfrm>
            <a:prstGeom prst="rect">
              <a:avLst/>
            </a:prstGeom>
            <a:solidFill>
              <a:srgbClr val="F7F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76" name="Rectangle 575">
              <a:extLst>
                <a:ext uri="{FF2B5EF4-FFF2-40B4-BE49-F238E27FC236}">
                  <a16:creationId xmlns:a16="http://schemas.microsoft.com/office/drawing/2014/main" id="{755D3572-B37B-847E-E6CC-E3489AB9244D}"/>
                </a:ext>
              </a:extLst>
            </p:cNvPr>
            <p:cNvSpPr/>
            <p:nvPr userDrawn="1"/>
          </p:nvSpPr>
          <p:spPr>
            <a:xfrm>
              <a:off x="8543051" y="1493603"/>
              <a:ext cx="135457" cy="135007"/>
            </a:xfrm>
            <a:prstGeom prst="rect">
              <a:avLst/>
            </a:prstGeom>
            <a:solidFill>
              <a:srgbClr val="F1F4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77" name="Rectangle 576">
              <a:extLst>
                <a:ext uri="{FF2B5EF4-FFF2-40B4-BE49-F238E27FC236}">
                  <a16:creationId xmlns:a16="http://schemas.microsoft.com/office/drawing/2014/main" id="{AA4F1E0E-7C03-E328-A084-3F7A33E65893}"/>
                </a:ext>
              </a:extLst>
            </p:cNvPr>
            <p:cNvSpPr/>
            <p:nvPr userDrawn="1"/>
          </p:nvSpPr>
          <p:spPr>
            <a:xfrm>
              <a:off x="8678538" y="1493603"/>
              <a:ext cx="135457" cy="135007"/>
            </a:xfrm>
            <a:prstGeom prst="rect">
              <a:avLst/>
            </a:prstGeom>
            <a:solidFill>
              <a:srgbClr val="EBEE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78" name="Rectangle 577">
              <a:extLst>
                <a:ext uri="{FF2B5EF4-FFF2-40B4-BE49-F238E27FC236}">
                  <a16:creationId xmlns:a16="http://schemas.microsoft.com/office/drawing/2014/main" id="{00CCD4AD-E9ED-6E64-0053-27BE0D39AA9F}"/>
                </a:ext>
              </a:extLst>
            </p:cNvPr>
            <p:cNvSpPr/>
            <p:nvPr userDrawn="1"/>
          </p:nvSpPr>
          <p:spPr>
            <a:xfrm>
              <a:off x="8814009" y="1493603"/>
              <a:ext cx="135457" cy="135007"/>
            </a:xfrm>
            <a:prstGeom prst="rect">
              <a:avLst/>
            </a:prstGeom>
            <a:solidFill>
              <a:srgbClr val="DDE3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79" name="Rectangle 578">
              <a:extLst>
                <a:ext uri="{FF2B5EF4-FFF2-40B4-BE49-F238E27FC236}">
                  <a16:creationId xmlns:a16="http://schemas.microsoft.com/office/drawing/2014/main" id="{826EC65E-899A-91E6-EAC1-5623AB7EB8E4}"/>
                </a:ext>
              </a:extLst>
            </p:cNvPr>
            <p:cNvSpPr/>
            <p:nvPr userDrawn="1"/>
          </p:nvSpPr>
          <p:spPr>
            <a:xfrm>
              <a:off x="8407594" y="1682633"/>
              <a:ext cx="135457" cy="135007"/>
            </a:xfrm>
            <a:prstGeom prst="rect">
              <a:avLst/>
            </a:prstGeom>
            <a:solidFill>
              <a:srgbClr val="CE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80" name="Rectangle 579">
              <a:extLst>
                <a:ext uri="{FF2B5EF4-FFF2-40B4-BE49-F238E27FC236}">
                  <a16:creationId xmlns:a16="http://schemas.microsoft.com/office/drawing/2014/main" id="{2A2FD8CE-3FFA-F5AA-E6AF-EEEAA69A3EF7}"/>
                </a:ext>
              </a:extLst>
            </p:cNvPr>
            <p:cNvSpPr/>
            <p:nvPr userDrawn="1"/>
          </p:nvSpPr>
          <p:spPr>
            <a:xfrm>
              <a:off x="8543066" y="1682633"/>
              <a:ext cx="135457" cy="135007"/>
            </a:xfrm>
            <a:prstGeom prst="rect">
              <a:avLst/>
            </a:prstGeom>
            <a:solidFill>
              <a:srgbClr val="C0CC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81" name="Rectangle 580">
              <a:extLst>
                <a:ext uri="{FF2B5EF4-FFF2-40B4-BE49-F238E27FC236}">
                  <a16:creationId xmlns:a16="http://schemas.microsoft.com/office/drawing/2014/main" id="{16904E89-ABB0-AD54-968B-61951D7D8258}"/>
                </a:ext>
              </a:extLst>
            </p:cNvPr>
            <p:cNvSpPr/>
            <p:nvPr userDrawn="1"/>
          </p:nvSpPr>
          <p:spPr>
            <a:xfrm>
              <a:off x="8678538" y="1682633"/>
              <a:ext cx="135457" cy="135007"/>
            </a:xfrm>
            <a:prstGeom prst="rect">
              <a:avLst/>
            </a:prstGeom>
            <a:solidFill>
              <a:srgbClr val="B1BE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id="{87893806-5700-79E2-F303-682F8AD0063F}"/>
                </a:ext>
              </a:extLst>
            </p:cNvPr>
            <p:cNvSpPr/>
            <p:nvPr userDrawn="1"/>
          </p:nvSpPr>
          <p:spPr>
            <a:xfrm>
              <a:off x="8814009" y="1682633"/>
              <a:ext cx="135457" cy="135007"/>
            </a:xfrm>
            <a:prstGeom prst="rect">
              <a:avLst/>
            </a:prstGeom>
            <a:solidFill>
              <a:srgbClr val="A0A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83" name="Rectangle 582">
              <a:extLst>
                <a:ext uri="{FF2B5EF4-FFF2-40B4-BE49-F238E27FC236}">
                  <a16:creationId xmlns:a16="http://schemas.microsoft.com/office/drawing/2014/main" id="{20FF9B66-FC6F-405C-4944-7AAAD53F3255}"/>
                </a:ext>
              </a:extLst>
            </p:cNvPr>
            <p:cNvSpPr/>
            <p:nvPr userDrawn="1"/>
          </p:nvSpPr>
          <p:spPr>
            <a:xfrm>
              <a:off x="8407594" y="1871664"/>
              <a:ext cx="135457" cy="135007"/>
            </a:xfrm>
            <a:prstGeom prst="rect">
              <a:avLst/>
            </a:prstGeom>
            <a:solidFill>
              <a:srgbClr val="90A1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84" name="Rectangle 583">
              <a:extLst>
                <a:ext uri="{FF2B5EF4-FFF2-40B4-BE49-F238E27FC236}">
                  <a16:creationId xmlns:a16="http://schemas.microsoft.com/office/drawing/2014/main" id="{3E1CA47C-1500-139B-5DB4-ED420A12A93D}"/>
                </a:ext>
              </a:extLst>
            </p:cNvPr>
            <p:cNvSpPr/>
            <p:nvPr userDrawn="1"/>
          </p:nvSpPr>
          <p:spPr>
            <a:xfrm>
              <a:off x="8543066" y="1871664"/>
              <a:ext cx="135457" cy="135007"/>
            </a:xfrm>
            <a:prstGeom prst="rect">
              <a:avLst/>
            </a:prstGeom>
            <a:solidFill>
              <a:srgbClr val="7E92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85" name="Rectangle 584">
              <a:extLst>
                <a:ext uri="{FF2B5EF4-FFF2-40B4-BE49-F238E27FC236}">
                  <a16:creationId xmlns:a16="http://schemas.microsoft.com/office/drawing/2014/main" id="{F9F30379-973F-AB27-EF8D-A465EA3AB771}"/>
                </a:ext>
              </a:extLst>
            </p:cNvPr>
            <p:cNvSpPr/>
            <p:nvPr userDrawn="1"/>
          </p:nvSpPr>
          <p:spPr>
            <a:xfrm>
              <a:off x="8678538" y="1871664"/>
              <a:ext cx="135457" cy="135007"/>
            </a:xfrm>
            <a:prstGeom prst="rect">
              <a:avLst/>
            </a:prstGeom>
            <a:solidFill>
              <a:srgbClr val="6D82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86" name="Rectangle 585">
              <a:extLst>
                <a:ext uri="{FF2B5EF4-FFF2-40B4-BE49-F238E27FC236}">
                  <a16:creationId xmlns:a16="http://schemas.microsoft.com/office/drawing/2014/main" id="{BFED9B8E-0C43-E0B7-B693-452254E39CE8}"/>
                </a:ext>
              </a:extLst>
            </p:cNvPr>
            <p:cNvSpPr/>
            <p:nvPr userDrawn="1"/>
          </p:nvSpPr>
          <p:spPr>
            <a:xfrm>
              <a:off x="8814009" y="1871664"/>
              <a:ext cx="135457" cy="135007"/>
            </a:xfrm>
            <a:prstGeom prst="rect">
              <a:avLst/>
            </a:prstGeom>
            <a:solidFill>
              <a:srgbClr val="5C6D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87" name="Rectangle 586">
              <a:extLst>
                <a:ext uri="{FF2B5EF4-FFF2-40B4-BE49-F238E27FC236}">
                  <a16:creationId xmlns:a16="http://schemas.microsoft.com/office/drawing/2014/main" id="{C85FD3A4-63C4-E9CA-BFAF-9E64026AEBB3}"/>
                </a:ext>
              </a:extLst>
            </p:cNvPr>
            <p:cNvSpPr/>
            <p:nvPr userDrawn="1"/>
          </p:nvSpPr>
          <p:spPr>
            <a:xfrm>
              <a:off x="8407579" y="2060694"/>
              <a:ext cx="135457" cy="135007"/>
            </a:xfrm>
            <a:prstGeom prst="rect">
              <a:avLst/>
            </a:prstGeom>
            <a:solidFill>
              <a:srgbClr val="4551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88" name="Rectangle 587">
              <a:extLst>
                <a:ext uri="{FF2B5EF4-FFF2-40B4-BE49-F238E27FC236}">
                  <a16:creationId xmlns:a16="http://schemas.microsoft.com/office/drawing/2014/main" id="{298065D7-122B-A96F-D955-E13ADA05DCD8}"/>
                </a:ext>
              </a:extLst>
            </p:cNvPr>
            <p:cNvSpPr/>
            <p:nvPr userDrawn="1"/>
          </p:nvSpPr>
          <p:spPr>
            <a:xfrm>
              <a:off x="8543051" y="2060694"/>
              <a:ext cx="135457" cy="135007"/>
            </a:xfrm>
            <a:prstGeom prst="rect">
              <a:avLst/>
            </a:prstGeom>
            <a:solidFill>
              <a:srgbClr val="2B33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89" name="Rectangle 588">
              <a:extLst>
                <a:ext uri="{FF2B5EF4-FFF2-40B4-BE49-F238E27FC236}">
                  <a16:creationId xmlns:a16="http://schemas.microsoft.com/office/drawing/2014/main" id="{9E1C1B27-A6AE-A77C-90EA-7AC15807F64F}"/>
                </a:ext>
              </a:extLst>
            </p:cNvPr>
            <p:cNvSpPr/>
            <p:nvPr userDrawn="1"/>
          </p:nvSpPr>
          <p:spPr>
            <a:xfrm>
              <a:off x="8678522" y="2060694"/>
              <a:ext cx="135457" cy="135007"/>
            </a:xfrm>
            <a:prstGeom prst="rect">
              <a:avLst/>
            </a:prstGeom>
            <a:solidFill>
              <a:srgbClr val="171B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90" name="Rectangle 589">
              <a:extLst>
                <a:ext uri="{FF2B5EF4-FFF2-40B4-BE49-F238E27FC236}">
                  <a16:creationId xmlns:a16="http://schemas.microsoft.com/office/drawing/2014/main" id="{43E6AD00-3DCC-E024-5C3B-90A77ED65D5C}"/>
                </a:ext>
              </a:extLst>
            </p:cNvPr>
            <p:cNvSpPr/>
            <p:nvPr userDrawn="1"/>
          </p:nvSpPr>
          <p:spPr>
            <a:xfrm>
              <a:off x="8814009" y="2060694"/>
              <a:ext cx="135457" cy="13500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91" name="Rectangle 590">
              <a:extLst>
                <a:ext uri="{FF2B5EF4-FFF2-40B4-BE49-F238E27FC236}">
                  <a16:creationId xmlns:a16="http://schemas.microsoft.com/office/drawing/2014/main" id="{2B392718-315E-A864-5746-575BB3080324}"/>
                </a:ext>
              </a:extLst>
            </p:cNvPr>
            <p:cNvSpPr/>
            <p:nvPr userDrawn="1"/>
          </p:nvSpPr>
          <p:spPr>
            <a:xfrm>
              <a:off x="8407594" y="2242971"/>
              <a:ext cx="135457" cy="135007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92" name="Rectangle 591">
              <a:extLst>
                <a:ext uri="{FF2B5EF4-FFF2-40B4-BE49-F238E27FC236}">
                  <a16:creationId xmlns:a16="http://schemas.microsoft.com/office/drawing/2014/main" id="{D7627FB9-9E62-57A1-96E0-09A56A05642F}"/>
                </a:ext>
              </a:extLst>
            </p:cNvPr>
            <p:cNvSpPr/>
            <p:nvPr userDrawn="1"/>
          </p:nvSpPr>
          <p:spPr>
            <a:xfrm>
              <a:off x="8543051" y="2242971"/>
              <a:ext cx="135457" cy="135007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93" name="Rectangle 592">
              <a:extLst>
                <a:ext uri="{FF2B5EF4-FFF2-40B4-BE49-F238E27FC236}">
                  <a16:creationId xmlns:a16="http://schemas.microsoft.com/office/drawing/2014/main" id="{A42E39B1-8B8F-96DD-92F0-6B918FC36B5A}"/>
                </a:ext>
              </a:extLst>
            </p:cNvPr>
            <p:cNvSpPr/>
            <p:nvPr userDrawn="1"/>
          </p:nvSpPr>
          <p:spPr>
            <a:xfrm>
              <a:off x="8678538" y="2242971"/>
              <a:ext cx="135457" cy="135007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94" name="Rectangle 593">
              <a:extLst>
                <a:ext uri="{FF2B5EF4-FFF2-40B4-BE49-F238E27FC236}">
                  <a16:creationId xmlns:a16="http://schemas.microsoft.com/office/drawing/2014/main" id="{10A885A9-AE65-7319-5954-F8BAB9967983}"/>
                </a:ext>
              </a:extLst>
            </p:cNvPr>
            <p:cNvSpPr/>
            <p:nvPr userDrawn="1"/>
          </p:nvSpPr>
          <p:spPr>
            <a:xfrm>
              <a:off x="8814009" y="2242971"/>
              <a:ext cx="135457" cy="135007"/>
            </a:xfrm>
            <a:prstGeom prst="rect">
              <a:avLst/>
            </a:prstGeom>
            <a:solidFill>
              <a:srgbClr val="E1E1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95" name="Rectangle 594">
              <a:extLst>
                <a:ext uri="{FF2B5EF4-FFF2-40B4-BE49-F238E27FC236}">
                  <a16:creationId xmlns:a16="http://schemas.microsoft.com/office/drawing/2014/main" id="{F70E4A62-41EA-6131-9F4D-E1119F567208}"/>
                </a:ext>
              </a:extLst>
            </p:cNvPr>
            <p:cNvSpPr/>
            <p:nvPr userDrawn="1"/>
          </p:nvSpPr>
          <p:spPr>
            <a:xfrm>
              <a:off x="8407594" y="2432001"/>
              <a:ext cx="135457" cy="135007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96" name="Rectangle 595">
              <a:extLst>
                <a:ext uri="{FF2B5EF4-FFF2-40B4-BE49-F238E27FC236}">
                  <a16:creationId xmlns:a16="http://schemas.microsoft.com/office/drawing/2014/main" id="{66434251-5165-BCF6-F1DE-8F25608F6F89}"/>
                </a:ext>
              </a:extLst>
            </p:cNvPr>
            <p:cNvSpPr/>
            <p:nvPr userDrawn="1"/>
          </p:nvSpPr>
          <p:spPr>
            <a:xfrm>
              <a:off x="8543066" y="2432001"/>
              <a:ext cx="135457" cy="135007"/>
            </a:xfrm>
            <a:prstGeom prst="rect">
              <a:avLst/>
            </a:prstGeom>
            <a:solidFill>
              <a:srgbClr val="C8C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97" name="Rectangle 596">
              <a:extLst>
                <a:ext uri="{FF2B5EF4-FFF2-40B4-BE49-F238E27FC236}">
                  <a16:creationId xmlns:a16="http://schemas.microsoft.com/office/drawing/2014/main" id="{AF162253-15EB-6DE9-2B79-16669610312E}"/>
                </a:ext>
              </a:extLst>
            </p:cNvPr>
            <p:cNvSpPr/>
            <p:nvPr userDrawn="1"/>
          </p:nvSpPr>
          <p:spPr>
            <a:xfrm>
              <a:off x="8678538" y="2432001"/>
              <a:ext cx="135457" cy="135007"/>
            </a:xfrm>
            <a:prstGeom prst="rect">
              <a:avLst/>
            </a:prstGeom>
            <a:solidFill>
              <a:srgbClr val="BAB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98" name="Rectangle 597">
              <a:extLst>
                <a:ext uri="{FF2B5EF4-FFF2-40B4-BE49-F238E27FC236}">
                  <a16:creationId xmlns:a16="http://schemas.microsoft.com/office/drawing/2014/main" id="{D34FFE3D-A5D2-2844-3836-35D792BF331F}"/>
                </a:ext>
              </a:extLst>
            </p:cNvPr>
            <p:cNvSpPr/>
            <p:nvPr userDrawn="1"/>
          </p:nvSpPr>
          <p:spPr>
            <a:xfrm>
              <a:off x="8814009" y="2432001"/>
              <a:ext cx="135457" cy="135007"/>
            </a:xfrm>
            <a:prstGeom prst="rect">
              <a:avLst/>
            </a:prstGeom>
            <a:solidFill>
              <a:srgbClr val="AAAA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99" name="Rectangle 598">
              <a:extLst>
                <a:ext uri="{FF2B5EF4-FFF2-40B4-BE49-F238E27FC236}">
                  <a16:creationId xmlns:a16="http://schemas.microsoft.com/office/drawing/2014/main" id="{2E67C1B7-3D99-1C02-67D6-1CEA523E2C60}"/>
                </a:ext>
              </a:extLst>
            </p:cNvPr>
            <p:cNvSpPr/>
            <p:nvPr userDrawn="1"/>
          </p:nvSpPr>
          <p:spPr>
            <a:xfrm>
              <a:off x="8407594" y="2621032"/>
              <a:ext cx="135457" cy="135007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600" name="Rectangle 599">
              <a:extLst>
                <a:ext uri="{FF2B5EF4-FFF2-40B4-BE49-F238E27FC236}">
                  <a16:creationId xmlns:a16="http://schemas.microsoft.com/office/drawing/2014/main" id="{8739939F-B47C-7DC7-7D92-C8AEBA5FD06C}"/>
                </a:ext>
              </a:extLst>
            </p:cNvPr>
            <p:cNvSpPr/>
            <p:nvPr userDrawn="1"/>
          </p:nvSpPr>
          <p:spPr>
            <a:xfrm>
              <a:off x="8543066" y="2621032"/>
              <a:ext cx="135457" cy="135007"/>
            </a:xfrm>
            <a:prstGeom prst="rect">
              <a:avLst/>
            </a:prstGeom>
            <a:solidFill>
              <a:srgbClr val="8C8C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601" name="Rectangle 600">
              <a:extLst>
                <a:ext uri="{FF2B5EF4-FFF2-40B4-BE49-F238E27FC236}">
                  <a16:creationId xmlns:a16="http://schemas.microsoft.com/office/drawing/2014/main" id="{8205E827-7847-DA7E-6732-D04AD883423E}"/>
                </a:ext>
              </a:extLst>
            </p:cNvPr>
            <p:cNvSpPr/>
            <p:nvPr userDrawn="1"/>
          </p:nvSpPr>
          <p:spPr>
            <a:xfrm>
              <a:off x="8678538" y="2621032"/>
              <a:ext cx="135457" cy="135007"/>
            </a:xfrm>
            <a:prstGeom prst="rect">
              <a:avLst/>
            </a:prstGeom>
            <a:solidFill>
              <a:srgbClr val="7C7C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602" name="Rectangle 601">
              <a:extLst>
                <a:ext uri="{FF2B5EF4-FFF2-40B4-BE49-F238E27FC236}">
                  <a16:creationId xmlns:a16="http://schemas.microsoft.com/office/drawing/2014/main" id="{4C8F7C09-1FD0-09C1-EB91-E20261403B83}"/>
                </a:ext>
              </a:extLst>
            </p:cNvPr>
            <p:cNvSpPr/>
            <p:nvPr userDrawn="1"/>
          </p:nvSpPr>
          <p:spPr>
            <a:xfrm>
              <a:off x="8814009" y="2621032"/>
              <a:ext cx="135457" cy="135007"/>
            </a:xfrm>
            <a:prstGeom prst="rect">
              <a:avLst/>
            </a:prstGeom>
            <a:solidFill>
              <a:srgbClr val="6868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603" name="Rectangle 602">
              <a:extLst>
                <a:ext uri="{FF2B5EF4-FFF2-40B4-BE49-F238E27FC236}">
                  <a16:creationId xmlns:a16="http://schemas.microsoft.com/office/drawing/2014/main" id="{72696FB4-C737-D74A-FCE3-95C9C63C6DCC}"/>
                </a:ext>
              </a:extLst>
            </p:cNvPr>
            <p:cNvSpPr/>
            <p:nvPr userDrawn="1"/>
          </p:nvSpPr>
          <p:spPr>
            <a:xfrm>
              <a:off x="8407579" y="2810062"/>
              <a:ext cx="135457" cy="135007"/>
            </a:xfrm>
            <a:prstGeom prst="rect">
              <a:avLst/>
            </a:prstGeom>
            <a:solidFill>
              <a:srgbClr val="4E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604" name="Rectangle 603">
              <a:extLst>
                <a:ext uri="{FF2B5EF4-FFF2-40B4-BE49-F238E27FC236}">
                  <a16:creationId xmlns:a16="http://schemas.microsoft.com/office/drawing/2014/main" id="{A5C8112C-EB73-EE54-B84F-66B16503351D}"/>
                </a:ext>
              </a:extLst>
            </p:cNvPr>
            <p:cNvSpPr/>
            <p:nvPr userDrawn="1"/>
          </p:nvSpPr>
          <p:spPr>
            <a:xfrm>
              <a:off x="8543051" y="2810062"/>
              <a:ext cx="135457" cy="135007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605" name="Rectangle 604">
              <a:extLst>
                <a:ext uri="{FF2B5EF4-FFF2-40B4-BE49-F238E27FC236}">
                  <a16:creationId xmlns:a16="http://schemas.microsoft.com/office/drawing/2014/main" id="{4D577E05-CC86-9A4B-9E3A-31B73546A8FF}"/>
                </a:ext>
              </a:extLst>
            </p:cNvPr>
            <p:cNvSpPr/>
            <p:nvPr userDrawn="1"/>
          </p:nvSpPr>
          <p:spPr>
            <a:xfrm>
              <a:off x="8678522" y="2810062"/>
              <a:ext cx="135457" cy="135007"/>
            </a:xfrm>
            <a:prstGeom prst="rect">
              <a:avLst/>
            </a:prstGeom>
            <a:solidFill>
              <a:srgbClr val="1A1A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606" name="Rectangle 605">
              <a:extLst>
                <a:ext uri="{FF2B5EF4-FFF2-40B4-BE49-F238E27FC236}">
                  <a16:creationId xmlns:a16="http://schemas.microsoft.com/office/drawing/2014/main" id="{0FA08D70-A612-21C6-36D2-9774BE14982E}"/>
                </a:ext>
              </a:extLst>
            </p:cNvPr>
            <p:cNvSpPr/>
            <p:nvPr userDrawn="1"/>
          </p:nvSpPr>
          <p:spPr>
            <a:xfrm>
              <a:off x="8814009" y="2810062"/>
              <a:ext cx="135457" cy="13500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0668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4" r:id="rId3"/>
    <p:sldLayoutId id="2147483687" r:id="rId4"/>
    <p:sldLayoutId id="2147483680" r:id="rId5"/>
    <p:sldLayoutId id="2147483688" r:id="rId6"/>
    <p:sldLayoutId id="2147483685" r:id="rId7"/>
    <p:sldLayoutId id="2147483686" r:id="rId8"/>
    <p:sldLayoutId id="2147483690" r:id="rId9"/>
    <p:sldLayoutId id="2147483689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2400" b="1" kern="1200" spc="-130" baseline="0" dirty="0">
          <a:ln>
            <a:noFill/>
          </a:ln>
          <a:solidFill>
            <a:srgbClr val="005AB4"/>
          </a:solidFill>
          <a:effectLst/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Tx/>
        <a:buNone/>
        <a:defRPr sz="2000" kern="1200">
          <a:solidFill>
            <a:srgbClr val="005AB4"/>
          </a:solidFill>
          <a:latin typeface="Arial Narrow" panose="020B0606020202030204" pitchFamily="34" charset="0"/>
          <a:ea typeface="+mn-ea"/>
          <a:cs typeface="+mn-cs"/>
        </a:defRPr>
      </a:lvl1pPr>
      <a:lvl2pPr marL="180363" indent="0" algn="l" defTabSz="685800" rtl="0" eaLnBrk="1" latinLnBrk="0" hangingPunct="1">
        <a:lnSpc>
          <a:spcPct val="90000"/>
        </a:lnSpc>
        <a:spcBef>
          <a:spcPts val="200"/>
        </a:spcBef>
        <a:buFontTx/>
        <a:buNone/>
        <a:defRPr sz="1600" kern="1200">
          <a:solidFill>
            <a:srgbClr val="05A010"/>
          </a:solidFill>
          <a:latin typeface="Arial Narrow" panose="020B0606020202030204" pitchFamily="34" charset="0"/>
          <a:ea typeface="+mn-ea"/>
          <a:cs typeface="+mn-cs"/>
        </a:defRPr>
      </a:lvl2pPr>
      <a:lvl3pPr marL="356575" indent="0" algn="l" defTabSz="685800" rtl="0" eaLnBrk="1" latinLnBrk="0" hangingPunct="1">
        <a:lnSpc>
          <a:spcPct val="90000"/>
        </a:lnSpc>
        <a:spcBef>
          <a:spcPts val="200"/>
        </a:spcBef>
        <a:buFontTx/>
        <a:buNone/>
        <a:defRPr sz="1400" kern="1200">
          <a:solidFill>
            <a:srgbClr val="05A010"/>
          </a:solidFill>
          <a:latin typeface="Arial Narrow" panose="020B0606020202030204" pitchFamily="34" charset="0"/>
          <a:ea typeface="+mn-ea"/>
          <a:cs typeface="+mn-cs"/>
        </a:defRPr>
      </a:lvl3pPr>
      <a:lvl4pPr marL="539138" indent="0" algn="l" defTabSz="685800" rtl="0" eaLnBrk="1" latinLnBrk="0" hangingPunct="1">
        <a:lnSpc>
          <a:spcPct val="90000"/>
        </a:lnSpc>
        <a:spcBef>
          <a:spcPts val="200"/>
        </a:spcBef>
        <a:buFontTx/>
        <a:buNone/>
        <a:defRPr sz="1200" kern="1200">
          <a:solidFill>
            <a:srgbClr val="05A010"/>
          </a:solidFill>
          <a:latin typeface="Arial Narrow" panose="020B0606020202030204" pitchFamily="34" charset="0"/>
          <a:ea typeface="+mn-ea"/>
          <a:cs typeface="+mn-cs"/>
        </a:defRPr>
      </a:lvl4pPr>
      <a:lvl5pPr marL="715350" indent="0" algn="l" defTabSz="685800" rtl="0" eaLnBrk="1" latinLnBrk="0" hangingPunct="1">
        <a:lnSpc>
          <a:spcPct val="90000"/>
        </a:lnSpc>
        <a:spcBef>
          <a:spcPts val="200"/>
        </a:spcBef>
        <a:buFontTx/>
        <a:buNone/>
        <a:defRPr sz="1200" kern="1200">
          <a:solidFill>
            <a:srgbClr val="05A010"/>
          </a:solidFill>
          <a:latin typeface="Arial Narrow" panose="020B060602020203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platform.openai.com/docs/api-reference/files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form.openai.com/docs/api-reference/file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latform.openai.com/docs/guides/retrieval#query-rewrit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327EE-62FB-D7FE-B7DC-2675925775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Open AI Backend Tools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8E4C57-2C02-7D1B-824F-31AD0DAF3E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Karsten Held, July 2025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1823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91E45-5173-E639-33B2-276F945F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Responses API with file_search</a:t>
            </a:r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9E8429-7A9F-302D-C77D-7AB5266D2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057300"/>
            <a:ext cx="4968552" cy="4412918"/>
          </a:xfrm>
          <a:prstGeom prst="rect">
            <a:avLst/>
          </a:prstGeom>
          <a:effectLst>
            <a:outerShdw blurRad="165100" dir="2700000" algn="tl" rotWithShape="0">
              <a:prstClr val="black">
                <a:alpha val="2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B4FEBB-7108-B980-FCAC-D57FF6683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196" y="1203133"/>
            <a:ext cx="2428778" cy="2084770"/>
          </a:xfrm>
          <a:prstGeom prst="rect">
            <a:avLst/>
          </a:prstGeom>
          <a:ln w="25400">
            <a:solidFill>
              <a:srgbClr val="E02B72"/>
            </a:solidFill>
            <a:miter lim="800000"/>
          </a:ln>
          <a:effectLst>
            <a:outerShdw blurRad="165100" dir="2700000" algn="tl" rotWithShape="0">
              <a:prstClr val="black">
                <a:alpha val="2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BDBC6F-8FAB-9C22-05BD-C1345E12E85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74" t="9076" b="2166"/>
          <a:stretch/>
        </p:blipFill>
        <p:spPr>
          <a:xfrm>
            <a:off x="6005759" y="1916254"/>
            <a:ext cx="2946632" cy="3728460"/>
          </a:xfrm>
          <a:prstGeom prst="rect">
            <a:avLst/>
          </a:prstGeom>
          <a:ln w="25400">
            <a:solidFill>
              <a:srgbClr val="0FA219"/>
            </a:solidFill>
            <a:miter lim="800000"/>
          </a:ln>
          <a:effectLst>
            <a:outerShdw blurRad="165100" dir="2700000" algn="tl" rotWithShape="0">
              <a:prstClr val="black">
                <a:alpha val="20000"/>
              </a:prstClr>
            </a:outerShdw>
          </a:effec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F6ADD7E-BC9E-7A00-3CB1-4DE0FC27808F}"/>
              </a:ext>
            </a:extLst>
          </p:cNvPr>
          <p:cNvCxnSpPr/>
          <p:nvPr/>
        </p:nvCxnSpPr>
        <p:spPr>
          <a:xfrm>
            <a:off x="376486" y="3271379"/>
            <a:ext cx="3888432" cy="0"/>
          </a:xfrm>
          <a:prstGeom prst="line">
            <a:avLst/>
          </a:prstGeom>
          <a:ln w="25400">
            <a:solidFill>
              <a:srgbClr val="E02B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49A9DED-FE9A-D0C5-DD52-8BF3B9AAB2F2}"/>
              </a:ext>
            </a:extLst>
          </p:cNvPr>
          <p:cNvCxnSpPr>
            <a:cxnSpLocks/>
            <a:endCxn id="21" idx="0"/>
          </p:cNvCxnSpPr>
          <p:nvPr/>
        </p:nvCxnSpPr>
        <p:spPr>
          <a:xfrm flipV="1">
            <a:off x="376486" y="3384415"/>
            <a:ext cx="3979490" cy="1"/>
          </a:xfrm>
          <a:prstGeom prst="line">
            <a:avLst/>
          </a:prstGeom>
          <a:ln w="25400">
            <a:solidFill>
              <a:srgbClr val="0FA2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DCEDE36-6152-2322-89DF-EA4B5808B594}"/>
              </a:ext>
            </a:extLst>
          </p:cNvPr>
          <p:cNvSpPr/>
          <p:nvPr/>
        </p:nvSpPr>
        <p:spPr>
          <a:xfrm>
            <a:off x="4251960" y="1536700"/>
            <a:ext cx="266700" cy="1727200"/>
          </a:xfrm>
          <a:custGeom>
            <a:avLst/>
            <a:gdLst>
              <a:gd name="connsiteX0" fmla="*/ 0 w 384048"/>
              <a:gd name="connsiteY0" fmla="*/ 1456944 h 1456944"/>
              <a:gd name="connsiteX1" fmla="*/ 0 w 384048"/>
              <a:gd name="connsiteY1" fmla="*/ 0 h 1456944"/>
              <a:gd name="connsiteX2" fmla="*/ 384048 w 384048"/>
              <a:gd name="connsiteY2" fmla="*/ 0 h 1456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4048" h="1456944">
                <a:moveTo>
                  <a:pt x="0" y="1456944"/>
                </a:moveTo>
                <a:lnTo>
                  <a:pt x="0" y="0"/>
                </a:lnTo>
                <a:lnTo>
                  <a:pt x="384048" y="0"/>
                </a:lnTo>
              </a:path>
            </a:pathLst>
          </a:custGeom>
          <a:ln w="25400">
            <a:solidFill>
              <a:srgbClr val="E02B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A7025C9-8B96-85A5-CB20-20A078A71B56}"/>
              </a:ext>
            </a:extLst>
          </p:cNvPr>
          <p:cNvSpPr/>
          <p:nvPr/>
        </p:nvSpPr>
        <p:spPr>
          <a:xfrm>
            <a:off x="4355976" y="1960880"/>
            <a:ext cx="1623184" cy="1423535"/>
          </a:xfrm>
          <a:custGeom>
            <a:avLst/>
            <a:gdLst>
              <a:gd name="connsiteX0" fmla="*/ 0 w 384048"/>
              <a:gd name="connsiteY0" fmla="*/ 1456944 h 1456944"/>
              <a:gd name="connsiteX1" fmla="*/ 0 w 384048"/>
              <a:gd name="connsiteY1" fmla="*/ 0 h 1456944"/>
              <a:gd name="connsiteX2" fmla="*/ 384048 w 384048"/>
              <a:gd name="connsiteY2" fmla="*/ 0 h 1456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4048" h="1456944">
                <a:moveTo>
                  <a:pt x="0" y="1456944"/>
                </a:moveTo>
                <a:lnTo>
                  <a:pt x="0" y="0"/>
                </a:lnTo>
                <a:lnTo>
                  <a:pt x="384048" y="0"/>
                </a:lnTo>
              </a:path>
            </a:pathLst>
          </a:custGeom>
          <a:ln w="25400">
            <a:solidFill>
              <a:srgbClr val="0FA2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AA5D79-4A0C-3D4F-401A-85235D88BFB7}"/>
              </a:ext>
            </a:extLst>
          </p:cNvPr>
          <p:cNvSpPr txBox="1"/>
          <p:nvPr/>
        </p:nvSpPr>
        <p:spPr>
          <a:xfrm>
            <a:off x="4547196" y="1016779"/>
            <a:ext cx="1447019" cy="172064"/>
          </a:xfrm>
          <a:prstGeom prst="rect">
            <a:avLst/>
          </a:prstGeom>
          <a:solidFill>
            <a:srgbClr val="E02B72"/>
          </a:solidFill>
          <a:ln w="25400">
            <a:solidFill>
              <a:srgbClr val="E02B72"/>
            </a:solidFill>
            <a:miter lim="800000"/>
          </a:ln>
        </p:spPr>
        <p:txBody>
          <a:bodyPr wrap="none" lIns="36000" tIns="0" rIns="54000" bIns="18000" rtlCol="0">
            <a:spAutoFit/>
          </a:bodyPr>
          <a:lstStyle/>
          <a:p>
            <a:pPr algn="l"/>
            <a:r>
              <a:rPr lang="en-US" sz="1000" i="1">
                <a:solidFill>
                  <a:schemeClr val="bg1"/>
                </a:solidFill>
                <a:latin typeface="Arial Narrow" panose="020B0606020202030204" pitchFamily="34" charset="0"/>
              </a:rPr>
              <a:t>ResponseFileSearchToolCall</a:t>
            </a:r>
            <a:endParaRPr lang="en-CA" sz="1000" i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C42FD7-D5AA-BCDA-BCE2-D24535A0CD5F}"/>
              </a:ext>
            </a:extLst>
          </p:cNvPr>
          <p:cNvSpPr txBox="1"/>
          <p:nvPr/>
        </p:nvSpPr>
        <p:spPr>
          <a:xfrm>
            <a:off x="5994329" y="1726341"/>
            <a:ext cx="1297941" cy="172064"/>
          </a:xfrm>
          <a:prstGeom prst="rect">
            <a:avLst/>
          </a:prstGeom>
          <a:solidFill>
            <a:srgbClr val="0FA219"/>
          </a:solidFill>
          <a:ln w="25400">
            <a:solidFill>
              <a:srgbClr val="0FA219"/>
            </a:solidFill>
            <a:miter lim="800000"/>
          </a:ln>
        </p:spPr>
        <p:txBody>
          <a:bodyPr wrap="none" lIns="36000" tIns="0" rIns="54000" bIns="18000" rtlCol="0">
            <a:spAutoFit/>
          </a:bodyPr>
          <a:lstStyle/>
          <a:p>
            <a:pPr algn="l"/>
            <a:r>
              <a:rPr lang="en-US" sz="1000" i="1">
                <a:solidFill>
                  <a:schemeClr val="bg1"/>
                </a:solidFill>
                <a:latin typeface="Arial Narrow" panose="020B0606020202030204" pitchFamily="34" charset="0"/>
              </a:rPr>
              <a:t>ResponseOutputMessage</a:t>
            </a:r>
            <a:endParaRPr lang="en-CA" sz="1000" i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077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98DBF9-E0A9-64F8-55D6-82C126FA29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42"/>
          <a:stretch/>
        </p:blipFill>
        <p:spPr>
          <a:xfrm>
            <a:off x="218783" y="882805"/>
            <a:ext cx="2489799" cy="3054816"/>
          </a:xfrm>
          <a:prstGeom prst="rect">
            <a:avLst/>
          </a:prstGeom>
          <a:effectLst>
            <a:outerShdw blurRad="165100" dir="2700000" algn="tl" rotWithShape="0">
              <a:prstClr val="black">
                <a:alpha val="2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391E45-5173-E639-33B2-276F945F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Responses API with file_search and file_search_call.results </a:t>
            </a:r>
            <a:endParaRPr lang="en-CA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F6ADD7E-BC9E-7A00-3CB1-4DE0FC27808F}"/>
              </a:ext>
            </a:extLst>
          </p:cNvPr>
          <p:cNvCxnSpPr>
            <a:cxnSpLocks/>
          </p:cNvCxnSpPr>
          <p:nvPr/>
        </p:nvCxnSpPr>
        <p:spPr>
          <a:xfrm>
            <a:off x="318448" y="2641476"/>
            <a:ext cx="2439992" cy="0"/>
          </a:xfrm>
          <a:prstGeom prst="line">
            <a:avLst/>
          </a:prstGeom>
          <a:ln w="25400">
            <a:solidFill>
              <a:srgbClr val="E02B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DCEDE36-6152-2322-89DF-EA4B5808B594}"/>
              </a:ext>
            </a:extLst>
          </p:cNvPr>
          <p:cNvSpPr/>
          <p:nvPr/>
        </p:nvSpPr>
        <p:spPr>
          <a:xfrm>
            <a:off x="2748449" y="918364"/>
            <a:ext cx="157436" cy="1727200"/>
          </a:xfrm>
          <a:custGeom>
            <a:avLst/>
            <a:gdLst>
              <a:gd name="connsiteX0" fmla="*/ 0 w 384048"/>
              <a:gd name="connsiteY0" fmla="*/ 1456944 h 1456944"/>
              <a:gd name="connsiteX1" fmla="*/ 0 w 384048"/>
              <a:gd name="connsiteY1" fmla="*/ 0 h 1456944"/>
              <a:gd name="connsiteX2" fmla="*/ 384048 w 384048"/>
              <a:gd name="connsiteY2" fmla="*/ 0 h 1456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4048" h="1456944">
                <a:moveTo>
                  <a:pt x="0" y="1456944"/>
                </a:moveTo>
                <a:lnTo>
                  <a:pt x="0" y="0"/>
                </a:lnTo>
                <a:lnTo>
                  <a:pt x="384048" y="0"/>
                </a:lnTo>
              </a:path>
            </a:pathLst>
          </a:custGeom>
          <a:ln w="25400">
            <a:solidFill>
              <a:srgbClr val="E02B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C515F8-1218-2336-F63A-9F5CAFB5F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036" y="869361"/>
            <a:ext cx="5971650" cy="4673676"/>
          </a:xfrm>
          <a:prstGeom prst="rect">
            <a:avLst/>
          </a:prstGeom>
          <a:ln w="25400">
            <a:solidFill>
              <a:srgbClr val="E02B72"/>
            </a:solidFill>
            <a:miter lim="800000"/>
          </a:ln>
          <a:effectLst>
            <a:outerShdw blurRad="165100" dir="2700000" algn="t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2428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91E45-5173-E639-33B2-276F945F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Evals</a:t>
            </a:r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62CECC-C62F-3843-CB62-41381A44F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272" y="811345"/>
            <a:ext cx="1261981" cy="881558"/>
          </a:xfrm>
          <a:prstGeom prst="rect">
            <a:avLst/>
          </a:prstGeom>
          <a:effectLst>
            <a:outerShdw blurRad="165100" dir="2700000" algn="tl" rotWithShape="0">
              <a:prstClr val="black">
                <a:alpha val="2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54A429-5EE9-C752-C10D-32BFBFF23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01" y="831116"/>
            <a:ext cx="3548180" cy="2842201"/>
          </a:xfrm>
          <a:prstGeom prst="rect">
            <a:avLst/>
          </a:prstGeom>
          <a:effectLst>
            <a:outerShdw blurRad="165100" dir="2700000" algn="tl" rotWithShape="0">
              <a:prstClr val="black">
                <a:alpha val="2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F63CC6A-6145-3E35-6558-74D3CF0FF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916" y="3865612"/>
            <a:ext cx="4246842" cy="1159560"/>
          </a:xfrm>
          <a:prstGeom prst="rect">
            <a:avLst/>
          </a:prstGeom>
          <a:effectLst>
            <a:outerShdw blurRad="165100" dir="2700000" algn="tl" rotWithShape="0">
              <a:prstClr val="black">
                <a:alpha val="2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57E391-8D3B-9DD5-DE49-009EFBA6B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5887" y="795729"/>
            <a:ext cx="2165487" cy="2202066"/>
          </a:xfrm>
          <a:prstGeom prst="rect">
            <a:avLst/>
          </a:prstGeom>
          <a:effectLst>
            <a:outerShdw blurRad="165100" dir="2700000" algn="tl" rotWithShape="0">
              <a:prstClr val="black">
                <a:alpha val="2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8F0BAB-4583-3649-9B32-1C28914E65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5887" y="3073524"/>
            <a:ext cx="4177341" cy="2432515"/>
          </a:xfrm>
          <a:prstGeom prst="rect">
            <a:avLst/>
          </a:prstGeom>
          <a:effectLst>
            <a:outerShdw blurRad="165100" dir="2700000" algn="t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4718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91E45-5173-E639-33B2-276F945F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Evals</a:t>
            </a:r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8F0BAB-4583-3649-9B32-1C28914E6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887" y="3073524"/>
            <a:ext cx="4177341" cy="2432515"/>
          </a:xfrm>
          <a:prstGeom prst="rect">
            <a:avLst/>
          </a:prstGeom>
          <a:effectLst>
            <a:outerShdw blurRad="165100" dir="2700000" algn="t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354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EBF4C0-8A88-45B3-442C-19BC7A31D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AI API Object Model</a:t>
            </a:r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7F33F8-3C18-7C52-F11A-BA9AAD2D4394}"/>
              </a:ext>
            </a:extLst>
          </p:cNvPr>
          <p:cNvSpPr/>
          <p:nvPr/>
        </p:nvSpPr>
        <p:spPr>
          <a:xfrm>
            <a:off x="5076056" y="1048516"/>
            <a:ext cx="2448272" cy="1697543"/>
          </a:xfrm>
          <a:prstGeom prst="rect">
            <a:avLst/>
          </a:prstGeom>
          <a:solidFill>
            <a:srgbClr val="A3B1B7">
              <a:alpha val="9804"/>
            </a:srgbClr>
          </a:solidFill>
          <a:ln w="12700">
            <a:solidFill>
              <a:srgbClr val="6D82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de-DE" sz="1050" dirty="0">
              <a:solidFill>
                <a:srgbClr val="455157"/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87F937-2349-AF9A-1C8B-14739530B805}"/>
              </a:ext>
            </a:extLst>
          </p:cNvPr>
          <p:cNvSpPr txBox="1"/>
          <p:nvPr/>
        </p:nvSpPr>
        <p:spPr>
          <a:xfrm>
            <a:off x="5076057" y="871907"/>
            <a:ext cx="456364" cy="172064"/>
          </a:xfrm>
          <a:prstGeom prst="rect">
            <a:avLst/>
          </a:prstGeom>
          <a:solidFill>
            <a:srgbClr val="6D828B"/>
          </a:solidFill>
          <a:ln w="12700">
            <a:solidFill>
              <a:srgbClr val="6D828B"/>
            </a:solidFill>
          </a:ln>
        </p:spPr>
        <p:txBody>
          <a:bodyPr wrap="none" lIns="36000" tIns="0" rIns="54000" bIns="18000" rtlCol="0">
            <a:spAutoFit/>
          </a:bodyPr>
          <a:lstStyle/>
          <a:p>
            <a:pPr algn="l"/>
            <a:r>
              <a:rPr lang="en-US" sz="1000" i="1">
                <a:solidFill>
                  <a:schemeClr val="bg1"/>
                </a:solidFill>
                <a:latin typeface="Arial Narrow" panose="020B0606020202030204" pitchFamily="34" charset="0"/>
              </a:rPr>
              <a:t>Storage</a:t>
            </a:r>
            <a:endParaRPr lang="en-CA" sz="1000" i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C1F5F5-88DD-2CC4-1A10-A54B531F17AA}"/>
              </a:ext>
            </a:extLst>
          </p:cNvPr>
          <p:cNvSpPr/>
          <p:nvPr/>
        </p:nvSpPr>
        <p:spPr>
          <a:xfrm>
            <a:off x="5199752" y="1183504"/>
            <a:ext cx="980674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Files</a:t>
            </a:r>
            <a:endParaRPr lang="de-DE" sz="1000" b="1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3E47A3-2FD0-0BDB-4650-B285A6485064}"/>
              </a:ext>
            </a:extLst>
          </p:cNvPr>
          <p:cNvSpPr/>
          <p:nvPr/>
        </p:nvSpPr>
        <p:spPr>
          <a:xfrm>
            <a:off x="5199752" y="1815659"/>
            <a:ext cx="980674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Vector Store</a:t>
            </a:r>
            <a:endParaRPr lang="de-DE" sz="1000" b="1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AA57AB-7677-AA9E-7835-C89F20A87207}"/>
              </a:ext>
            </a:extLst>
          </p:cNvPr>
          <p:cNvSpPr/>
          <p:nvPr/>
        </p:nvSpPr>
        <p:spPr>
          <a:xfrm>
            <a:off x="2282050" y="2314029"/>
            <a:ext cx="2318451" cy="1132658"/>
          </a:xfrm>
          <a:prstGeom prst="rect">
            <a:avLst/>
          </a:prstGeom>
          <a:solidFill>
            <a:srgbClr val="A3B1B7">
              <a:alpha val="9804"/>
            </a:srgbClr>
          </a:solidFill>
          <a:ln w="12700">
            <a:solidFill>
              <a:srgbClr val="6D82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de-DE" sz="1050" dirty="0">
              <a:solidFill>
                <a:srgbClr val="455157"/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05AE79-CA97-2440-2D11-410DFEA4E505}"/>
              </a:ext>
            </a:extLst>
          </p:cNvPr>
          <p:cNvSpPr txBox="1"/>
          <p:nvPr/>
        </p:nvSpPr>
        <p:spPr>
          <a:xfrm>
            <a:off x="2282052" y="2137420"/>
            <a:ext cx="347359" cy="172064"/>
          </a:xfrm>
          <a:prstGeom prst="rect">
            <a:avLst/>
          </a:prstGeom>
          <a:solidFill>
            <a:srgbClr val="6D828B"/>
          </a:solidFill>
          <a:ln w="12700">
            <a:solidFill>
              <a:srgbClr val="6D828B"/>
            </a:solidFill>
          </a:ln>
        </p:spPr>
        <p:txBody>
          <a:bodyPr wrap="none" lIns="36000" tIns="0" rIns="54000" bIns="18000" rtlCol="0">
            <a:spAutoFit/>
          </a:bodyPr>
          <a:lstStyle/>
          <a:p>
            <a:pPr algn="l"/>
            <a:r>
              <a:rPr lang="en-US" sz="1000" i="1">
                <a:solidFill>
                  <a:schemeClr val="bg1"/>
                </a:solidFill>
                <a:latin typeface="Arial Narrow" panose="020B0606020202030204" pitchFamily="34" charset="0"/>
              </a:rPr>
              <a:t>Tools</a:t>
            </a:r>
            <a:endParaRPr lang="en-CA" sz="1000" i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F18B3A-A737-EC2C-23EB-2CEA67083270}"/>
              </a:ext>
            </a:extLst>
          </p:cNvPr>
          <p:cNvSpPr/>
          <p:nvPr/>
        </p:nvSpPr>
        <p:spPr>
          <a:xfrm>
            <a:off x="3499823" y="2448000"/>
            <a:ext cx="980674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File search</a:t>
            </a:r>
            <a:endParaRPr lang="de-DE" sz="1000" b="1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07ED7C-9A76-4504-2D49-C99B76049661}"/>
              </a:ext>
            </a:extLst>
          </p:cNvPr>
          <p:cNvSpPr/>
          <p:nvPr/>
        </p:nvSpPr>
        <p:spPr>
          <a:xfrm>
            <a:off x="3499823" y="2769936"/>
            <a:ext cx="980674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Web search</a:t>
            </a:r>
            <a:endParaRPr lang="de-DE" sz="1000" b="1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50013E-FC26-1F7A-441D-F7F5846E6236}"/>
              </a:ext>
            </a:extLst>
          </p:cNvPr>
          <p:cNvSpPr/>
          <p:nvPr/>
        </p:nvSpPr>
        <p:spPr>
          <a:xfrm>
            <a:off x="2404370" y="2448000"/>
            <a:ext cx="980674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Computer use</a:t>
            </a:r>
            <a:endParaRPr lang="de-DE" sz="1000" b="1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4730E3-A2F6-D9C0-CF97-8BB9EACB4E43}"/>
              </a:ext>
            </a:extLst>
          </p:cNvPr>
          <p:cNvSpPr/>
          <p:nvPr/>
        </p:nvSpPr>
        <p:spPr>
          <a:xfrm>
            <a:off x="2404370" y="2770953"/>
            <a:ext cx="980674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Local shell</a:t>
            </a:r>
            <a:endParaRPr lang="de-DE" sz="1000" b="1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6F7B49-EE61-5208-0459-482836ACB631}"/>
              </a:ext>
            </a:extLst>
          </p:cNvPr>
          <p:cNvSpPr/>
          <p:nvPr/>
        </p:nvSpPr>
        <p:spPr>
          <a:xfrm>
            <a:off x="2408935" y="3081172"/>
            <a:ext cx="980674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Function calling</a:t>
            </a:r>
            <a:endParaRPr lang="de-DE" sz="1000" b="1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7A06DE-039B-13D4-E126-684E7BD6AC58}"/>
              </a:ext>
            </a:extLst>
          </p:cNvPr>
          <p:cNvSpPr/>
          <p:nvPr/>
        </p:nvSpPr>
        <p:spPr>
          <a:xfrm>
            <a:off x="431540" y="1057300"/>
            <a:ext cx="1350456" cy="2561066"/>
          </a:xfrm>
          <a:prstGeom prst="rect">
            <a:avLst/>
          </a:prstGeom>
          <a:solidFill>
            <a:srgbClr val="A3B1B7">
              <a:alpha val="9804"/>
            </a:srgbClr>
          </a:solidFill>
          <a:ln w="12700">
            <a:solidFill>
              <a:srgbClr val="6D82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de-DE" sz="1050" dirty="0">
              <a:solidFill>
                <a:srgbClr val="455157"/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CBD89B-A843-4FA2-6C6E-1AD3E725B2DE}"/>
              </a:ext>
            </a:extLst>
          </p:cNvPr>
          <p:cNvSpPr txBox="1"/>
          <p:nvPr/>
        </p:nvSpPr>
        <p:spPr>
          <a:xfrm>
            <a:off x="431541" y="880691"/>
            <a:ext cx="1205827" cy="172064"/>
          </a:xfrm>
          <a:prstGeom prst="rect">
            <a:avLst/>
          </a:prstGeom>
          <a:solidFill>
            <a:srgbClr val="6D828B"/>
          </a:solidFill>
          <a:ln w="12700">
            <a:solidFill>
              <a:srgbClr val="6D828B"/>
            </a:solidFill>
          </a:ln>
        </p:spPr>
        <p:txBody>
          <a:bodyPr wrap="square" lIns="36000" tIns="0" rIns="54000" bIns="18000" rtlCol="0">
            <a:spAutoFit/>
          </a:bodyPr>
          <a:lstStyle/>
          <a:p>
            <a:pPr algn="l"/>
            <a:r>
              <a:rPr lang="en-US" sz="1000" i="1">
                <a:solidFill>
                  <a:schemeClr val="bg1"/>
                </a:solidFill>
                <a:latin typeface="Arial Narrow" panose="020B0606020202030204" pitchFamily="34" charset="0"/>
              </a:rPr>
              <a:t>High-Level Objects</a:t>
            </a:r>
            <a:endParaRPr lang="en-CA" sz="1000" i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BFEA88-065C-1539-AA51-DE8CD53C225E}"/>
              </a:ext>
            </a:extLst>
          </p:cNvPr>
          <p:cNvSpPr/>
          <p:nvPr/>
        </p:nvSpPr>
        <p:spPr>
          <a:xfrm>
            <a:off x="539552" y="1192288"/>
            <a:ext cx="980674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Responses</a:t>
            </a:r>
            <a:endParaRPr lang="de-DE" sz="1000" b="1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594956-2A47-3201-630B-8F4C6DC05C58}"/>
              </a:ext>
            </a:extLst>
          </p:cNvPr>
          <p:cNvSpPr/>
          <p:nvPr/>
        </p:nvSpPr>
        <p:spPr>
          <a:xfrm>
            <a:off x="539552" y="2525060"/>
            <a:ext cx="980674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75BEF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75BEFC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Assistants</a:t>
            </a:r>
            <a:endParaRPr lang="de-DE" sz="1000" b="1" dirty="0">
              <a:solidFill>
                <a:srgbClr val="75BEFC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671D51F-E381-04F0-0C21-A020989E8991}"/>
              </a:ext>
            </a:extLst>
          </p:cNvPr>
          <p:cNvSpPr/>
          <p:nvPr/>
        </p:nvSpPr>
        <p:spPr>
          <a:xfrm>
            <a:off x="2274049" y="3769379"/>
            <a:ext cx="3604234" cy="1464385"/>
          </a:xfrm>
          <a:prstGeom prst="rect">
            <a:avLst/>
          </a:prstGeom>
          <a:solidFill>
            <a:srgbClr val="A3B1B7">
              <a:alpha val="9804"/>
            </a:srgbClr>
          </a:solidFill>
          <a:ln w="12700">
            <a:solidFill>
              <a:srgbClr val="6D82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de-DE" sz="1050" dirty="0">
              <a:solidFill>
                <a:srgbClr val="455157"/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92C7A9-FF56-0467-D88F-EBE71E500B77}"/>
              </a:ext>
            </a:extLst>
          </p:cNvPr>
          <p:cNvSpPr txBox="1"/>
          <p:nvPr/>
        </p:nvSpPr>
        <p:spPr>
          <a:xfrm>
            <a:off x="2274051" y="3592770"/>
            <a:ext cx="429113" cy="172064"/>
          </a:xfrm>
          <a:prstGeom prst="rect">
            <a:avLst/>
          </a:prstGeom>
          <a:solidFill>
            <a:srgbClr val="6D828B"/>
          </a:solidFill>
          <a:ln w="12700">
            <a:solidFill>
              <a:srgbClr val="6D828B"/>
            </a:solidFill>
          </a:ln>
        </p:spPr>
        <p:txBody>
          <a:bodyPr wrap="none" lIns="36000" tIns="0" rIns="54000" bIns="18000" rtlCol="0">
            <a:spAutoFit/>
          </a:bodyPr>
          <a:lstStyle/>
          <a:p>
            <a:pPr algn="l"/>
            <a:r>
              <a:rPr lang="en-US" sz="1000" i="1">
                <a:solidFill>
                  <a:schemeClr val="bg1"/>
                </a:solidFill>
                <a:latin typeface="Arial Narrow" panose="020B0606020202030204" pitchFamily="34" charset="0"/>
              </a:rPr>
              <a:t>Models</a:t>
            </a:r>
            <a:endParaRPr lang="en-CA" sz="1000" i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A213159-3AF8-FE2E-22CB-568EBF282BF1}"/>
              </a:ext>
            </a:extLst>
          </p:cNvPr>
          <p:cNvSpPr/>
          <p:nvPr/>
        </p:nvSpPr>
        <p:spPr>
          <a:xfrm>
            <a:off x="2418065" y="3904367"/>
            <a:ext cx="1008000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Chat</a:t>
            </a:r>
            <a:endParaRPr lang="de-DE" sz="1000" b="1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098F47-548E-D754-8102-1AE44AA17975}"/>
              </a:ext>
            </a:extLst>
          </p:cNvPr>
          <p:cNvSpPr/>
          <p:nvPr/>
        </p:nvSpPr>
        <p:spPr>
          <a:xfrm>
            <a:off x="2418065" y="4223003"/>
            <a:ext cx="1008000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Reasoning</a:t>
            </a:r>
            <a:endParaRPr lang="de-DE" sz="1000" b="1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1549C05-BF04-7986-1E3C-B708CFA41A1C}"/>
              </a:ext>
            </a:extLst>
          </p:cNvPr>
          <p:cNvSpPr/>
          <p:nvPr/>
        </p:nvSpPr>
        <p:spPr>
          <a:xfrm>
            <a:off x="3570082" y="4542167"/>
            <a:ext cx="1008000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Deep Research</a:t>
            </a:r>
            <a:endParaRPr lang="de-DE" sz="1000" b="1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EB15595-660B-50E9-5A60-318F6C2BF698}"/>
              </a:ext>
            </a:extLst>
          </p:cNvPr>
          <p:cNvSpPr/>
          <p:nvPr/>
        </p:nvSpPr>
        <p:spPr>
          <a:xfrm>
            <a:off x="3570082" y="4860880"/>
            <a:ext cx="1008000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Realtime</a:t>
            </a:r>
            <a:endParaRPr lang="de-DE" sz="1000" b="1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5EF65AB-7F68-8AE6-B6A9-84F2E669CB83}"/>
              </a:ext>
            </a:extLst>
          </p:cNvPr>
          <p:cNvSpPr/>
          <p:nvPr/>
        </p:nvSpPr>
        <p:spPr>
          <a:xfrm>
            <a:off x="2418065" y="4541639"/>
            <a:ext cx="1008000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Image Generation</a:t>
            </a:r>
            <a:endParaRPr lang="de-DE" sz="1000" b="1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27EB1B-59AE-4E12-9EE2-D74C615FD21D}"/>
              </a:ext>
            </a:extLst>
          </p:cNvPr>
          <p:cNvSpPr/>
          <p:nvPr/>
        </p:nvSpPr>
        <p:spPr>
          <a:xfrm>
            <a:off x="4716976" y="3904486"/>
            <a:ext cx="1008000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Embedding</a:t>
            </a:r>
            <a:endParaRPr lang="de-DE" sz="1000" b="1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AB4F6A5-8767-3CCD-5DC2-2C0E29BFFBEC}"/>
              </a:ext>
            </a:extLst>
          </p:cNvPr>
          <p:cNvSpPr/>
          <p:nvPr/>
        </p:nvSpPr>
        <p:spPr>
          <a:xfrm>
            <a:off x="2415012" y="4860274"/>
            <a:ext cx="1008000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Text-to-Speach</a:t>
            </a:r>
            <a:endParaRPr lang="de-DE" sz="1000" b="1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1DFF8FE-3609-8B7B-6282-F78E6B8AC9C1}"/>
              </a:ext>
            </a:extLst>
          </p:cNvPr>
          <p:cNvSpPr/>
          <p:nvPr/>
        </p:nvSpPr>
        <p:spPr>
          <a:xfrm>
            <a:off x="3570082" y="3904739"/>
            <a:ext cx="1008000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Transcription</a:t>
            </a:r>
            <a:endParaRPr lang="de-DE" sz="1000" b="1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14FAF24-414C-50E1-3278-6FEC14A2AFFA}"/>
              </a:ext>
            </a:extLst>
          </p:cNvPr>
          <p:cNvSpPr/>
          <p:nvPr/>
        </p:nvSpPr>
        <p:spPr>
          <a:xfrm>
            <a:off x="3570082" y="4223453"/>
            <a:ext cx="1008000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Tool-specific</a:t>
            </a:r>
            <a:endParaRPr lang="de-DE" sz="1000" b="1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0A59319-CF92-928A-6178-B79892600802}"/>
              </a:ext>
            </a:extLst>
          </p:cNvPr>
          <p:cNvSpPr/>
          <p:nvPr/>
        </p:nvSpPr>
        <p:spPr>
          <a:xfrm>
            <a:off x="4716976" y="4223543"/>
            <a:ext cx="1008000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Moderation</a:t>
            </a:r>
            <a:endParaRPr lang="de-DE" sz="1000" b="1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BFE942A-E7A9-CEC2-0247-E04319C29373}"/>
              </a:ext>
            </a:extLst>
          </p:cNvPr>
          <p:cNvSpPr/>
          <p:nvPr/>
        </p:nvSpPr>
        <p:spPr>
          <a:xfrm>
            <a:off x="539552" y="1511050"/>
            <a:ext cx="980674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Evaluations</a:t>
            </a:r>
            <a:endParaRPr lang="de-DE" sz="1000" b="1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C9994CB-995A-ABF7-56B7-D83B2CD45B2C}"/>
              </a:ext>
            </a:extLst>
          </p:cNvPr>
          <p:cNvSpPr/>
          <p:nvPr/>
        </p:nvSpPr>
        <p:spPr>
          <a:xfrm>
            <a:off x="4716976" y="4542600"/>
            <a:ext cx="1008000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Code generation</a:t>
            </a:r>
            <a:endParaRPr lang="de-DE" sz="1000" b="1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5728EC1-ADA8-FC0E-180B-BC0DB1215D29}"/>
              </a:ext>
            </a:extLst>
          </p:cNvPr>
          <p:cNvSpPr/>
          <p:nvPr/>
        </p:nvSpPr>
        <p:spPr>
          <a:xfrm>
            <a:off x="6292784" y="1815659"/>
            <a:ext cx="1087528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Attributes</a:t>
            </a:r>
            <a:endParaRPr lang="de-DE" sz="1000" b="1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301C8E8F-EED7-D443-D28D-057C9A659123}"/>
              </a:ext>
            </a:extLst>
          </p:cNvPr>
          <p:cNvSpPr/>
          <p:nvPr/>
        </p:nvSpPr>
        <p:spPr>
          <a:xfrm>
            <a:off x="5366326" y="2036131"/>
            <a:ext cx="124460" cy="177292"/>
          </a:xfrm>
          <a:custGeom>
            <a:avLst/>
            <a:gdLst>
              <a:gd name="connsiteX0" fmla="*/ 0 w 124460"/>
              <a:gd name="connsiteY0" fmla="*/ 0 h 218440"/>
              <a:gd name="connsiteX1" fmla="*/ 0 w 124460"/>
              <a:gd name="connsiteY1" fmla="*/ 218440 h 218440"/>
              <a:gd name="connsiteX2" fmla="*/ 124460 w 124460"/>
              <a:gd name="connsiteY2" fmla="*/ 218440 h 218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460" h="218440">
                <a:moveTo>
                  <a:pt x="0" y="0"/>
                </a:moveTo>
                <a:lnTo>
                  <a:pt x="0" y="218440"/>
                </a:lnTo>
                <a:lnTo>
                  <a:pt x="124460" y="218440"/>
                </a:lnTo>
              </a:path>
            </a:pathLst>
          </a:custGeom>
          <a:noFill/>
          <a:ln w="19050">
            <a:solidFill>
              <a:srgbClr val="219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CE5EEE79-1F9D-D08F-B92A-BCF81D34F54F}"/>
              </a:ext>
            </a:extLst>
          </p:cNvPr>
          <p:cNvSpPr/>
          <p:nvPr/>
        </p:nvSpPr>
        <p:spPr>
          <a:xfrm>
            <a:off x="6178952" y="1924371"/>
            <a:ext cx="109220" cy="0"/>
          </a:xfrm>
          <a:custGeom>
            <a:avLst/>
            <a:gdLst>
              <a:gd name="connsiteX0" fmla="*/ 0 w 109220"/>
              <a:gd name="connsiteY0" fmla="*/ 0 h 0"/>
              <a:gd name="connsiteX1" fmla="*/ 109220 w 10922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9220">
                <a:moveTo>
                  <a:pt x="0" y="0"/>
                </a:moveTo>
                <a:lnTo>
                  <a:pt x="109220" y="0"/>
                </a:lnTo>
              </a:path>
            </a:pathLst>
          </a:custGeom>
          <a:noFill/>
          <a:ln w="19050">
            <a:solidFill>
              <a:srgbClr val="219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43EA0EA-F99C-0E0B-79E5-07D9D96E3081}"/>
              </a:ext>
            </a:extLst>
          </p:cNvPr>
          <p:cNvSpPr/>
          <p:nvPr/>
        </p:nvSpPr>
        <p:spPr>
          <a:xfrm>
            <a:off x="5594638" y="2332201"/>
            <a:ext cx="124460" cy="177292"/>
          </a:xfrm>
          <a:custGeom>
            <a:avLst/>
            <a:gdLst>
              <a:gd name="connsiteX0" fmla="*/ 0 w 124460"/>
              <a:gd name="connsiteY0" fmla="*/ 0 h 218440"/>
              <a:gd name="connsiteX1" fmla="*/ 0 w 124460"/>
              <a:gd name="connsiteY1" fmla="*/ 218440 h 218440"/>
              <a:gd name="connsiteX2" fmla="*/ 124460 w 124460"/>
              <a:gd name="connsiteY2" fmla="*/ 218440 h 218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460" h="218440">
                <a:moveTo>
                  <a:pt x="0" y="0"/>
                </a:moveTo>
                <a:lnTo>
                  <a:pt x="0" y="218440"/>
                </a:lnTo>
                <a:lnTo>
                  <a:pt x="124460" y="218440"/>
                </a:lnTo>
              </a:path>
            </a:pathLst>
          </a:custGeom>
          <a:noFill/>
          <a:ln w="19050">
            <a:solidFill>
              <a:srgbClr val="C0CC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03658F70-08EA-FF8B-53C0-B2FE2D2C1F1C}"/>
              </a:ext>
            </a:extLst>
          </p:cNvPr>
          <p:cNvSpPr/>
          <p:nvPr/>
        </p:nvSpPr>
        <p:spPr>
          <a:xfrm>
            <a:off x="5259472" y="1406504"/>
            <a:ext cx="124460" cy="177292"/>
          </a:xfrm>
          <a:custGeom>
            <a:avLst/>
            <a:gdLst>
              <a:gd name="connsiteX0" fmla="*/ 0 w 124460"/>
              <a:gd name="connsiteY0" fmla="*/ 0 h 218440"/>
              <a:gd name="connsiteX1" fmla="*/ 0 w 124460"/>
              <a:gd name="connsiteY1" fmla="*/ 218440 h 218440"/>
              <a:gd name="connsiteX2" fmla="*/ 124460 w 124460"/>
              <a:gd name="connsiteY2" fmla="*/ 218440 h 218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460" h="218440">
                <a:moveTo>
                  <a:pt x="0" y="0"/>
                </a:moveTo>
                <a:lnTo>
                  <a:pt x="0" y="218440"/>
                </a:lnTo>
                <a:lnTo>
                  <a:pt x="124460" y="218440"/>
                </a:lnTo>
              </a:path>
            </a:pathLst>
          </a:custGeom>
          <a:noFill/>
          <a:ln w="19050">
            <a:solidFill>
              <a:srgbClr val="219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AC6D735-7E94-D430-6EFC-F1392569CAE4}"/>
              </a:ext>
            </a:extLst>
          </p:cNvPr>
          <p:cNvSpPr/>
          <p:nvPr/>
        </p:nvSpPr>
        <p:spPr>
          <a:xfrm>
            <a:off x="5392808" y="1480564"/>
            <a:ext cx="980674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Vectorized file</a:t>
            </a:r>
            <a:endParaRPr lang="de-DE" sz="1000" b="1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B1D31B-A5C5-0F74-F652-4E52F8CA9A9B}"/>
              </a:ext>
            </a:extLst>
          </p:cNvPr>
          <p:cNvSpPr/>
          <p:nvPr/>
        </p:nvSpPr>
        <p:spPr>
          <a:xfrm>
            <a:off x="5719098" y="2397623"/>
            <a:ext cx="566708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C0CC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90A1A8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Chunks</a:t>
            </a:r>
            <a:endParaRPr lang="de-DE" sz="1000" b="1" dirty="0">
              <a:solidFill>
                <a:srgbClr val="90A1A8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8437BDC-717C-B81C-9E76-ECB7EC3597BE}"/>
              </a:ext>
            </a:extLst>
          </p:cNvPr>
          <p:cNvSpPr/>
          <p:nvPr/>
        </p:nvSpPr>
        <p:spPr>
          <a:xfrm>
            <a:off x="5499662" y="2111215"/>
            <a:ext cx="980674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Vectorized file</a:t>
            </a:r>
            <a:endParaRPr lang="de-DE" sz="1000" b="1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2207E5F-DF9C-E586-A97D-832DD5428386}"/>
              </a:ext>
            </a:extLst>
          </p:cNvPr>
          <p:cNvSpPr/>
          <p:nvPr/>
        </p:nvSpPr>
        <p:spPr>
          <a:xfrm>
            <a:off x="6595686" y="2111215"/>
            <a:ext cx="784626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Attributes</a:t>
            </a:r>
            <a:endParaRPr lang="de-DE" sz="1000" b="1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2889148C-1776-715F-7B2B-46630EF8E645}"/>
              </a:ext>
            </a:extLst>
          </p:cNvPr>
          <p:cNvSpPr/>
          <p:nvPr/>
        </p:nvSpPr>
        <p:spPr>
          <a:xfrm>
            <a:off x="6483370" y="2222987"/>
            <a:ext cx="109220" cy="0"/>
          </a:xfrm>
          <a:custGeom>
            <a:avLst/>
            <a:gdLst>
              <a:gd name="connsiteX0" fmla="*/ 0 w 109220"/>
              <a:gd name="connsiteY0" fmla="*/ 0 h 0"/>
              <a:gd name="connsiteX1" fmla="*/ 109220 w 10922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9220">
                <a:moveTo>
                  <a:pt x="0" y="0"/>
                </a:moveTo>
                <a:lnTo>
                  <a:pt x="109220" y="0"/>
                </a:lnTo>
              </a:path>
            </a:pathLst>
          </a:custGeom>
          <a:noFill/>
          <a:ln w="19050">
            <a:solidFill>
              <a:srgbClr val="219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8D1C4E0-C0D2-3BC4-7CE3-A04A33CF3CF8}"/>
              </a:ext>
            </a:extLst>
          </p:cNvPr>
          <p:cNvSpPr/>
          <p:nvPr/>
        </p:nvSpPr>
        <p:spPr>
          <a:xfrm>
            <a:off x="539552" y="1850504"/>
            <a:ext cx="980674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Batches</a:t>
            </a:r>
            <a:endParaRPr lang="de-DE" sz="1000" b="1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8577889-9E48-6DC5-233C-51E492C4E9EE}"/>
              </a:ext>
            </a:extLst>
          </p:cNvPr>
          <p:cNvSpPr/>
          <p:nvPr/>
        </p:nvSpPr>
        <p:spPr>
          <a:xfrm>
            <a:off x="539552" y="2189958"/>
            <a:ext cx="980674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Projects</a:t>
            </a:r>
            <a:endParaRPr lang="de-DE" sz="1000" b="1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EC7650A-9B11-7B28-4623-694D5D2BE95B}"/>
              </a:ext>
            </a:extLst>
          </p:cNvPr>
          <p:cNvSpPr/>
          <p:nvPr/>
        </p:nvSpPr>
        <p:spPr>
          <a:xfrm>
            <a:off x="679003" y="2820140"/>
            <a:ext cx="841223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75BEF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75BEFC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Threads</a:t>
            </a:r>
            <a:endParaRPr lang="de-DE" sz="1000" b="1" dirty="0">
              <a:solidFill>
                <a:srgbClr val="75BEFC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0AEBFCB-28AB-45D6-1860-86B40A29FA53}"/>
              </a:ext>
            </a:extLst>
          </p:cNvPr>
          <p:cNvSpPr/>
          <p:nvPr/>
        </p:nvSpPr>
        <p:spPr>
          <a:xfrm>
            <a:off x="850723" y="3110077"/>
            <a:ext cx="669503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75BEF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75BEFC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Messages</a:t>
            </a:r>
            <a:endParaRPr lang="de-DE" sz="1000" b="1" dirty="0">
              <a:solidFill>
                <a:srgbClr val="75BEFC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7B632913-5953-78A9-FCAA-06E9BC1DAB20}"/>
              </a:ext>
            </a:extLst>
          </p:cNvPr>
          <p:cNvSpPr/>
          <p:nvPr/>
        </p:nvSpPr>
        <p:spPr>
          <a:xfrm>
            <a:off x="580045" y="2754843"/>
            <a:ext cx="124460" cy="177292"/>
          </a:xfrm>
          <a:custGeom>
            <a:avLst/>
            <a:gdLst>
              <a:gd name="connsiteX0" fmla="*/ 0 w 124460"/>
              <a:gd name="connsiteY0" fmla="*/ 0 h 218440"/>
              <a:gd name="connsiteX1" fmla="*/ 0 w 124460"/>
              <a:gd name="connsiteY1" fmla="*/ 218440 h 218440"/>
              <a:gd name="connsiteX2" fmla="*/ 124460 w 124460"/>
              <a:gd name="connsiteY2" fmla="*/ 218440 h 218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460" h="218440">
                <a:moveTo>
                  <a:pt x="0" y="0"/>
                </a:moveTo>
                <a:lnTo>
                  <a:pt x="0" y="218440"/>
                </a:lnTo>
                <a:lnTo>
                  <a:pt x="124460" y="218440"/>
                </a:lnTo>
              </a:path>
            </a:pathLst>
          </a:custGeom>
          <a:noFill/>
          <a:ln w="19050">
            <a:solidFill>
              <a:srgbClr val="75BEFC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DC5BBB8-72F0-66CD-B33C-93E1E770A7B7}"/>
              </a:ext>
            </a:extLst>
          </p:cNvPr>
          <p:cNvSpPr/>
          <p:nvPr/>
        </p:nvSpPr>
        <p:spPr>
          <a:xfrm>
            <a:off x="726263" y="3040248"/>
            <a:ext cx="124460" cy="177292"/>
          </a:xfrm>
          <a:custGeom>
            <a:avLst/>
            <a:gdLst>
              <a:gd name="connsiteX0" fmla="*/ 0 w 124460"/>
              <a:gd name="connsiteY0" fmla="*/ 0 h 218440"/>
              <a:gd name="connsiteX1" fmla="*/ 0 w 124460"/>
              <a:gd name="connsiteY1" fmla="*/ 218440 h 218440"/>
              <a:gd name="connsiteX2" fmla="*/ 124460 w 124460"/>
              <a:gd name="connsiteY2" fmla="*/ 218440 h 218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460" h="218440">
                <a:moveTo>
                  <a:pt x="0" y="0"/>
                </a:moveTo>
                <a:lnTo>
                  <a:pt x="0" y="218440"/>
                </a:lnTo>
                <a:lnTo>
                  <a:pt x="124460" y="218440"/>
                </a:lnTo>
              </a:path>
            </a:pathLst>
          </a:custGeom>
          <a:noFill/>
          <a:ln w="19050">
            <a:solidFill>
              <a:srgbClr val="75BEFC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C9072AC-7625-E203-F542-97722B355FD8}"/>
              </a:ext>
            </a:extLst>
          </p:cNvPr>
          <p:cNvSpPr/>
          <p:nvPr/>
        </p:nvSpPr>
        <p:spPr>
          <a:xfrm>
            <a:off x="2274049" y="1057300"/>
            <a:ext cx="1214704" cy="864096"/>
          </a:xfrm>
          <a:prstGeom prst="rect">
            <a:avLst/>
          </a:prstGeom>
          <a:solidFill>
            <a:srgbClr val="A3B1B7">
              <a:alpha val="9804"/>
            </a:srgbClr>
          </a:solidFill>
          <a:ln w="12700">
            <a:solidFill>
              <a:srgbClr val="6D82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de-DE" sz="1050" dirty="0">
              <a:solidFill>
                <a:srgbClr val="455157"/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7C41FBB-3D90-9756-648F-FF61823C1530}"/>
              </a:ext>
            </a:extLst>
          </p:cNvPr>
          <p:cNvSpPr txBox="1"/>
          <p:nvPr/>
        </p:nvSpPr>
        <p:spPr>
          <a:xfrm>
            <a:off x="2274050" y="880691"/>
            <a:ext cx="957965" cy="172064"/>
          </a:xfrm>
          <a:prstGeom prst="rect">
            <a:avLst/>
          </a:prstGeom>
          <a:solidFill>
            <a:srgbClr val="6D828B"/>
          </a:solidFill>
          <a:ln w="12700">
            <a:solidFill>
              <a:srgbClr val="6D828B"/>
            </a:solidFill>
          </a:ln>
        </p:spPr>
        <p:txBody>
          <a:bodyPr wrap="square" lIns="36000" tIns="0" rIns="54000" bIns="18000" rtlCol="0">
            <a:spAutoFit/>
          </a:bodyPr>
          <a:lstStyle/>
          <a:p>
            <a:pPr algn="l"/>
            <a:r>
              <a:rPr lang="en-US" sz="1000" i="1">
                <a:solidFill>
                  <a:schemeClr val="bg1"/>
                </a:solidFill>
                <a:latin typeface="Arial Narrow" panose="020B0606020202030204" pitchFamily="34" charset="0"/>
              </a:rPr>
              <a:t>Inputs</a:t>
            </a:r>
            <a:endParaRPr lang="en-CA" sz="1000" i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4F0FD6B-E0DC-D0A1-C158-2DBD02E5DE47}"/>
              </a:ext>
            </a:extLst>
          </p:cNvPr>
          <p:cNvSpPr/>
          <p:nvPr/>
        </p:nvSpPr>
        <p:spPr>
          <a:xfrm>
            <a:off x="2395618" y="1192288"/>
            <a:ext cx="980674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File Inputs</a:t>
            </a:r>
            <a:endParaRPr lang="de-DE" sz="1000" b="1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6661ECE-3F54-EB17-1DBB-079C4A32B908}"/>
              </a:ext>
            </a:extLst>
          </p:cNvPr>
          <p:cNvSpPr/>
          <p:nvPr/>
        </p:nvSpPr>
        <p:spPr>
          <a:xfrm>
            <a:off x="2395618" y="1511050"/>
            <a:ext cx="980674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Image Inputs</a:t>
            </a:r>
            <a:endParaRPr lang="de-DE" sz="1000" b="1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AC391D6-86AD-19A0-0FF1-3AF2CF0FEA9E}"/>
              </a:ext>
            </a:extLst>
          </p:cNvPr>
          <p:cNvCxnSpPr>
            <a:cxnSpLocks/>
          </p:cNvCxnSpPr>
          <p:nvPr/>
        </p:nvCxnSpPr>
        <p:spPr>
          <a:xfrm>
            <a:off x="1520226" y="1293644"/>
            <a:ext cx="743740" cy="0"/>
          </a:xfrm>
          <a:prstGeom prst="straightConnector1">
            <a:avLst/>
          </a:prstGeom>
          <a:ln w="19050">
            <a:solidFill>
              <a:srgbClr val="5C6D7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A9D56B7B-1E46-AB6D-8582-2567695ABA8A}"/>
              </a:ext>
            </a:extLst>
          </p:cNvPr>
          <p:cNvSpPr/>
          <p:nvPr/>
        </p:nvSpPr>
        <p:spPr>
          <a:xfrm>
            <a:off x="1867358" y="1299990"/>
            <a:ext cx="413133" cy="1272450"/>
          </a:xfrm>
          <a:custGeom>
            <a:avLst/>
            <a:gdLst>
              <a:gd name="connsiteX0" fmla="*/ 0 w 115677"/>
              <a:gd name="connsiteY0" fmla="*/ 0 h 1371600"/>
              <a:gd name="connsiteX1" fmla="*/ 0 w 115677"/>
              <a:gd name="connsiteY1" fmla="*/ 1371600 h 1371600"/>
              <a:gd name="connsiteX2" fmla="*/ 115677 w 115677"/>
              <a:gd name="connsiteY2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677" h="1371600">
                <a:moveTo>
                  <a:pt x="0" y="0"/>
                </a:moveTo>
                <a:lnTo>
                  <a:pt x="0" y="1371600"/>
                </a:lnTo>
                <a:lnTo>
                  <a:pt x="115677" y="1371600"/>
                </a:lnTo>
              </a:path>
            </a:pathLst>
          </a:custGeom>
          <a:ln w="19050">
            <a:solidFill>
              <a:srgbClr val="5C6D7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F3EA296-2293-F048-E99D-0560C0D624BF}"/>
              </a:ext>
            </a:extLst>
          </p:cNvPr>
          <p:cNvSpPr/>
          <p:nvPr/>
        </p:nvSpPr>
        <p:spPr>
          <a:xfrm>
            <a:off x="1867145" y="1601560"/>
            <a:ext cx="402330" cy="2552084"/>
          </a:xfrm>
          <a:custGeom>
            <a:avLst/>
            <a:gdLst>
              <a:gd name="connsiteX0" fmla="*/ 0 w 115677"/>
              <a:gd name="connsiteY0" fmla="*/ 0 h 1371600"/>
              <a:gd name="connsiteX1" fmla="*/ 0 w 115677"/>
              <a:gd name="connsiteY1" fmla="*/ 1371600 h 1371600"/>
              <a:gd name="connsiteX2" fmla="*/ 115677 w 115677"/>
              <a:gd name="connsiteY2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677" h="1371600">
                <a:moveTo>
                  <a:pt x="0" y="0"/>
                </a:moveTo>
                <a:lnTo>
                  <a:pt x="0" y="1371600"/>
                </a:lnTo>
                <a:lnTo>
                  <a:pt x="115677" y="1371600"/>
                </a:lnTo>
              </a:path>
            </a:pathLst>
          </a:custGeom>
          <a:ln w="19050">
            <a:solidFill>
              <a:srgbClr val="5C6D7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CA564537-FF53-D22E-BAE5-31EDE1BED890}"/>
              </a:ext>
            </a:extLst>
          </p:cNvPr>
          <p:cNvSpPr/>
          <p:nvPr/>
        </p:nvSpPr>
        <p:spPr>
          <a:xfrm>
            <a:off x="4484111" y="1918335"/>
            <a:ext cx="710341" cy="626562"/>
          </a:xfrm>
          <a:custGeom>
            <a:avLst/>
            <a:gdLst>
              <a:gd name="connsiteX0" fmla="*/ 0 w 426720"/>
              <a:gd name="connsiteY0" fmla="*/ 822960 h 822960"/>
              <a:gd name="connsiteX1" fmla="*/ 208280 w 426720"/>
              <a:gd name="connsiteY1" fmla="*/ 822960 h 822960"/>
              <a:gd name="connsiteX2" fmla="*/ 208280 w 426720"/>
              <a:gd name="connsiteY2" fmla="*/ 0 h 822960"/>
              <a:gd name="connsiteX3" fmla="*/ 426720 w 426720"/>
              <a:gd name="connsiteY3" fmla="*/ 0 h 822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720" h="822960">
                <a:moveTo>
                  <a:pt x="0" y="822960"/>
                </a:moveTo>
                <a:lnTo>
                  <a:pt x="208280" y="822960"/>
                </a:lnTo>
                <a:lnTo>
                  <a:pt x="208280" y="0"/>
                </a:lnTo>
                <a:lnTo>
                  <a:pt x="426720" y="0"/>
                </a:lnTo>
              </a:path>
            </a:pathLst>
          </a:custGeom>
          <a:ln w="19050">
            <a:solidFill>
              <a:srgbClr val="5C6D7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4211B1E-3C94-F5FC-973B-0FE44C524FC9}"/>
              </a:ext>
            </a:extLst>
          </p:cNvPr>
          <p:cNvCxnSpPr>
            <a:cxnSpLocks/>
          </p:cNvCxnSpPr>
          <p:nvPr/>
        </p:nvCxnSpPr>
        <p:spPr>
          <a:xfrm>
            <a:off x="5259472" y="2036131"/>
            <a:ext cx="0" cy="1863840"/>
          </a:xfrm>
          <a:prstGeom prst="straightConnector1">
            <a:avLst/>
          </a:prstGeom>
          <a:ln w="19050">
            <a:solidFill>
              <a:srgbClr val="5C6D7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53E24AD-AEAB-FF55-69A3-7CAFBC2B2C18}"/>
              </a:ext>
            </a:extLst>
          </p:cNvPr>
          <p:cNvCxnSpPr>
            <a:cxnSpLocks/>
          </p:cNvCxnSpPr>
          <p:nvPr/>
        </p:nvCxnSpPr>
        <p:spPr>
          <a:xfrm>
            <a:off x="3492347" y="1293644"/>
            <a:ext cx="1702105" cy="0"/>
          </a:xfrm>
          <a:prstGeom prst="straightConnector1">
            <a:avLst/>
          </a:prstGeom>
          <a:ln w="19050">
            <a:solidFill>
              <a:srgbClr val="5C6D7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452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C9B31E-C0C7-425E-8F8E-9B8CC2A60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Definitions</a:t>
            </a:r>
            <a:endParaRPr lang="en-CA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1F01B0-8FAA-AEE1-293F-2E4C0AB40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/>
              <a:t>File Object</a:t>
            </a:r>
          </a:p>
          <a:p>
            <a:pPr lvl="1"/>
            <a:r>
              <a:rPr lang="en-US" sz="1200"/>
              <a:t>resource that represents a file uploaded and stored on OpenAI’s servers, typically used for fine-tuning, batch processing, or managing persistent inputs (e.g., for retrieval-based systems).</a:t>
            </a:r>
          </a:p>
          <a:p>
            <a:r>
              <a:rPr lang="en-US" sz="1400"/>
              <a:t>Vector Store</a:t>
            </a:r>
          </a:p>
          <a:p>
            <a:pPr lvl="1"/>
            <a:r>
              <a:rPr lang="en-US" sz="1200"/>
              <a:t>database-like structure that stores text data (or other media) in </a:t>
            </a:r>
            <a:r>
              <a:rPr lang="en-US" sz="1200" b="1"/>
              <a:t>vectorized form</a:t>
            </a:r>
            <a:r>
              <a:rPr lang="en-US" sz="1200"/>
              <a:t>, enabling </a:t>
            </a:r>
            <a:r>
              <a:rPr lang="en-US" sz="1200" b="1"/>
              <a:t>semantic search</a:t>
            </a:r>
            <a:r>
              <a:rPr lang="en-US" sz="1200"/>
              <a:t>. In the context of the OpenAI ecosystem, it's often used to support </a:t>
            </a:r>
            <a:r>
              <a:rPr lang="en-US" sz="1200" b="1"/>
              <a:t>Retrieval-Augmented Generation (RAG)</a:t>
            </a:r>
            <a:r>
              <a:rPr lang="en-US" sz="1200"/>
              <a:t> through embeddings.</a:t>
            </a:r>
          </a:p>
          <a:p>
            <a:pPr lvl="1"/>
            <a:r>
              <a:rPr lang="en-US" sz="1200"/>
              <a:t>does NOT support videos, images and XLSX files as of 2025-07</a:t>
            </a:r>
          </a:p>
          <a:p>
            <a:pPr lvl="1"/>
            <a:r>
              <a:rPr lang="en-US" sz="1200"/>
              <a:t>stores vectorized content in </a:t>
            </a:r>
            <a:r>
              <a:rPr lang="en-US" sz="1200" b="1"/>
              <a:t>chunks</a:t>
            </a:r>
            <a:r>
              <a:rPr lang="en-US" sz="1200"/>
              <a:t> with up to 8'192 tokens and a </a:t>
            </a:r>
            <a:r>
              <a:rPr lang="en-US" sz="1200" b="1"/>
              <a:t>chunk overlap</a:t>
            </a:r>
            <a:r>
              <a:rPr lang="en-US" sz="1200"/>
              <a:t> in tokens (typically 15%-20% of the chunk size)</a:t>
            </a:r>
          </a:p>
          <a:p>
            <a:r>
              <a:rPr lang="en-US" sz="1400"/>
              <a:t>Embedding Model</a:t>
            </a:r>
          </a:p>
          <a:p>
            <a:pPr lvl="1"/>
            <a:r>
              <a:rPr lang="en-US" sz="1200"/>
              <a:t>machine learning model that transforms data (usually text) into high-dimensional numerical vectors, known as embeddings. These embeddings capture the semantic meaning of the input so that similar concepts are mapped to similar points in vector space.</a:t>
            </a:r>
          </a:p>
          <a:p>
            <a:pPr marL="0" indent="0">
              <a:buNone/>
            </a:pPr>
            <a:endParaRPr lang="en-CA" sz="14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8844F7-0D02-6ED8-769F-ADDEA384C8D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1400"/>
              <a:t>Vector Search</a:t>
            </a:r>
          </a:p>
          <a:p>
            <a:pPr lvl="1"/>
            <a:r>
              <a:rPr lang="en-US" sz="1200"/>
              <a:t>technique used to find similar items by comparing their vector representations in a </a:t>
            </a:r>
            <a:r>
              <a:rPr lang="en-US" sz="1200" b="1"/>
              <a:t>high-dimensional embedding space</a:t>
            </a:r>
            <a:r>
              <a:rPr lang="en-US" sz="1200"/>
              <a:t>.</a:t>
            </a:r>
          </a:p>
          <a:p>
            <a:pPr lvl="1"/>
            <a:r>
              <a:rPr lang="en-US" sz="1200"/>
              <a:t>uses similarity (e.g. </a:t>
            </a:r>
            <a:r>
              <a:rPr lang="en-US" sz="1200" b="1"/>
              <a:t>cosine similarity</a:t>
            </a:r>
            <a:r>
              <a:rPr lang="en-US" sz="1200"/>
              <a:t>) between the query vector and the stored vectors.</a:t>
            </a:r>
          </a:p>
          <a:p>
            <a:r>
              <a:rPr lang="en-CA" sz="1400"/>
              <a:t>Response</a:t>
            </a:r>
          </a:p>
          <a:p>
            <a:pPr lvl="1"/>
            <a:r>
              <a:rPr lang="en-US" sz="1200"/>
              <a:t>is a self-contained output object generated by the OpenAI Responses API. It encapsulates the model’s reply to a given input, along with optional tool usage, file references, and context linkage to previous responses.</a:t>
            </a:r>
          </a:p>
          <a:p>
            <a:r>
              <a:rPr lang="en-US" sz="1400"/>
              <a:t>Assistant (deprecated)</a:t>
            </a:r>
          </a:p>
          <a:p>
            <a:pPr lvl="1"/>
            <a:r>
              <a:rPr lang="en-US" sz="1200"/>
              <a:t>programmable AI agent created using the OpenAI Assistants API. It is designed to carry on multi-turn conversations, remember instructions, access tools (retrieval, code interpreter, web search), and act like a modular chatbot or agent capable of advanced reasoning and retrieval.</a:t>
            </a:r>
          </a:p>
          <a:p>
            <a:pPr lvl="1"/>
            <a:r>
              <a:rPr lang="en-CA" sz="1200"/>
              <a:t>Can use 2 vector stores: 1) Global vector store for RAG operations, 2) User vector store to embed files uploaded by the user into the conversation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34435B-FCD4-6A12-CA52-68A24D5C9A66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CA" sz="1400"/>
              <a:t>Tool</a:t>
            </a:r>
          </a:p>
          <a:p>
            <a:pPr lvl="1"/>
            <a:r>
              <a:rPr lang="en-US" sz="1200"/>
              <a:t>external or built-in capability that an AI model can invoke during a conversation to extend its functionality beyond pure text generation.</a:t>
            </a:r>
          </a:p>
          <a:p>
            <a:pPr lvl="1"/>
            <a:r>
              <a:rPr lang="en-CA" sz="1200"/>
              <a:t>File / web search, code execution, computer use, function calling, local shell, ...</a:t>
            </a:r>
          </a:p>
          <a:p>
            <a:r>
              <a:rPr lang="en-US" sz="1400"/>
              <a:t>Context Window</a:t>
            </a:r>
          </a:p>
          <a:p>
            <a:pPr lvl="1"/>
            <a:r>
              <a:rPr lang="en-US" sz="1200"/>
              <a:t>all the information the model has access to at the time of generating a response</a:t>
            </a:r>
          </a:p>
          <a:p>
            <a:pPr lvl="1"/>
            <a:r>
              <a:rPr lang="en-US" sz="1200"/>
              <a:t>Prompt history, system instructions, tool outputs, uploaded / retrieved files, embedded knowledge (pictures, audio, text), metadata, memory</a:t>
            </a:r>
            <a:endParaRPr lang="en-CA"/>
          </a:p>
          <a:p>
            <a:pPr lvl="1"/>
            <a:r>
              <a:rPr lang="en-CA" sz="1200"/>
              <a:t>Context window size: gpt-3.5-turbo 16k tokens, gpt-4 128k, gpt-4.1 1M</a:t>
            </a:r>
          </a:p>
          <a:p>
            <a:r>
              <a:rPr lang="en-CA" sz="1400"/>
              <a:t>Evaluation</a:t>
            </a:r>
          </a:p>
          <a:p>
            <a:pPr lvl="1"/>
            <a:r>
              <a:rPr lang="en-US" sz="1200"/>
              <a:t>tools and workflows that allow you to measure and compare the performance of models, assistants, or responses</a:t>
            </a:r>
            <a:r>
              <a:rPr lang="en-CA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518501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08267-07FD-19F2-506D-EAF8A9EC2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AI API - Files</a:t>
            </a:r>
            <a:endParaRPr lang="en-CA" b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68F933-8117-3578-3A43-493A331D0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39" y="895948"/>
            <a:ext cx="2435411" cy="26554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D240FD-F113-2DAF-7B60-0B45A673D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224" y="852580"/>
            <a:ext cx="2420931" cy="32925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7746CC-676F-8A9C-1854-13C1A182D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39" y="3649588"/>
            <a:ext cx="2397765" cy="14971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132706-6E14-40A1-7486-97465356E9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3050" y="845322"/>
            <a:ext cx="2383285" cy="13320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E50A49C-30C0-1B11-2C65-6014DA0D77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2224" y="4257570"/>
            <a:ext cx="2368806" cy="13900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C7CD5CE-C758-6DA0-26E1-E4C5543BD0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0346" y="2302736"/>
            <a:ext cx="2484640" cy="323177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E07D605-0FC8-5F59-FC2D-9FC4EA92E3C5}"/>
              </a:ext>
            </a:extLst>
          </p:cNvPr>
          <p:cNvSpPr txBox="1"/>
          <p:nvPr/>
        </p:nvSpPr>
        <p:spPr>
          <a:xfrm>
            <a:off x="7020004" y="459762"/>
            <a:ext cx="190917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CA" sz="800">
                <a:solidFill>
                  <a:srgbClr val="005AB4"/>
                </a:solidFill>
                <a:latin typeface="Arial Narrow" panose="020B0606020202030204" pitchFamily="34" charset="0"/>
                <a:hlinkClick r:id="rId8"/>
              </a:rPr>
              <a:t>https://platform.openai.com/docs/api-reference/files</a:t>
            </a:r>
            <a:endParaRPr lang="en-CA" sz="800">
              <a:solidFill>
                <a:srgbClr val="005AB4"/>
              </a:solidFill>
              <a:latin typeface="Arial Narrow" panose="020B060602020203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8C0C0F-B43D-8B01-A169-A3BDDC8BFF42}"/>
              </a:ext>
            </a:extLst>
          </p:cNvPr>
          <p:cNvSpPr/>
          <p:nvPr/>
        </p:nvSpPr>
        <p:spPr>
          <a:xfrm>
            <a:off x="8245181" y="228636"/>
            <a:ext cx="684000" cy="180000"/>
          </a:xfrm>
          <a:prstGeom prst="roundRect">
            <a:avLst/>
          </a:prstGeom>
          <a:solidFill>
            <a:srgbClr val="1064AF"/>
          </a:solidFill>
          <a:ln>
            <a:solidFill>
              <a:srgbClr val="174977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000" b="1">
                <a:solidFill>
                  <a:schemeClr val="bg1"/>
                </a:solidFill>
                <a:latin typeface="Arial Narrow" panose="020B0606020202030204" pitchFamily="34" charset="0"/>
              </a:rPr>
              <a:t>2025-05-24</a:t>
            </a:r>
            <a:endParaRPr lang="en-CA" sz="1000" b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A82D3FC-0644-105F-F237-341AD1636C01}"/>
              </a:ext>
            </a:extLst>
          </p:cNvPr>
          <p:cNvGrpSpPr/>
          <p:nvPr/>
        </p:nvGrpSpPr>
        <p:grpSpPr>
          <a:xfrm>
            <a:off x="3952675" y="3936892"/>
            <a:ext cx="1051373" cy="370229"/>
            <a:chOff x="3952675" y="3936892"/>
            <a:chExt cx="1051373" cy="370229"/>
          </a:xfrm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5E33521-3F98-8E4A-41D0-55E74F9FFBD3}"/>
                </a:ext>
              </a:extLst>
            </p:cNvPr>
            <p:cNvSpPr txBox="1"/>
            <p:nvPr/>
          </p:nvSpPr>
          <p:spPr>
            <a:xfrm>
              <a:off x="4082689" y="3936892"/>
              <a:ext cx="921359" cy="245058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lIns="36000" tIns="36000" rIns="36000" bIns="36000" rtlCol="0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sz="700" b="1">
                  <a:solidFill>
                    <a:schemeClr val="bg1"/>
                  </a:solidFill>
                  <a:latin typeface="Arial Narrow" panose="020B0606020202030204" pitchFamily="34" charset="0"/>
                </a:rPr>
                <a:t>Only for files generated by assistants</a:t>
              </a:r>
              <a:endParaRPr lang="en-CA" sz="700" b="1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AF7D35AC-A919-ACAC-3EBC-9C7B60E55A6A}"/>
                </a:ext>
              </a:extLst>
            </p:cNvPr>
            <p:cNvSpPr/>
            <p:nvPr/>
          </p:nvSpPr>
          <p:spPr>
            <a:xfrm rot="8100000">
              <a:off x="3952675" y="4113351"/>
              <a:ext cx="193770" cy="193770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CA" sz="1600">
                <a:solidFill>
                  <a:srgbClr val="005AB4"/>
                </a:solidFill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4093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58C0DD-86AD-D1EB-F67F-D1FE2816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AI API - File object</a:t>
            </a:r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48D4E-9860-A335-C0A4-7062824A5A44}"/>
              </a:ext>
            </a:extLst>
          </p:cNvPr>
          <p:cNvSpPr/>
          <p:nvPr/>
        </p:nvSpPr>
        <p:spPr>
          <a:xfrm>
            <a:off x="251520" y="1665957"/>
            <a:ext cx="5184576" cy="1080120"/>
          </a:xfrm>
          <a:prstGeom prst="rect">
            <a:avLst/>
          </a:prstGeom>
          <a:solidFill>
            <a:srgbClr val="A3B1B7">
              <a:alpha val="9804"/>
            </a:srgbClr>
          </a:solidFill>
          <a:ln w="12700">
            <a:solidFill>
              <a:srgbClr val="6D82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de-DE" sz="1050" dirty="0">
              <a:solidFill>
                <a:srgbClr val="455157"/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301FE0-6D20-5E5F-8BE6-09DD6BBAF8AA}"/>
              </a:ext>
            </a:extLst>
          </p:cNvPr>
          <p:cNvSpPr txBox="1"/>
          <p:nvPr/>
        </p:nvSpPr>
        <p:spPr>
          <a:xfrm>
            <a:off x="251521" y="1489348"/>
            <a:ext cx="360039" cy="172064"/>
          </a:xfrm>
          <a:prstGeom prst="rect">
            <a:avLst/>
          </a:prstGeom>
          <a:solidFill>
            <a:srgbClr val="6D828B"/>
          </a:solidFill>
          <a:ln w="12700">
            <a:solidFill>
              <a:srgbClr val="6D828B"/>
            </a:solidFill>
          </a:ln>
        </p:spPr>
        <p:txBody>
          <a:bodyPr wrap="square" lIns="36000" tIns="0" rIns="54000" bIns="18000" rtlCol="0">
            <a:spAutoFit/>
          </a:bodyPr>
          <a:lstStyle/>
          <a:p>
            <a:pPr algn="l"/>
            <a:r>
              <a:rPr lang="en-US" sz="1000" i="1">
                <a:solidFill>
                  <a:schemeClr val="bg1"/>
                </a:solidFill>
                <a:latin typeface="Arial Narrow" panose="020B0606020202030204" pitchFamily="34" charset="0"/>
              </a:rPr>
              <a:t>Files</a:t>
            </a:r>
            <a:endParaRPr lang="en-CA" sz="1000" i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F95A77-0B22-C390-750E-96C3BF1E4A1D}"/>
              </a:ext>
            </a:extLst>
          </p:cNvPr>
          <p:cNvSpPr/>
          <p:nvPr/>
        </p:nvSpPr>
        <p:spPr>
          <a:xfrm>
            <a:off x="350966" y="1988429"/>
            <a:ext cx="530986" cy="180000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File 01.pdf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220AC0-F6A1-4B85-658C-43951AE4BC7A}"/>
              </a:ext>
            </a:extLst>
          </p:cNvPr>
          <p:cNvSpPr/>
          <p:nvPr/>
        </p:nvSpPr>
        <p:spPr>
          <a:xfrm>
            <a:off x="350966" y="2222587"/>
            <a:ext cx="530986" cy="180000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Eval.jsonl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8196B2-5ED4-E657-A782-B634A1F4DF87}"/>
              </a:ext>
            </a:extLst>
          </p:cNvPr>
          <p:cNvSpPr/>
          <p:nvPr/>
        </p:nvSpPr>
        <p:spPr>
          <a:xfrm>
            <a:off x="881952" y="1988429"/>
            <a:ext cx="162925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assistant-Wtv2TczLwUjfw9aP3KV2fP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C28D3F-7B07-D2B8-43D0-8D4E124F0989}"/>
              </a:ext>
            </a:extLst>
          </p:cNvPr>
          <p:cNvSpPr txBox="1"/>
          <p:nvPr/>
        </p:nvSpPr>
        <p:spPr>
          <a:xfrm>
            <a:off x="395429" y="1820850"/>
            <a:ext cx="3189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filename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6A028A-0B10-7749-C18D-4E3974689D21}"/>
              </a:ext>
            </a:extLst>
          </p:cNvPr>
          <p:cNvSpPr txBox="1"/>
          <p:nvPr/>
        </p:nvSpPr>
        <p:spPr>
          <a:xfrm>
            <a:off x="923291" y="1820850"/>
            <a:ext cx="6572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id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51B676-A27B-D341-5F6B-4C679A6DF1D2}"/>
              </a:ext>
            </a:extLst>
          </p:cNvPr>
          <p:cNvSpPr txBox="1"/>
          <p:nvPr/>
        </p:nvSpPr>
        <p:spPr>
          <a:xfrm>
            <a:off x="2547538" y="1820850"/>
            <a:ext cx="20037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bytes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C4C062-5A17-CFD6-D2B8-4A649B72A627}"/>
              </a:ext>
            </a:extLst>
          </p:cNvPr>
          <p:cNvSpPr/>
          <p:nvPr/>
        </p:nvSpPr>
        <p:spPr>
          <a:xfrm>
            <a:off x="2511206" y="1988429"/>
            <a:ext cx="360040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341428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D6D9C2-8C12-0325-8777-F5D82FCFE339}"/>
              </a:ext>
            </a:extLst>
          </p:cNvPr>
          <p:cNvSpPr/>
          <p:nvPr/>
        </p:nvSpPr>
        <p:spPr>
          <a:xfrm>
            <a:off x="2871246" y="1988429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1747556855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7C495F-E4E0-B34A-E668-DB4522F8B801}"/>
              </a:ext>
            </a:extLst>
          </p:cNvPr>
          <p:cNvSpPr txBox="1"/>
          <p:nvPr/>
        </p:nvSpPr>
        <p:spPr>
          <a:xfrm>
            <a:off x="2943254" y="1820850"/>
            <a:ext cx="3959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created_at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DD1062-59D8-E472-A9E6-FA455CA4F2B3}"/>
              </a:ext>
            </a:extLst>
          </p:cNvPr>
          <p:cNvSpPr/>
          <p:nvPr/>
        </p:nvSpPr>
        <p:spPr>
          <a:xfrm>
            <a:off x="3447310" y="1988429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049507-DE9F-C5A8-D521-319307D83ED1}"/>
              </a:ext>
            </a:extLst>
          </p:cNvPr>
          <p:cNvSpPr txBox="1"/>
          <p:nvPr/>
        </p:nvSpPr>
        <p:spPr>
          <a:xfrm>
            <a:off x="3522524" y="1820850"/>
            <a:ext cx="38632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expires_at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A8EC837-1A07-4C1A-1DAE-42A81D256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905" y="2895816"/>
            <a:ext cx="2825764" cy="207046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D36EFF3-0F4A-4BE0-AB42-E12E682A839D}"/>
              </a:ext>
            </a:extLst>
          </p:cNvPr>
          <p:cNvSpPr/>
          <p:nvPr/>
        </p:nvSpPr>
        <p:spPr>
          <a:xfrm>
            <a:off x="4023374" y="1988429"/>
            <a:ext cx="436171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assistants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5E70C0-ECEE-5F52-A4E1-CA23B032C6D4}"/>
              </a:ext>
            </a:extLst>
          </p:cNvPr>
          <p:cNvSpPr txBox="1"/>
          <p:nvPr/>
        </p:nvSpPr>
        <p:spPr>
          <a:xfrm>
            <a:off x="4052099" y="1820850"/>
            <a:ext cx="3013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purpose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42BCEE-3FC2-9178-57C3-132977C8248C}"/>
              </a:ext>
            </a:extLst>
          </p:cNvPr>
          <p:cNvSpPr/>
          <p:nvPr/>
        </p:nvSpPr>
        <p:spPr>
          <a:xfrm>
            <a:off x="4459545" y="1988429"/>
            <a:ext cx="503552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processed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81A3FF-1E04-895F-E6A0-D09434492619}"/>
              </a:ext>
            </a:extLst>
          </p:cNvPr>
          <p:cNvSpPr txBox="1"/>
          <p:nvPr/>
        </p:nvSpPr>
        <p:spPr>
          <a:xfrm>
            <a:off x="4488270" y="1820850"/>
            <a:ext cx="22442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status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C3A8A34-1319-EFFF-120D-3B1EDED245F7}"/>
              </a:ext>
            </a:extLst>
          </p:cNvPr>
          <p:cNvSpPr/>
          <p:nvPr/>
        </p:nvSpPr>
        <p:spPr>
          <a:xfrm>
            <a:off x="251520" y="2903495"/>
            <a:ext cx="671771" cy="180000"/>
          </a:xfrm>
          <a:prstGeom prst="rect">
            <a:avLst/>
          </a:prstGeom>
          <a:solidFill>
            <a:srgbClr val="DBC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Attribute</a:t>
            </a:r>
            <a:endParaRPr lang="de-DE" sz="800" b="1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C177F55-C492-EB76-E465-5CBCF525A6D4}"/>
              </a:ext>
            </a:extLst>
          </p:cNvPr>
          <p:cNvSpPr/>
          <p:nvPr/>
        </p:nvSpPr>
        <p:spPr>
          <a:xfrm>
            <a:off x="251520" y="3335886"/>
            <a:ext cx="671771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id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9191D7F-A5F9-2B99-8423-1B34B6828B9A}"/>
              </a:ext>
            </a:extLst>
          </p:cNvPr>
          <p:cNvSpPr/>
          <p:nvPr/>
        </p:nvSpPr>
        <p:spPr>
          <a:xfrm>
            <a:off x="956311" y="2907189"/>
            <a:ext cx="4482490" cy="180000"/>
          </a:xfrm>
          <a:prstGeom prst="rect">
            <a:avLst/>
          </a:prstGeom>
          <a:solidFill>
            <a:srgbClr val="DBC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Decription</a:t>
            </a:r>
            <a:endParaRPr lang="de-DE" sz="800" b="1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5D6E09D-7CE8-96D7-B334-C6E6F9254130}"/>
              </a:ext>
            </a:extLst>
          </p:cNvPr>
          <p:cNvSpPr/>
          <p:nvPr/>
        </p:nvSpPr>
        <p:spPr>
          <a:xfrm>
            <a:off x="953607" y="3335886"/>
            <a:ext cx="4482490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The file identifier, which can be referenced in the API endpoints.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82F0D3-08B8-14F4-F355-CA81A9F11B27}"/>
              </a:ext>
            </a:extLst>
          </p:cNvPr>
          <p:cNvSpPr/>
          <p:nvPr/>
        </p:nvSpPr>
        <p:spPr>
          <a:xfrm>
            <a:off x="251520" y="3551587"/>
            <a:ext cx="671771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bytes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E9C32F6-8108-09F7-497B-F07815F9CEFD}"/>
              </a:ext>
            </a:extLst>
          </p:cNvPr>
          <p:cNvSpPr/>
          <p:nvPr/>
        </p:nvSpPr>
        <p:spPr>
          <a:xfrm>
            <a:off x="953607" y="3551587"/>
            <a:ext cx="4482490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The size of the file, in bytes.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4B4782B-1EDD-7E41-33ED-B4954488FBC3}"/>
              </a:ext>
            </a:extLst>
          </p:cNvPr>
          <p:cNvSpPr/>
          <p:nvPr/>
        </p:nvSpPr>
        <p:spPr>
          <a:xfrm>
            <a:off x="251520" y="3761799"/>
            <a:ext cx="671771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created_at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ADECCD-EA91-2B6B-2488-D416EC459203}"/>
              </a:ext>
            </a:extLst>
          </p:cNvPr>
          <p:cNvSpPr/>
          <p:nvPr/>
        </p:nvSpPr>
        <p:spPr>
          <a:xfrm>
            <a:off x="953607" y="3761799"/>
            <a:ext cx="4482490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The Unix timestamp (in seconds) for when the file was created.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812A670-9745-C215-A8E8-7DA9E3917491}"/>
              </a:ext>
            </a:extLst>
          </p:cNvPr>
          <p:cNvSpPr/>
          <p:nvPr/>
        </p:nvSpPr>
        <p:spPr>
          <a:xfrm>
            <a:off x="881952" y="2222587"/>
            <a:ext cx="162925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file-a25022b39f214e39aadf8dbee8825599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759A72F-E863-9580-83EC-74F437E54D63}"/>
              </a:ext>
            </a:extLst>
          </p:cNvPr>
          <p:cNvSpPr/>
          <p:nvPr/>
        </p:nvSpPr>
        <p:spPr>
          <a:xfrm>
            <a:off x="2511206" y="2222587"/>
            <a:ext cx="360040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127728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CC13623-22E4-4D64-FD24-8ED8D3F84027}"/>
              </a:ext>
            </a:extLst>
          </p:cNvPr>
          <p:cNvSpPr/>
          <p:nvPr/>
        </p:nvSpPr>
        <p:spPr>
          <a:xfrm>
            <a:off x="2871246" y="2222587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1747819464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E773725-F196-778F-92EA-7DCF074D9162}"/>
              </a:ext>
            </a:extLst>
          </p:cNvPr>
          <p:cNvSpPr/>
          <p:nvPr/>
        </p:nvSpPr>
        <p:spPr>
          <a:xfrm>
            <a:off x="3447310" y="2222587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2D75172-DDAA-7D52-8462-D82146FF82BA}"/>
              </a:ext>
            </a:extLst>
          </p:cNvPr>
          <p:cNvSpPr/>
          <p:nvPr/>
        </p:nvSpPr>
        <p:spPr>
          <a:xfrm>
            <a:off x="4023374" y="2222587"/>
            <a:ext cx="436171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fine-tune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EA7F268-D9D5-12AE-B7E6-341EB6B13EE1}"/>
              </a:ext>
            </a:extLst>
          </p:cNvPr>
          <p:cNvSpPr/>
          <p:nvPr/>
        </p:nvSpPr>
        <p:spPr>
          <a:xfrm>
            <a:off x="4459545" y="2222587"/>
            <a:ext cx="503552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processed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ED332ED-3975-7825-4BD5-077DB2D73B95}"/>
              </a:ext>
            </a:extLst>
          </p:cNvPr>
          <p:cNvSpPr/>
          <p:nvPr/>
        </p:nvSpPr>
        <p:spPr>
          <a:xfrm>
            <a:off x="251520" y="3972011"/>
            <a:ext cx="671771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expires_at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D8F3DA0-81DE-6799-FE51-5900DA791686}"/>
              </a:ext>
            </a:extLst>
          </p:cNvPr>
          <p:cNvSpPr/>
          <p:nvPr/>
        </p:nvSpPr>
        <p:spPr>
          <a:xfrm>
            <a:off x="953607" y="3972011"/>
            <a:ext cx="4482490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The Unix timestamp (in seconds) for when the file will expire. Only used in vector stores.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39DAC6-0C81-F8A6-F603-68BF651FA923}"/>
              </a:ext>
            </a:extLst>
          </p:cNvPr>
          <p:cNvSpPr/>
          <p:nvPr/>
        </p:nvSpPr>
        <p:spPr>
          <a:xfrm>
            <a:off x="251520" y="4182223"/>
            <a:ext cx="671771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object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CBD4D87-8094-0109-89DA-15E722C18B0A}"/>
              </a:ext>
            </a:extLst>
          </p:cNvPr>
          <p:cNvSpPr/>
          <p:nvPr/>
        </p:nvSpPr>
        <p:spPr>
          <a:xfrm>
            <a:off x="953607" y="4182223"/>
            <a:ext cx="4482490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The object type, which is always </a:t>
            </a:r>
            <a:r>
              <a:rPr lang="en-US" sz="800" u="sng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file</a:t>
            </a:r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.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A6CDB4E-6102-EFA8-671A-F6B138363D5F}"/>
              </a:ext>
            </a:extLst>
          </p:cNvPr>
          <p:cNvSpPr/>
          <p:nvPr/>
        </p:nvSpPr>
        <p:spPr>
          <a:xfrm>
            <a:off x="251520" y="4392435"/>
            <a:ext cx="671771" cy="306333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purpose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FEBC34E-DE8A-815F-F7F8-B3B6F3043B56}"/>
              </a:ext>
            </a:extLst>
          </p:cNvPr>
          <p:cNvSpPr/>
          <p:nvPr/>
        </p:nvSpPr>
        <p:spPr>
          <a:xfrm>
            <a:off x="953607" y="4392435"/>
            <a:ext cx="4482490" cy="306333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The intended purpose of the file. Supported values are assistants, assistants_output, batch, batch_output, fine-tune, fine-tune-results and vision.</a:t>
            </a:r>
            <a:endParaRPr lang="de-DE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8EAF69-EB6D-B158-4B6A-A659322586EB}"/>
              </a:ext>
            </a:extLst>
          </p:cNvPr>
          <p:cNvSpPr/>
          <p:nvPr/>
        </p:nvSpPr>
        <p:spPr>
          <a:xfrm>
            <a:off x="251520" y="4728980"/>
            <a:ext cx="671771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status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D534558-B665-800A-1715-927DE2E9BA77}"/>
              </a:ext>
            </a:extLst>
          </p:cNvPr>
          <p:cNvSpPr/>
          <p:nvPr/>
        </p:nvSpPr>
        <p:spPr>
          <a:xfrm>
            <a:off x="953607" y="4728980"/>
            <a:ext cx="4482490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Deprecated. The current status of the file, which can be either uploaded, processed, or error.</a:t>
            </a:r>
            <a:endParaRPr lang="de-DE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7EF90A3-3052-D8C6-F46D-58D903DB437F}"/>
              </a:ext>
            </a:extLst>
          </p:cNvPr>
          <p:cNvSpPr txBox="1"/>
          <p:nvPr/>
        </p:nvSpPr>
        <p:spPr>
          <a:xfrm>
            <a:off x="7020004" y="459762"/>
            <a:ext cx="190917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CA" sz="800">
                <a:solidFill>
                  <a:srgbClr val="005AB4"/>
                </a:solidFill>
                <a:latin typeface="Arial Narrow" panose="020B0606020202030204" pitchFamily="34" charset="0"/>
                <a:hlinkClick r:id="rId3"/>
              </a:rPr>
              <a:t>https://platform.openai.com/docs/api-reference/files</a:t>
            </a:r>
            <a:endParaRPr lang="en-CA" sz="800">
              <a:solidFill>
                <a:srgbClr val="005AB4"/>
              </a:solidFill>
              <a:latin typeface="Arial Narrow" panose="020B0606020202030204" pitchFamily="34" charset="0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058F6F51-8C1D-ED30-9793-19C251E2DA84}"/>
              </a:ext>
            </a:extLst>
          </p:cNvPr>
          <p:cNvSpPr/>
          <p:nvPr/>
        </p:nvSpPr>
        <p:spPr>
          <a:xfrm>
            <a:off x="8245181" y="228636"/>
            <a:ext cx="684000" cy="180000"/>
          </a:xfrm>
          <a:prstGeom prst="roundRect">
            <a:avLst/>
          </a:prstGeom>
          <a:solidFill>
            <a:srgbClr val="1064AF"/>
          </a:solidFill>
          <a:ln>
            <a:solidFill>
              <a:srgbClr val="174977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000" b="1">
                <a:solidFill>
                  <a:schemeClr val="bg1"/>
                </a:solidFill>
                <a:latin typeface="Arial Narrow" panose="020B0606020202030204" pitchFamily="34" charset="0"/>
              </a:rPr>
              <a:t>2025-05-24</a:t>
            </a:r>
            <a:endParaRPr lang="en-CA" sz="1000" b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E9B9F4-37B6-1509-8527-6DF258BC8DBC}"/>
              </a:ext>
            </a:extLst>
          </p:cNvPr>
          <p:cNvSpPr txBox="1"/>
          <p:nvPr/>
        </p:nvSpPr>
        <p:spPr>
          <a:xfrm>
            <a:off x="251520" y="900152"/>
            <a:ext cx="705678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200" i="1">
                <a:solidFill>
                  <a:srgbClr val="005AB4"/>
                </a:solidFill>
                <a:latin typeface="Arial Narrow" panose="020B0606020202030204" pitchFamily="34" charset="0"/>
              </a:rPr>
              <a:t>Files are used embedded in </a:t>
            </a:r>
            <a:r>
              <a:rPr lang="en-US" sz="1200" i="1" u="sng">
                <a:solidFill>
                  <a:srgbClr val="005AB4"/>
                </a:solidFill>
                <a:latin typeface="Arial Narrow" panose="020B0606020202030204" pitchFamily="34" charset="0"/>
              </a:rPr>
              <a:t>vector stores</a:t>
            </a:r>
            <a:r>
              <a:rPr lang="en-US" sz="1200" i="1">
                <a:solidFill>
                  <a:srgbClr val="005AB4"/>
                </a:solidFill>
                <a:latin typeface="Arial Narrow" panose="020B0606020202030204" pitchFamily="34" charset="0"/>
              </a:rPr>
              <a:t> and </a:t>
            </a:r>
            <a:r>
              <a:rPr lang="en-US" sz="1200" i="1" u="sng">
                <a:solidFill>
                  <a:srgbClr val="005AB4"/>
                </a:solidFill>
                <a:latin typeface="Arial Narrow" panose="020B0606020202030204" pitchFamily="34" charset="0"/>
              </a:rPr>
              <a:t>batch requests</a:t>
            </a:r>
            <a:r>
              <a:rPr lang="en-US" sz="1200" i="1">
                <a:solidFill>
                  <a:srgbClr val="005AB4"/>
                </a:solidFill>
                <a:latin typeface="Arial Narrow" panose="020B0606020202030204" pitchFamily="34" charset="0"/>
              </a:rPr>
              <a:t>. And as data for </a:t>
            </a:r>
            <a:r>
              <a:rPr lang="en-US" sz="1200" i="1" u="sng">
                <a:solidFill>
                  <a:srgbClr val="005AB4"/>
                </a:solidFill>
                <a:latin typeface="Arial Narrow" panose="020B0606020202030204" pitchFamily="34" charset="0"/>
              </a:rPr>
              <a:t>fine-tunings</a:t>
            </a:r>
            <a:r>
              <a:rPr lang="en-US" sz="1200" i="1">
                <a:solidFill>
                  <a:srgbClr val="005AB4"/>
                </a:solidFill>
                <a:latin typeface="Arial Narrow" panose="020B0606020202030204" pitchFamily="34" charset="0"/>
              </a:rPr>
              <a:t> and </a:t>
            </a:r>
            <a:r>
              <a:rPr lang="en-US" sz="1200" i="1" u="sng">
                <a:solidFill>
                  <a:srgbClr val="005AB4"/>
                </a:solidFill>
                <a:latin typeface="Arial Narrow" panose="020B0606020202030204" pitchFamily="34" charset="0"/>
              </a:rPr>
              <a:t>evaluations</a:t>
            </a:r>
            <a:r>
              <a:rPr lang="en-US" sz="1200" i="1">
                <a:solidFill>
                  <a:srgbClr val="005AB4"/>
                </a:solidFill>
                <a:latin typeface="Arial Narrow" panose="020B0606020202030204" pitchFamily="34" charset="0"/>
              </a:rPr>
              <a:t>.</a:t>
            </a:r>
          </a:p>
          <a:p>
            <a:pPr algn="l"/>
            <a:r>
              <a:rPr lang="en-US" sz="1200" i="1">
                <a:solidFill>
                  <a:srgbClr val="005AB4"/>
                </a:solidFill>
                <a:latin typeface="Arial Narrow" panose="020B0606020202030204" pitchFamily="34" charset="0"/>
              </a:rPr>
              <a:t>They can be added, listed, retrieved, and deleted.</a:t>
            </a:r>
            <a:endParaRPr lang="en-CA" sz="1200" i="1">
              <a:solidFill>
                <a:srgbClr val="005AB4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5246A7-722E-7808-C0A0-54888A25A597}"/>
              </a:ext>
            </a:extLst>
          </p:cNvPr>
          <p:cNvSpPr/>
          <p:nvPr/>
        </p:nvSpPr>
        <p:spPr>
          <a:xfrm>
            <a:off x="251520" y="3123985"/>
            <a:ext cx="671771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filename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F524CC-2141-B6CF-6F0E-064633E58578}"/>
              </a:ext>
            </a:extLst>
          </p:cNvPr>
          <p:cNvSpPr/>
          <p:nvPr/>
        </p:nvSpPr>
        <p:spPr>
          <a:xfrm>
            <a:off x="953607" y="3123985"/>
            <a:ext cx="4482490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The name of the file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A45D8FE-5612-39E0-3E72-C70D774EB7F6}"/>
              </a:ext>
            </a:extLst>
          </p:cNvPr>
          <p:cNvSpPr/>
          <p:nvPr/>
        </p:nvSpPr>
        <p:spPr>
          <a:xfrm>
            <a:off x="5793712" y="1665957"/>
            <a:ext cx="2825763" cy="1080120"/>
          </a:xfrm>
          <a:prstGeom prst="rect">
            <a:avLst/>
          </a:prstGeom>
          <a:solidFill>
            <a:srgbClr val="A3B1B7">
              <a:alpha val="9804"/>
            </a:srgbClr>
          </a:solidFill>
          <a:ln w="12700">
            <a:solidFill>
              <a:srgbClr val="6D82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t" anchorCtr="0"/>
          <a:lstStyle/>
          <a:p>
            <a:r>
              <a:rPr lang="de-DE" sz="1050">
                <a:solidFill>
                  <a:srgbClr val="455157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Pricing: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1050">
                <a:solidFill>
                  <a:srgbClr val="455157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free up to 1GB total storage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1050">
                <a:solidFill>
                  <a:srgbClr val="455157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every additional 1 GB = $0.1 / day = $3 / month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1050">
                <a:solidFill>
                  <a:srgbClr val="455157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$2.5 per 1000 file_search tool calls</a:t>
            </a:r>
            <a:endParaRPr lang="de-DE" sz="1050" dirty="0">
              <a:solidFill>
                <a:srgbClr val="455157"/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199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86B67-DC20-54B4-8FDD-F88B9E19C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AI API - Vector stores</a:t>
            </a:r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E362E1-500D-D8CD-0A21-F71DC7832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6" y="914630"/>
            <a:ext cx="2142701" cy="24923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333EB4-787C-B029-4D14-14A7CE5D9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040" y="914630"/>
            <a:ext cx="2142701" cy="27049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4A553F-74A1-674C-A492-ED92AC826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21" y="3937620"/>
            <a:ext cx="2130889" cy="11646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E7CBF4C-75A4-8B87-754B-0EDD5D360A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4564" y="914630"/>
            <a:ext cx="2145064" cy="228208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FD4DE2C-FA93-F106-BF14-1B54BCECFE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7466" y="3937620"/>
            <a:ext cx="2145064" cy="120955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B7DA782-84AF-227E-68DB-F4277D38F2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9451" y="914630"/>
            <a:ext cx="2142701" cy="288685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C7AC965-8663-76BA-42A8-34194B6472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89220" y="3313932"/>
            <a:ext cx="2145064" cy="227263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CA6EA17-3D09-FCBC-A977-87E713912F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61752" y="4636521"/>
            <a:ext cx="982760" cy="68746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E606CAE-35DB-E24B-3310-43E03E86CE7C}"/>
              </a:ext>
            </a:extLst>
          </p:cNvPr>
          <p:cNvSpPr txBox="1"/>
          <p:nvPr/>
        </p:nvSpPr>
        <p:spPr>
          <a:xfrm>
            <a:off x="6688183" y="459762"/>
            <a:ext cx="22409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CA" sz="800">
                <a:solidFill>
                  <a:srgbClr val="005AB4"/>
                </a:solidFill>
                <a:latin typeface="Arial Narrow" panose="020B0606020202030204" pitchFamily="34" charset="0"/>
              </a:rPr>
              <a:t>https://platform.openai.com/docs/api-reference/vector-stores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CB3CA67-57F1-DD94-2DC3-D3EA37D28AB7}"/>
              </a:ext>
            </a:extLst>
          </p:cNvPr>
          <p:cNvSpPr/>
          <p:nvPr/>
        </p:nvSpPr>
        <p:spPr>
          <a:xfrm>
            <a:off x="8245181" y="228636"/>
            <a:ext cx="684000" cy="180000"/>
          </a:xfrm>
          <a:prstGeom prst="roundRect">
            <a:avLst/>
          </a:prstGeom>
          <a:solidFill>
            <a:srgbClr val="1064AF"/>
          </a:solidFill>
          <a:ln>
            <a:solidFill>
              <a:srgbClr val="174977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000" b="1">
                <a:solidFill>
                  <a:schemeClr val="bg1"/>
                </a:solidFill>
                <a:latin typeface="Arial Narrow" panose="020B0606020202030204" pitchFamily="34" charset="0"/>
              </a:rPr>
              <a:t>2025-05-24</a:t>
            </a:r>
            <a:endParaRPr lang="en-CA" sz="1000" b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716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58C0DD-86AD-D1EB-F67F-D1FE2816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AI API - Vector store object</a:t>
            </a:r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48D4E-9860-A335-C0A4-7062824A5A44}"/>
              </a:ext>
            </a:extLst>
          </p:cNvPr>
          <p:cNvSpPr/>
          <p:nvPr/>
        </p:nvSpPr>
        <p:spPr>
          <a:xfrm>
            <a:off x="251518" y="1766300"/>
            <a:ext cx="5976666" cy="1080120"/>
          </a:xfrm>
          <a:prstGeom prst="rect">
            <a:avLst/>
          </a:prstGeom>
          <a:solidFill>
            <a:srgbClr val="A3B1B7">
              <a:alpha val="9804"/>
            </a:srgbClr>
          </a:solidFill>
          <a:ln w="12700">
            <a:solidFill>
              <a:srgbClr val="6D82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de-DE" sz="1050" dirty="0">
              <a:solidFill>
                <a:srgbClr val="455157"/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301FE0-6D20-5E5F-8BE6-09DD6BBAF8AA}"/>
              </a:ext>
            </a:extLst>
          </p:cNvPr>
          <p:cNvSpPr txBox="1"/>
          <p:nvPr/>
        </p:nvSpPr>
        <p:spPr>
          <a:xfrm>
            <a:off x="251518" y="1589691"/>
            <a:ext cx="708036" cy="172064"/>
          </a:xfrm>
          <a:prstGeom prst="rect">
            <a:avLst/>
          </a:prstGeom>
          <a:solidFill>
            <a:srgbClr val="6D828B"/>
          </a:solidFill>
          <a:ln w="12700">
            <a:solidFill>
              <a:srgbClr val="6D828B"/>
            </a:solidFill>
          </a:ln>
        </p:spPr>
        <p:txBody>
          <a:bodyPr wrap="none" lIns="36000" tIns="0" rIns="54000" bIns="18000" rtlCol="0">
            <a:spAutoFit/>
          </a:bodyPr>
          <a:lstStyle/>
          <a:p>
            <a:pPr algn="l"/>
            <a:r>
              <a:rPr lang="en-US" sz="1000" i="1">
                <a:solidFill>
                  <a:schemeClr val="bg1"/>
                </a:solidFill>
                <a:latin typeface="Arial Narrow" panose="020B0606020202030204" pitchFamily="34" charset="0"/>
              </a:rPr>
              <a:t>Vector stores</a:t>
            </a:r>
            <a:endParaRPr lang="en-CA" sz="1000" i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F95A77-0B22-C390-750E-96C3BF1E4A1D}"/>
              </a:ext>
            </a:extLst>
          </p:cNvPr>
          <p:cNvSpPr/>
          <p:nvPr/>
        </p:nvSpPr>
        <p:spPr>
          <a:xfrm>
            <a:off x="350966" y="2088772"/>
            <a:ext cx="530986" cy="180000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Vectorstore1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220AC0-F6A1-4B85-658C-43951AE4BC7A}"/>
              </a:ext>
            </a:extLst>
          </p:cNvPr>
          <p:cNvSpPr/>
          <p:nvPr/>
        </p:nvSpPr>
        <p:spPr>
          <a:xfrm>
            <a:off x="350966" y="2322930"/>
            <a:ext cx="530986" cy="180000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Vectorstore2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8196B2-5ED4-E657-A782-B634A1F4DF87}"/>
              </a:ext>
            </a:extLst>
          </p:cNvPr>
          <p:cNvSpPr/>
          <p:nvPr/>
        </p:nvSpPr>
        <p:spPr>
          <a:xfrm>
            <a:off x="881952" y="2088772"/>
            <a:ext cx="1453416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 vs_590JuZn9rMPObfpUjZcTU9PS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C28D3F-7B07-D2B8-43D0-8D4E124F0989}"/>
              </a:ext>
            </a:extLst>
          </p:cNvPr>
          <p:cNvSpPr txBox="1"/>
          <p:nvPr/>
        </p:nvSpPr>
        <p:spPr>
          <a:xfrm>
            <a:off x="395429" y="1921193"/>
            <a:ext cx="20999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name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6A028A-0B10-7749-C18D-4E3974689D21}"/>
              </a:ext>
            </a:extLst>
          </p:cNvPr>
          <p:cNvSpPr txBox="1"/>
          <p:nvPr/>
        </p:nvSpPr>
        <p:spPr>
          <a:xfrm>
            <a:off x="923291" y="1921193"/>
            <a:ext cx="6572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id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D6D9C2-8C12-0325-8777-F5D82FCFE339}"/>
              </a:ext>
            </a:extLst>
          </p:cNvPr>
          <p:cNvSpPr/>
          <p:nvPr/>
        </p:nvSpPr>
        <p:spPr>
          <a:xfrm>
            <a:off x="2335368" y="2088772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1741255682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7C495F-E4E0-B34A-E668-DB4522F8B801}"/>
              </a:ext>
            </a:extLst>
          </p:cNvPr>
          <p:cNvSpPr txBox="1"/>
          <p:nvPr/>
        </p:nvSpPr>
        <p:spPr>
          <a:xfrm>
            <a:off x="2384516" y="1921193"/>
            <a:ext cx="3959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created_at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DD1062-59D8-E472-A9E6-FA455CA4F2B3}"/>
              </a:ext>
            </a:extLst>
          </p:cNvPr>
          <p:cNvSpPr/>
          <p:nvPr/>
        </p:nvSpPr>
        <p:spPr>
          <a:xfrm>
            <a:off x="2911432" y="2088772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049507-DE9F-C5A8-D521-319307D83ED1}"/>
              </a:ext>
            </a:extLst>
          </p:cNvPr>
          <p:cNvSpPr txBox="1"/>
          <p:nvPr/>
        </p:nvSpPr>
        <p:spPr>
          <a:xfrm>
            <a:off x="2963786" y="1921193"/>
            <a:ext cx="38632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expires_at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812A670-9745-C215-A8E8-7DA9E3917491}"/>
              </a:ext>
            </a:extLst>
          </p:cNvPr>
          <p:cNvSpPr/>
          <p:nvPr/>
        </p:nvSpPr>
        <p:spPr>
          <a:xfrm>
            <a:off x="881952" y="2322930"/>
            <a:ext cx="1453416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vs_MBInFXZYATSGH7DwilCpe78p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CC13623-22E4-4D64-FD24-8ED8D3F84027}"/>
              </a:ext>
            </a:extLst>
          </p:cNvPr>
          <p:cNvSpPr/>
          <p:nvPr/>
        </p:nvSpPr>
        <p:spPr>
          <a:xfrm>
            <a:off x="2335368" y="2322930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1740996732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E773725-F196-778F-92EA-7DCF074D9162}"/>
              </a:ext>
            </a:extLst>
          </p:cNvPr>
          <p:cNvSpPr/>
          <p:nvPr/>
        </p:nvSpPr>
        <p:spPr>
          <a:xfrm>
            <a:off x="2911432" y="2322930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1742371107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7EF90A3-3052-D8C6-F46D-58D903DB437F}"/>
              </a:ext>
            </a:extLst>
          </p:cNvPr>
          <p:cNvSpPr txBox="1"/>
          <p:nvPr/>
        </p:nvSpPr>
        <p:spPr>
          <a:xfrm>
            <a:off x="6688183" y="459762"/>
            <a:ext cx="22409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CA" sz="800">
                <a:solidFill>
                  <a:srgbClr val="005AB4"/>
                </a:solidFill>
                <a:latin typeface="Arial Narrow" panose="020B0606020202030204" pitchFamily="34" charset="0"/>
              </a:rPr>
              <a:t>https://platform.openai.com/docs/api-reference/vector-stores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058F6F51-8C1D-ED30-9793-19C251E2DA84}"/>
              </a:ext>
            </a:extLst>
          </p:cNvPr>
          <p:cNvSpPr/>
          <p:nvPr/>
        </p:nvSpPr>
        <p:spPr>
          <a:xfrm>
            <a:off x="8245181" y="228636"/>
            <a:ext cx="684000" cy="180000"/>
          </a:xfrm>
          <a:prstGeom prst="roundRect">
            <a:avLst/>
          </a:prstGeom>
          <a:solidFill>
            <a:srgbClr val="1064AF"/>
          </a:solidFill>
          <a:ln>
            <a:solidFill>
              <a:srgbClr val="174977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000" b="1">
                <a:solidFill>
                  <a:schemeClr val="bg1"/>
                </a:solidFill>
                <a:latin typeface="Arial Narrow" panose="020B0606020202030204" pitchFamily="34" charset="0"/>
              </a:rPr>
              <a:t>2025-05-24</a:t>
            </a:r>
            <a:endParaRPr lang="en-CA" sz="1000" b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E9B9F4-37B6-1509-8527-6DF258BC8DBC}"/>
              </a:ext>
            </a:extLst>
          </p:cNvPr>
          <p:cNvSpPr txBox="1"/>
          <p:nvPr/>
        </p:nvSpPr>
        <p:spPr>
          <a:xfrm>
            <a:off x="251519" y="900152"/>
            <a:ext cx="867766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200" i="1">
                <a:solidFill>
                  <a:srgbClr val="005AB4"/>
                </a:solidFill>
                <a:latin typeface="Arial Narrow" panose="020B0606020202030204" pitchFamily="34" charset="0"/>
              </a:rPr>
              <a:t>Vector stores are used for </a:t>
            </a:r>
            <a:r>
              <a:rPr lang="en-US" sz="1200" i="1" u="sng">
                <a:solidFill>
                  <a:srgbClr val="005AB4"/>
                </a:solidFill>
                <a:latin typeface="Arial Narrow" panose="020B0606020202030204" pitchFamily="34" charset="0"/>
              </a:rPr>
              <a:t>file search</a:t>
            </a:r>
            <a:r>
              <a:rPr lang="en-US" sz="1200" i="1">
                <a:solidFill>
                  <a:srgbClr val="005AB4"/>
                </a:solidFill>
                <a:latin typeface="Arial Narrow" panose="020B0606020202030204" pitchFamily="34" charset="0"/>
              </a:rPr>
              <a:t>, </a:t>
            </a:r>
            <a:r>
              <a:rPr lang="en-US" sz="1200" i="1" u="sng">
                <a:solidFill>
                  <a:srgbClr val="005AB4"/>
                </a:solidFill>
                <a:latin typeface="Arial Narrow" panose="020B0606020202030204" pitchFamily="34" charset="0"/>
              </a:rPr>
              <a:t>assistants</a:t>
            </a:r>
            <a:r>
              <a:rPr lang="en-US" sz="1200" i="1">
                <a:solidFill>
                  <a:srgbClr val="005AB4"/>
                </a:solidFill>
                <a:latin typeface="Arial Narrow" panose="020B0606020202030204" pitchFamily="34" charset="0"/>
              </a:rPr>
              <a:t>, and </a:t>
            </a:r>
            <a:r>
              <a:rPr lang="en-US" sz="1200" i="1" u="sng">
                <a:solidFill>
                  <a:srgbClr val="005AB4"/>
                </a:solidFill>
                <a:latin typeface="Arial Narrow" panose="020B0606020202030204" pitchFamily="34" charset="0"/>
              </a:rPr>
              <a:t>response models</a:t>
            </a:r>
            <a:r>
              <a:rPr lang="en-US" sz="1200" i="1">
                <a:solidFill>
                  <a:srgbClr val="005AB4"/>
                </a:solidFill>
                <a:latin typeface="Arial Narrow" panose="020B0606020202030204" pitchFamily="34" charset="0"/>
              </a:rPr>
              <a:t> (agents). They are usually accessed using a </a:t>
            </a:r>
            <a:r>
              <a:rPr lang="en-US" sz="1200" i="1" u="sng">
                <a:solidFill>
                  <a:srgbClr val="005AB4"/>
                </a:solidFill>
                <a:latin typeface="Arial Narrow" panose="020B0606020202030204" pitchFamily="34" charset="0"/>
              </a:rPr>
              <a:t>file_search</a:t>
            </a:r>
            <a:r>
              <a:rPr lang="en-US" sz="1200" i="1">
                <a:solidFill>
                  <a:srgbClr val="005AB4"/>
                </a:solidFill>
                <a:latin typeface="Arial Narrow" panose="020B0606020202030204" pitchFamily="34" charset="0"/>
              </a:rPr>
              <a:t> tool call.</a:t>
            </a:r>
          </a:p>
          <a:p>
            <a:pPr algn="l"/>
            <a:r>
              <a:rPr lang="en-US" sz="1200" i="1">
                <a:solidFill>
                  <a:srgbClr val="005AB4"/>
                </a:solidFill>
                <a:latin typeface="Arial Narrow" panose="020B0606020202030204" pitchFamily="34" charset="0"/>
              </a:rPr>
              <a:t>The used embedding model and (</a:t>
            </a:r>
            <a:endParaRPr lang="en-CA" sz="1200" i="1">
              <a:solidFill>
                <a:srgbClr val="005AB4"/>
              </a:solidFill>
              <a:latin typeface="Arial Narrow" panose="020B0606020202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250011-5E7A-2961-83F7-F0A10DB44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789" y="3000144"/>
            <a:ext cx="3559839" cy="228734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06931BE-469A-7ADA-DBA3-9D9E9CE224D2}"/>
              </a:ext>
            </a:extLst>
          </p:cNvPr>
          <p:cNvSpPr/>
          <p:nvPr/>
        </p:nvSpPr>
        <p:spPr>
          <a:xfrm>
            <a:off x="3487496" y="2088772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1743077077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13DD05-54AE-B263-736A-F3FF03546BCD}"/>
              </a:ext>
            </a:extLst>
          </p:cNvPr>
          <p:cNvSpPr txBox="1"/>
          <p:nvPr/>
        </p:nvSpPr>
        <p:spPr>
          <a:xfrm>
            <a:off x="3530046" y="1921193"/>
            <a:ext cx="51456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last_active_at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1E5D15-5419-A746-6C85-705CA2159D80}"/>
              </a:ext>
            </a:extLst>
          </p:cNvPr>
          <p:cNvSpPr/>
          <p:nvPr/>
        </p:nvSpPr>
        <p:spPr>
          <a:xfrm>
            <a:off x="3487496" y="2322930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1742047284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E417D0-53C4-5E1F-069E-C5720D0A76F4}"/>
              </a:ext>
            </a:extLst>
          </p:cNvPr>
          <p:cNvSpPr/>
          <p:nvPr/>
        </p:nvSpPr>
        <p:spPr>
          <a:xfrm>
            <a:off x="4063560" y="2088772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completed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490EBA-B8E8-29A5-147F-C7D152BFC52F}"/>
              </a:ext>
            </a:extLst>
          </p:cNvPr>
          <p:cNvSpPr txBox="1"/>
          <p:nvPr/>
        </p:nvSpPr>
        <p:spPr>
          <a:xfrm>
            <a:off x="4106110" y="1921193"/>
            <a:ext cx="22442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status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BAC3907-8EC8-E38D-6FD0-E2C9DEA61AC6}"/>
              </a:ext>
            </a:extLst>
          </p:cNvPr>
          <p:cNvSpPr/>
          <p:nvPr/>
        </p:nvSpPr>
        <p:spPr>
          <a:xfrm>
            <a:off x="4063560" y="2322930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expired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A0D0AA0-3434-D465-8A15-0D5B0ABBA3A5}"/>
              </a:ext>
            </a:extLst>
          </p:cNvPr>
          <p:cNvSpPr/>
          <p:nvPr/>
        </p:nvSpPr>
        <p:spPr>
          <a:xfrm>
            <a:off x="254764" y="3000144"/>
            <a:ext cx="671771" cy="180000"/>
          </a:xfrm>
          <a:prstGeom prst="rect">
            <a:avLst/>
          </a:prstGeom>
          <a:solidFill>
            <a:srgbClr val="DBC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Attribute</a:t>
            </a:r>
            <a:endParaRPr lang="de-DE" sz="800" b="1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6069FD8-6F49-AC58-FD53-9983CB5DC91B}"/>
              </a:ext>
            </a:extLst>
          </p:cNvPr>
          <p:cNvSpPr/>
          <p:nvPr/>
        </p:nvSpPr>
        <p:spPr>
          <a:xfrm>
            <a:off x="254764" y="3432535"/>
            <a:ext cx="671771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id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4CA0256-51F3-3D9E-2178-49B100949E30}"/>
              </a:ext>
            </a:extLst>
          </p:cNvPr>
          <p:cNvSpPr/>
          <p:nvPr/>
        </p:nvSpPr>
        <p:spPr>
          <a:xfrm>
            <a:off x="959554" y="3003838"/>
            <a:ext cx="4263222" cy="180000"/>
          </a:xfrm>
          <a:prstGeom prst="rect">
            <a:avLst/>
          </a:prstGeom>
          <a:solidFill>
            <a:srgbClr val="DBC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Decription</a:t>
            </a:r>
            <a:endParaRPr lang="de-DE" sz="800" b="1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B006F82-B2A1-FD07-22F9-EF659E4C62A3}"/>
              </a:ext>
            </a:extLst>
          </p:cNvPr>
          <p:cNvSpPr/>
          <p:nvPr/>
        </p:nvSpPr>
        <p:spPr>
          <a:xfrm>
            <a:off x="956850" y="3432535"/>
            <a:ext cx="4263222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The identifier, which can be referenced in API endpoints.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DDBD57C-F82B-F82B-0AA7-55BC8C433FD7}"/>
              </a:ext>
            </a:extLst>
          </p:cNvPr>
          <p:cNvSpPr/>
          <p:nvPr/>
        </p:nvSpPr>
        <p:spPr>
          <a:xfrm>
            <a:off x="254764" y="3648079"/>
            <a:ext cx="671771" cy="432708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created_at /</a:t>
            </a:r>
            <a:b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</a:br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expires_at</a:t>
            </a:r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 /</a:t>
            </a:r>
          </a:p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last_active_at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2FFEC83-7655-46EA-6F8C-4DAD979034C7}"/>
              </a:ext>
            </a:extLst>
          </p:cNvPr>
          <p:cNvSpPr/>
          <p:nvPr/>
        </p:nvSpPr>
        <p:spPr>
          <a:xfrm>
            <a:off x="956850" y="3648079"/>
            <a:ext cx="4263222" cy="432708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The Unix timestamp (in seconds) for when the vector store was created / will expire / was last active.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0EC3F56-4DCE-5835-8ABE-EC3E206567F6}"/>
              </a:ext>
            </a:extLst>
          </p:cNvPr>
          <p:cNvSpPr/>
          <p:nvPr/>
        </p:nvSpPr>
        <p:spPr>
          <a:xfrm>
            <a:off x="254764" y="4119837"/>
            <a:ext cx="671771" cy="288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status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BBA2A1C-707B-9138-806F-C8AC4DE1A865}"/>
              </a:ext>
            </a:extLst>
          </p:cNvPr>
          <p:cNvSpPr/>
          <p:nvPr/>
        </p:nvSpPr>
        <p:spPr>
          <a:xfrm>
            <a:off x="956850" y="4119837"/>
            <a:ext cx="4263222" cy="288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The status of the vector store, which can be either </a:t>
            </a:r>
            <a:r>
              <a:rPr lang="en-US" sz="800" u="sng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expired</a:t>
            </a:r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, </a:t>
            </a:r>
            <a:r>
              <a:rPr lang="en-US" sz="800" u="sng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in_progress</a:t>
            </a:r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, or </a:t>
            </a:r>
            <a:r>
              <a:rPr lang="en-US" sz="800" u="sng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completed</a:t>
            </a:r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. A status of completed indicates that the vector store is ready for use.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1B13F48-6B86-3FFC-B323-CB2777E2BDC6}"/>
              </a:ext>
            </a:extLst>
          </p:cNvPr>
          <p:cNvSpPr/>
          <p:nvPr/>
        </p:nvSpPr>
        <p:spPr>
          <a:xfrm>
            <a:off x="254764" y="3220634"/>
            <a:ext cx="671771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name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496805F-795E-92C5-71BB-08ADEA9CBF87}"/>
              </a:ext>
            </a:extLst>
          </p:cNvPr>
          <p:cNvSpPr/>
          <p:nvPr/>
        </p:nvSpPr>
        <p:spPr>
          <a:xfrm>
            <a:off x="956850" y="3220634"/>
            <a:ext cx="4263222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The name of the vector store.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FB46E22-61F9-914D-AFDF-36918D466A0C}"/>
              </a:ext>
            </a:extLst>
          </p:cNvPr>
          <p:cNvSpPr/>
          <p:nvPr/>
        </p:nvSpPr>
        <p:spPr>
          <a:xfrm>
            <a:off x="254764" y="4443381"/>
            <a:ext cx="671771" cy="433737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metadata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0C06E82-7074-9DBC-59B8-40E95C5D1412}"/>
              </a:ext>
            </a:extLst>
          </p:cNvPr>
          <p:cNvSpPr/>
          <p:nvPr/>
        </p:nvSpPr>
        <p:spPr>
          <a:xfrm>
            <a:off x="956850" y="4443381"/>
            <a:ext cx="4263222" cy="433737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Set of 16 key-value pairs that can be attached to an object. This can be useful for storing additional information about the object in a structured format, and querying for objects via API or the dashboard. Keys: strings max. 64 characters. Values: strings with max. 512 characters.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584F85C-1E00-F81E-297C-60E03EA9A051}"/>
              </a:ext>
            </a:extLst>
          </p:cNvPr>
          <p:cNvSpPr/>
          <p:nvPr/>
        </p:nvSpPr>
        <p:spPr>
          <a:xfrm>
            <a:off x="253888" y="4913871"/>
            <a:ext cx="671771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file_counts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69A63E2-D58C-7178-E218-C4DBADAEA491}"/>
              </a:ext>
            </a:extLst>
          </p:cNvPr>
          <p:cNvSpPr/>
          <p:nvPr/>
        </p:nvSpPr>
        <p:spPr>
          <a:xfrm>
            <a:off x="955974" y="4913871"/>
            <a:ext cx="4263222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The number of files </a:t>
            </a:r>
            <a:r>
              <a:rPr lang="en-US" sz="800" u="sng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cancelled</a:t>
            </a:r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, </a:t>
            </a:r>
            <a:r>
              <a:rPr lang="en-US" sz="800" u="sng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completed</a:t>
            </a:r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, </a:t>
            </a:r>
            <a:r>
              <a:rPr lang="en-US" sz="800" u="sng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failed</a:t>
            </a:r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, </a:t>
            </a:r>
            <a:r>
              <a:rPr lang="en-US" sz="800" u="sng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in_progress</a:t>
            </a:r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, and </a:t>
            </a:r>
            <a:r>
              <a:rPr lang="en-US" sz="800" u="sng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total</a:t>
            </a:r>
            <a:endParaRPr lang="de-DE" sz="800" u="sng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FF04913-423D-34D1-1771-4F03BFB5C2EE}"/>
              </a:ext>
            </a:extLst>
          </p:cNvPr>
          <p:cNvSpPr/>
          <p:nvPr/>
        </p:nvSpPr>
        <p:spPr>
          <a:xfrm>
            <a:off x="253888" y="5125772"/>
            <a:ext cx="671771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usage_bytes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ACF51C9-8375-47B5-245E-AC19F60C76E5}"/>
              </a:ext>
            </a:extLst>
          </p:cNvPr>
          <p:cNvSpPr/>
          <p:nvPr/>
        </p:nvSpPr>
        <p:spPr>
          <a:xfrm>
            <a:off x="955974" y="5125772"/>
            <a:ext cx="4263222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The total number of bytes used by the files in the vector store.</a:t>
            </a:r>
            <a:endParaRPr lang="de-DE" sz="800" u="sng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BA3BAF5-C699-DCE1-91B3-38DAE872BB62}"/>
              </a:ext>
            </a:extLst>
          </p:cNvPr>
          <p:cNvSpPr/>
          <p:nvPr/>
        </p:nvSpPr>
        <p:spPr>
          <a:xfrm>
            <a:off x="4639624" y="2088772"/>
            <a:ext cx="436432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{...}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D51E402-0D31-2D0E-572A-2EAC6A30F098}"/>
              </a:ext>
            </a:extLst>
          </p:cNvPr>
          <p:cNvSpPr txBox="1"/>
          <p:nvPr/>
        </p:nvSpPr>
        <p:spPr>
          <a:xfrm>
            <a:off x="4682174" y="1921193"/>
            <a:ext cx="35105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metadata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BDD25A5-EA51-478E-F53E-44B469EAD908}"/>
              </a:ext>
            </a:extLst>
          </p:cNvPr>
          <p:cNvSpPr/>
          <p:nvPr/>
        </p:nvSpPr>
        <p:spPr>
          <a:xfrm>
            <a:off x="4639624" y="2322930"/>
            <a:ext cx="436432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{...}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CB2E08E-AD6D-3130-D209-02470C90500F}"/>
              </a:ext>
            </a:extLst>
          </p:cNvPr>
          <p:cNvSpPr/>
          <p:nvPr/>
        </p:nvSpPr>
        <p:spPr>
          <a:xfrm>
            <a:off x="5075276" y="2088772"/>
            <a:ext cx="436432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{...}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7861FC9-D9F0-39F1-FE82-8AB84B4BE953}"/>
              </a:ext>
            </a:extLst>
          </p:cNvPr>
          <p:cNvSpPr txBox="1"/>
          <p:nvPr/>
        </p:nvSpPr>
        <p:spPr>
          <a:xfrm>
            <a:off x="5117826" y="1921193"/>
            <a:ext cx="40235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file_counts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C20DEF6-AE9B-9067-5024-03E51D2D9C36}"/>
              </a:ext>
            </a:extLst>
          </p:cNvPr>
          <p:cNvSpPr/>
          <p:nvPr/>
        </p:nvSpPr>
        <p:spPr>
          <a:xfrm>
            <a:off x="5075276" y="2322930"/>
            <a:ext cx="436432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{...}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68B6428-B28F-6629-F28C-D9775F78E50E}"/>
              </a:ext>
            </a:extLst>
          </p:cNvPr>
          <p:cNvSpPr/>
          <p:nvPr/>
        </p:nvSpPr>
        <p:spPr>
          <a:xfrm>
            <a:off x="5511708" y="2088772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44013862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D0A4590-C9FF-9E21-E1D9-625E6E7AF979}"/>
              </a:ext>
            </a:extLst>
          </p:cNvPr>
          <p:cNvSpPr txBox="1"/>
          <p:nvPr/>
        </p:nvSpPr>
        <p:spPr>
          <a:xfrm>
            <a:off x="5560856" y="1921193"/>
            <a:ext cx="47448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usage_bytes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1C881E7-0A63-6AFA-9598-3619271DA01D}"/>
              </a:ext>
            </a:extLst>
          </p:cNvPr>
          <p:cNvSpPr/>
          <p:nvPr/>
        </p:nvSpPr>
        <p:spPr>
          <a:xfrm>
            <a:off x="5511708" y="2322930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1740996732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087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91E45-5173-E639-33B2-276F945F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 Results</a:t>
            </a:r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F8149-C6BF-6562-C74C-91F5BB9561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1324"/>
          <a:stretch/>
        </p:blipFill>
        <p:spPr>
          <a:xfrm>
            <a:off x="4716015" y="956447"/>
            <a:ext cx="3875707" cy="17570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CF194F-17F5-7FD5-54CB-4ADAC96AC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82" y="956447"/>
            <a:ext cx="4345790" cy="36499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EADE13-261D-4BB4-CC34-EB88283071F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29529"/>
          <a:stretch/>
        </p:blipFill>
        <p:spPr>
          <a:xfrm>
            <a:off x="4716015" y="2785572"/>
            <a:ext cx="4056492" cy="218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512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91E45-5173-E639-33B2-276F945F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 Results with query rewrite</a:t>
            </a:r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F73481-56AA-A374-D910-233D181C5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93" y="841276"/>
            <a:ext cx="2930203" cy="43615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0D3593-133D-E87E-55E6-ADA36B134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2001553"/>
            <a:ext cx="4499238" cy="22225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F6B8BB-8B81-59FF-6EFC-B06F8FC8A913}"/>
              </a:ext>
            </a:extLst>
          </p:cNvPr>
          <p:cNvSpPr txBox="1"/>
          <p:nvPr/>
        </p:nvSpPr>
        <p:spPr>
          <a:xfrm>
            <a:off x="3995936" y="950350"/>
            <a:ext cx="363721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>
                <a:solidFill>
                  <a:srgbClr val="005AB4"/>
                </a:solidFill>
                <a:latin typeface="Arial Narrow" panose="020B0606020202030204" pitchFamily="34" charset="0"/>
              </a:rPr>
              <a:t>Query: </a:t>
            </a:r>
            <a:r>
              <a:rPr lang="en-US" sz="1600" b="0">
                <a:solidFill>
                  <a:srgbClr val="00AA1E"/>
                </a:solidFill>
                <a:effectLst/>
                <a:latin typeface="JetBrains Mono" panose="020B0509020102050004" pitchFamily="49" charset="0"/>
              </a:rPr>
              <a:t>All files from year 2015.</a:t>
            </a:r>
          </a:p>
          <a:p>
            <a:r>
              <a:rPr lang="en-US" sz="1600">
                <a:solidFill>
                  <a:srgbClr val="005AB4"/>
                </a:solidFill>
                <a:latin typeface="Arial Narrow" panose="020B0606020202030204" pitchFamily="34" charset="0"/>
              </a:rPr>
              <a:t>Rewritten query: </a:t>
            </a:r>
            <a:r>
              <a:rPr lang="en-US" sz="1600" b="0">
                <a:solidFill>
                  <a:srgbClr val="00AA1E"/>
                </a:solidFill>
                <a:effectLst/>
                <a:latin typeface="JetBrains Mono" panose="020B0509020102050004" pitchFamily="49" charset="0"/>
              </a:rPr>
              <a:t>Files from 2015</a:t>
            </a:r>
            <a:endParaRPr lang="en-US" sz="1600" b="0">
              <a:solidFill>
                <a:srgbClr val="000000"/>
              </a:solidFill>
              <a:effectLst/>
              <a:latin typeface="JetBrains Mono" panose="020B05090201020500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04FCAD-573D-6913-3585-7D3DAE4BDDCD}"/>
              </a:ext>
            </a:extLst>
          </p:cNvPr>
          <p:cNvSpPr txBox="1"/>
          <p:nvPr/>
        </p:nvSpPr>
        <p:spPr>
          <a:xfrm>
            <a:off x="5292080" y="5305772"/>
            <a:ext cx="272029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CA" sz="900">
                <a:solidFill>
                  <a:srgbClr val="005AB4"/>
                </a:solidFill>
                <a:latin typeface="Arial Narrow" panose="020B0606020202030204" pitchFamily="34" charset="0"/>
                <a:hlinkClick r:id="rId4"/>
              </a:rPr>
              <a:t>https://platform.openai.com/docs/guides/retrieval#query-rewriting</a:t>
            </a:r>
            <a:endParaRPr lang="en-CA" sz="900">
              <a:solidFill>
                <a:srgbClr val="005AB4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B446C6-09BB-70F8-14FA-03EDECFA1AAB}"/>
              </a:ext>
            </a:extLst>
          </p:cNvPr>
          <p:cNvSpPr/>
          <p:nvPr/>
        </p:nvSpPr>
        <p:spPr>
          <a:xfrm>
            <a:off x="506103" y="2059904"/>
            <a:ext cx="1944216" cy="2160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CA" sz="1600">
              <a:solidFill>
                <a:srgbClr val="005AB4"/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CAB2A2-01ED-F6EE-DEB9-074B3A465E95}"/>
              </a:ext>
            </a:extLst>
          </p:cNvPr>
          <p:cNvSpPr txBox="1"/>
          <p:nvPr/>
        </p:nvSpPr>
        <p:spPr>
          <a:xfrm>
            <a:off x="3874749" y="1544582"/>
            <a:ext cx="4872208" cy="257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900" b="0">
                <a:solidFill>
                  <a:srgbClr val="321EC8"/>
                </a:solidFill>
                <a:effectLst/>
                <a:latin typeface="JetBrains Mono" panose="020B0509020102050004" pitchFamily="49" charset="0"/>
              </a:rPr>
              <a:t>rewritten_search_query</a:t>
            </a:r>
            <a:r>
              <a:rPr lang="en-US" sz="900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 </a:t>
            </a:r>
            <a:r>
              <a:rPr lang="en-US" sz="900" b="0">
                <a:solidFill>
                  <a:srgbClr val="002B55"/>
                </a:solidFill>
                <a:effectLst/>
                <a:latin typeface="JetBrains Mono" panose="020B0509020102050004" pitchFamily="49" charset="0"/>
              </a:rPr>
              <a:t>=</a:t>
            </a:r>
            <a:r>
              <a:rPr lang="en-US" sz="900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 </a:t>
            </a:r>
            <a:r>
              <a:rPr lang="en-US" sz="900" b="0">
                <a:solidFill>
                  <a:srgbClr val="321EC8"/>
                </a:solidFill>
                <a:effectLst/>
                <a:latin typeface="JetBrains Mono" panose="020B0509020102050004" pitchFamily="49" charset="0"/>
              </a:rPr>
              <a:t>search_results</a:t>
            </a:r>
            <a:r>
              <a:rPr lang="en-US" sz="900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.model_extra[</a:t>
            </a:r>
            <a:r>
              <a:rPr lang="en-US" sz="900" b="0">
                <a:solidFill>
                  <a:srgbClr val="00AA1E"/>
                </a:solidFill>
                <a:effectLst/>
                <a:latin typeface="JetBrains Mono" panose="020B0509020102050004" pitchFamily="49" charset="0"/>
              </a:rPr>
              <a:t>'search_query'</a:t>
            </a:r>
            <a:r>
              <a:rPr lang="en-US" sz="900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98766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005AB4"/>
          </a:solidFill>
        </a:ln>
      </a:spPr>
      <a:bodyPr lIns="36000" tIns="36000" rIns="36000" bIns="36000" rtlCol="0" anchor="ctr"/>
      <a:lstStyle>
        <a:defPPr algn="ctr">
          <a:defRPr sz="1600" smtClean="0">
            <a:solidFill>
              <a:srgbClr val="005AB4"/>
            </a:solidFill>
            <a:latin typeface="Arial Narrow" panose="020B0606020202030204" pitchFamily="34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5C6D74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sz="1600" smtClean="0">
            <a:solidFill>
              <a:srgbClr val="005AB4"/>
            </a:solidFill>
            <a:latin typeface="Arial Narrow" panose="020B0606020202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Franklin Gothic Book" panose="020B05030201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Franklin Gothic Book" panose="020B05030201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1021</TotalTime>
  <Words>1155</Words>
  <Application>Microsoft Office PowerPoint</Application>
  <PresentationFormat>On-screen Show (16:10)</PresentationFormat>
  <Paragraphs>182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Narrow</vt:lpstr>
      <vt:lpstr>Franklin Gothic Book</vt:lpstr>
      <vt:lpstr>Franklin Gothic Demi</vt:lpstr>
      <vt:lpstr>JetBrains Mono</vt:lpstr>
      <vt:lpstr>Open Sans</vt:lpstr>
      <vt:lpstr>Wingdings</vt:lpstr>
      <vt:lpstr>Office 2013 - 2022 Theme</vt:lpstr>
      <vt:lpstr>Open AI Backend Tools</vt:lpstr>
      <vt:lpstr>Open AI API Object Model</vt:lpstr>
      <vt:lpstr>Definitions</vt:lpstr>
      <vt:lpstr>Open AI API - Files</vt:lpstr>
      <vt:lpstr>Open AI API - File object</vt:lpstr>
      <vt:lpstr>Open AI API - Vector stores</vt:lpstr>
      <vt:lpstr>Open AI API - Vector store object</vt:lpstr>
      <vt:lpstr>Search Results</vt:lpstr>
      <vt:lpstr>Search Results with query rewrite</vt:lpstr>
      <vt:lpstr>Responses API with file_search</vt:lpstr>
      <vt:lpstr>Responses API with file_search and file_search_call.results </vt:lpstr>
      <vt:lpstr>Evals</vt:lpstr>
      <vt:lpstr>Evals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Karsten Held</cp:lastModifiedBy>
  <cp:revision>391</cp:revision>
  <cp:lastPrinted>2013-04-25T17:17:50Z</cp:lastPrinted>
  <dcterms:created xsi:type="dcterms:W3CDTF">2012-11-27T21:38:00Z</dcterms:created>
  <dcterms:modified xsi:type="dcterms:W3CDTF">2025-07-21T14:58:52Z</dcterms:modified>
</cp:coreProperties>
</file>