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685" r:id="rId3"/>
    <p:sldId id="684" r:id="rId4"/>
    <p:sldId id="257" r:id="rId5"/>
    <p:sldId id="258" r:id="rId6"/>
    <p:sldId id="259" r:id="rId7"/>
    <p:sldId id="683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>
        <p:scale>
          <a:sx n="100" d="100"/>
          <a:sy n="100" d="100"/>
        </p:scale>
        <p:origin x="-11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B1F3E-1E3E-4596-B34F-F8F198D2D5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B119FD-8F0A-4E06-856E-5CB1DE01F1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0ABE0-EEAE-4EAA-BE6D-56539A61F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D3B1E-FCC1-4A5E-9AAF-BCC374D20566}" type="datetimeFigureOut">
              <a:rPr lang="en-US" smtClean="0"/>
              <a:t>2021-03-05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40EF4-2BBF-4E8C-97C8-4A0AD46ED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D20D3-DDAB-431C-AB97-26258A1F9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DB7C-C069-4E7B-A877-EAAC3C185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37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59A9F-A65F-4180-98E5-51E834569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4A333-36F7-4605-8308-ED569C17B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AED88-4CEF-4574-9016-9CA75B41D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D3B1E-FCC1-4A5E-9AAF-BCC374D20566}" type="datetimeFigureOut">
              <a:rPr lang="en-US" smtClean="0"/>
              <a:t>2021-03-05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7D100-6694-4932-B7AB-4459DB293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BCD4A-6E59-44F7-8390-709BF6BA2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DB7C-C069-4E7B-A877-EAAC3C185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455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A91896-3851-448F-B726-52AC6ED92E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B8F6AD-BF3F-4486-BF87-AEA240406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782EF-86CF-4668-A052-8338A95A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D3B1E-FCC1-4A5E-9AAF-BCC374D20566}" type="datetimeFigureOut">
              <a:rPr lang="en-US" smtClean="0"/>
              <a:t>2021-03-05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73ABA-7987-4681-95A6-59527A2DD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375A7-8AAD-4C74-9FF2-C03B5BF55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DB7C-C069-4E7B-A877-EAAC3C185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00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BD8BF-8C9C-4DF8-B64C-E2AC4B6BB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093CD-5B9D-440D-A5E9-977B441B5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3B35D-2C8B-44C8-AC3D-74B3F57E2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D3B1E-FCC1-4A5E-9AAF-BCC374D20566}" type="datetimeFigureOut">
              <a:rPr lang="en-US" smtClean="0"/>
              <a:t>2021-03-05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68777-0CEF-4B49-8A0D-FF1832DB0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4FA07-5B02-495E-9E00-5EF52AB21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DB7C-C069-4E7B-A877-EAAC3C185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26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3FE6C-8156-4384-9B70-F53BD8636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D730A-9BE3-4D40-BEB3-73FA56D87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11AC2-E305-46C2-9FFD-12857AF0C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D3B1E-FCC1-4A5E-9AAF-BCC374D20566}" type="datetimeFigureOut">
              <a:rPr lang="en-US" smtClean="0"/>
              <a:t>2021-03-05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AC9A2-6DE6-4F49-854D-1BA878212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A9A5D-1152-445E-B345-1BF105E83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DB7C-C069-4E7B-A877-EAAC3C185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62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0F749-3BB1-4213-8C11-D2314D1C8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B5237-0C4A-42D4-8D3C-31F0ADE7B5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FE5F85-0400-4790-8DAD-B101F4DE7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99A4A-CD5F-4443-9AEC-30798A101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D3B1E-FCC1-4A5E-9AAF-BCC374D20566}" type="datetimeFigureOut">
              <a:rPr lang="en-US" smtClean="0"/>
              <a:t>2021-03-05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9B01D-CE49-469B-8426-815F9AADB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31C471-3006-4D92-9B03-ABD7B8E38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DB7C-C069-4E7B-A877-EAAC3C185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304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3FF19-234E-484D-A18A-A93C7C84E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CB30A-30D3-4E7E-9586-9528F1E2F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49F047-7C32-4428-99CD-D9AFD24F1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6CF41E-37A3-48BC-A673-AB02E97AC8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3E408F-AA79-492E-A69C-BDB1D9F5DC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FB4FD9-DCC4-4FCA-956F-6D38542F2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D3B1E-FCC1-4A5E-9AAF-BCC374D20566}" type="datetimeFigureOut">
              <a:rPr lang="en-US" smtClean="0"/>
              <a:t>2021-03-05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D5FAC8-9164-450D-9A0B-DFB080845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C20398-2047-4AAB-893D-7C5130E46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DB7C-C069-4E7B-A877-EAAC3C185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04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F744-5313-4404-A1D6-F4B593165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9CDC58-C5B0-4317-98F9-FB412CE9A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D3B1E-FCC1-4A5E-9AAF-BCC374D20566}" type="datetimeFigureOut">
              <a:rPr lang="en-US" smtClean="0"/>
              <a:t>2021-03-05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E37276-CA53-4829-B995-7E0634B76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CFB9B0-602D-44FD-AA59-72390DE6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DB7C-C069-4E7B-A877-EAAC3C185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15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CF3082-9DCC-40A2-834F-3AF8F3EDE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D3B1E-FCC1-4A5E-9AAF-BCC374D20566}" type="datetimeFigureOut">
              <a:rPr lang="en-US" smtClean="0"/>
              <a:t>2021-03-05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83ABC9-747A-4A2F-AE31-E8C441829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BCE34-00D1-4E2B-889B-A55304EB7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DB7C-C069-4E7B-A877-EAAC3C185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89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9C9AA-63E1-40D7-B3A9-D26DD610E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97D15-ACDB-43FB-A7EE-EB0DCCADF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40573-66DD-4682-84DB-EDDB3339D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DED3DD-F4A4-4DFB-ACE2-666340C6B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D3B1E-FCC1-4A5E-9AAF-BCC374D20566}" type="datetimeFigureOut">
              <a:rPr lang="en-US" smtClean="0"/>
              <a:t>2021-03-05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36B83-8D43-42C8-B63A-71C701BE4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51F597-7D7E-4D75-840F-9D483B33D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DB7C-C069-4E7B-A877-EAAC3C185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475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04219-9742-49D7-A50C-A0F4B6A1D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AC390E-2683-4977-867D-FFE5320316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071F1-7153-467C-B2EA-4F797A97C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0F50A5-E479-4235-A80F-74EC9421C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D3B1E-FCC1-4A5E-9AAF-BCC374D20566}" type="datetimeFigureOut">
              <a:rPr lang="en-US" smtClean="0"/>
              <a:t>2021-03-05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891956-DD5A-42C0-9174-80C3BF0C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F899E9-D2D4-4B21-8780-1B8B7B7B9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DB7C-C069-4E7B-A877-EAAC3C185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39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412543-438F-4F10-A8EB-8B7439634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A4A7F-476A-48B7-B14C-B37CA1822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2825B-EB72-4721-A60B-146878F43B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D3B1E-FCC1-4A5E-9AAF-BCC374D20566}" type="datetimeFigureOut">
              <a:rPr lang="en-US" smtClean="0"/>
              <a:t>2021-03-05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32C4A-408F-40CD-B885-3636181FBD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93F11-55DB-46BA-828C-74043F9D08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5DB7C-C069-4E7B-A877-EAAC3C185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978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E60AA6-D468-4C7A-A2AB-DFFDBC628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20" y="323400"/>
            <a:ext cx="8386780" cy="62112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F33F671-6B7F-42D2-BEB9-BBBF1CB16037}"/>
              </a:ext>
            </a:extLst>
          </p:cNvPr>
          <p:cNvSpPr/>
          <p:nvPr/>
        </p:nvSpPr>
        <p:spPr>
          <a:xfrm>
            <a:off x="2303092" y="911577"/>
            <a:ext cx="1943100" cy="1866900"/>
          </a:xfrm>
          <a:prstGeom prst="rect">
            <a:avLst/>
          </a:prstGeom>
          <a:solidFill>
            <a:srgbClr val="F2F2F2">
              <a:alpha val="41176"/>
            </a:srgb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  <a:t>Regeln</a:t>
            </a:r>
            <a:br>
              <a:rPr lang="de-DE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</a:br>
            <a:r>
              <a:rPr lang="de-DE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  <a:t>(formelle)</a:t>
            </a:r>
            <a:endParaRPr lang="en-US">
              <a:solidFill>
                <a:schemeClr val="bg1">
                  <a:lumMod val="50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0D73FA-8DD7-45E2-97E2-BB70DFF2D2B5}"/>
              </a:ext>
            </a:extLst>
          </p:cNvPr>
          <p:cNvSpPr/>
          <p:nvPr/>
        </p:nvSpPr>
        <p:spPr>
          <a:xfrm>
            <a:off x="4246192" y="911577"/>
            <a:ext cx="1943100" cy="1866900"/>
          </a:xfrm>
          <a:prstGeom prst="rect">
            <a:avLst/>
          </a:prstGeom>
          <a:solidFill>
            <a:srgbClr val="F2F2F2">
              <a:alpha val="41176"/>
            </a:srgb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  <a:t>Menschen + Ideen</a:t>
            </a:r>
            <a:br>
              <a:rPr lang="de-DE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</a:br>
            <a:r>
              <a:rPr lang="de-DE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  <a:t>(semi-formal)</a:t>
            </a:r>
            <a:endParaRPr lang="en-US">
              <a:solidFill>
                <a:schemeClr val="bg1">
                  <a:lumMod val="50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FBEF5A-BCF4-42A3-8291-CDBA7502FEBB}"/>
              </a:ext>
            </a:extLst>
          </p:cNvPr>
          <p:cNvSpPr/>
          <p:nvPr/>
        </p:nvSpPr>
        <p:spPr>
          <a:xfrm>
            <a:off x="6190977" y="911577"/>
            <a:ext cx="1943100" cy="1866900"/>
          </a:xfrm>
          <a:prstGeom prst="rect">
            <a:avLst/>
          </a:prstGeom>
          <a:solidFill>
            <a:srgbClr val="F2F2F2">
              <a:alpha val="41176"/>
            </a:srgb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  <a:t>Ideen </a:t>
            </a:r>
            <a:br>
              <a:rPr lang="de-DE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</a:br>
            <a:r>
              <a:rPr lang="de-DE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  <a:t>(Zukunft)</a:t>
            </a:r>
            <a:br>
              <a:rPr lang="de-DE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</a:br>
            <a:r>
              <a:rPr lang="de-DE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  <a:t>(formal)</a:t>
            </a:r>
            <a:endParaRPr lang="en-US">
              <a:solidFill>
                <a:schemeClr val="bg1">
                  <a:lumMod val="50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161FD9-670D-4187-83BA-E792BCA8A417}"/>
              </a:ext>
            </a:extLst>
          </p:cNvPr>
          <p:cNvSpPr/>
          <p:nvPr/>
        </p:nvSpPr>
        <p:spPr>
          <a:xfrm>
            <a:off x="8134077" y="911577"/>
            <a:ext cx="1943100" cy="1866900"/>
          </a:xfrm>
          <a:prstGeom prst="rect">
            <a:avLst/>
          </a:prstGeom>
          <a:solidFill>
            <a:srgbClr val="F2F2F2">
              <a:alpha val="41176"/>
            </a:srgb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  <a:t>Menschen</a:t>
            </a:r>
            <a:br>
              <a:rPr lang="de-DE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</a:br>
            <a:r>
              <a:rPr lang="de-DE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  <a:t>(extern)</a:t>
            </a:r>
            <a:endParaRPr lang="en-US">
              <a:solidFill>
                <a:schemeClr val="bg1">
                  <a:lumMod val="50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70FF19-A8DE-47C0-BBAA-ED6203BCEDBC}"/>
              </a:ext>
            </a:extLst>
          </p:cNvPr>
          <p:cNvSpPr/>
          <p:nvPr/>
        </p:nvSpPr>
        <p:spPr>
          <a:xfrm>
            <a:off x="2303092" y="2789638"/>
            <a:ext cx="1943100" cy="1866900"/>
          </a:xfrm>
          <a:prstGeom prst="rect">
            <a:avLst/>
          </a:prstGeom>
          <a:solidFill>
            <a:srgbClr val="F2F2F2">
              <a:alpha val="41176"/>
            </a:srgb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  <a:t>Dinge, Werkzeuge</a:t>
            </a:r>
            <a:endParaRPr lang="en-US">
              <a:solidFill>
                <a:schemeClr val="bg1">
                  <a:lumMod val="50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6ABFE2-BE0C-4C0B-948E-82A06F775FC7}"/>
              </a:ext>
            </a:extLst>
          </p:cNvPr>
          <p:cNvSpPr/>
          <p:nvPr/>
        </p:nvSpPr>
        <p:spPr>
          <a:xfrm>
            <a:off x="4246192" y="2789638"/>
            <a:ext cx="1943100" cy="1866900"/>
          </a:xfrm>
          <a:prstGeom prst="rect">
            <a:avLst/>
          </a:prstGeom>
          <a:solidFill>
            <a:srgbClr val="F2F2F2">
              <a:alpha val="41176"/>
            </a:srgb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  <a:t>Menschen</a:t>
            </a:r>
            <a:br>
              <a:rPr lang="de-DE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</a:br>
            <a:r>
              <a:rPr lang="de-DE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  <a:t>(Zukunft)</a:t>
            </a:r>
            <a:br>
              <a:rPr lang="de-DE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</a:br>
            <a:r>
              <a:rPr lang="de-DE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  <a:t>(semi-formal)</a:t>
            </a:r>
            <a:endParaRPr lang="en-US">
              <a:solidFill>
                <a:schemeClr val="bg1">
                  <a:lumMod val="50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586BE4-959C-4900-AE73-54E43E5F38B5}"/>
              </a:ext>
            </a:extLst>
          </p:cNvPr>
          <p:cNvSpPr/>
          <p:nvPr/>
        </p:nvSpPr>
        <p:spPr>
          <a:xfrm>
            <a:off x="6190977" y="2789638"/>
            <a:ext cx="1943100" cy="1866900"/>
          </a:xfrm>
          <a:prstGeom prst="rect">
            <a:avLst/>
          </a:prstGeom>
          <a:solidFill>
            <a:srgbClr val="F2F2F2">
              <a:alpha val="41176"/>
            </a:srgb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  <a:t>Ideen / Werte</a:t>
            </a:r>
            <a:br>
              <a:rPr lang="de-DE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</a:br>
            <a:r>
              <a:rPr lang="de-DE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  <a:t>Gegenwart</a:t>
            </a:r>
            <a:br>
              <a:rPr lang="de-DE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</a:br>
            <a:r>
              <a:rPr lang="de-DE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  <a:t>(informell)</a:t>
            </a:r>
            <a:endParaRPr lang="en-US">
              <a:solidFill>
                <a:schemeClr val="bg1">
                  <a:lumMod val="50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619350-D259-4973-A306-53EFF5453014}"/>
              </a:ext>
            </a:extLst>
          </p:cNvPr>
          <p:cNvSpPr/>
          <p:nvPr/>
        </p:nvSpPr>
        <p:spPr>
          <a:xfrm>
            <a:off x="8134077" y="2789638"/>
            <a:ext cx="1943100" cy="1866900"/>
          </a:xfrm>
          <a:prstGeom prst="rect">
            <a:avLst/>
          </a:prstGeom>
          <a:solidFill>
            <a:srgbClr val="F2F2F2">
              <a:alpha val="41176"/>
            </a:srgb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  <a:t>Dinge</a:t>
            </a:r>
            <a:br>
              <a:rPr lang="de-DE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</a:br>
            <a:r>
              <a:rPr lang="de-DE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  <a:t>(extern)</a:t>
            </a:r>
            <a:endParaRPr lang="en-US">
              <a:solidFill>
                <a:schemeClr val="bg1">
                  <a:lumMod val="50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C9A963-E178-4EEC-A5FD-388FC21CBFAF}"/>
              </a:ext>
            </a:extLst>
          </p:cNvPr>
          <p:cNvSpPr/>
          <p:nvPr/>
        </p:nvSpPr>
        <p:spPr>
          <a:xfrm>
            <a:off x="2426563" y="5057422"/>
            <a:ext cx="3488815" cy="770787"/>
          </a:xfrm>
          <a:prstGeom prst="rect">
            <a:avLst/>
          </a:prstGeom>
          <a:solidFill>
            <a:srgbClr val="F2F2F2">
              <a:alpha val="41176"/>
            </a:srgb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  <a:t>Bewertung: +</a:t>
            </a:r>
            <a:endParaRPr lang="en-US">
              <a:solidFill>
                <a:schemeClr val="bg1">
                  <a:lumMod val="50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A56965-9200-4D72-89C8-A9B630520A06}"/>
              </a:ext>
            </a:extLst>
          </p:cNvPr>
          <p:cNvSpPr/>
          <p:nvPr/>
        </p:nvSpPr>
        <p:spPr>
          <a:xfrm>
            <a:off x="6389669" y="5057421"/>
            <a:ext cx="3488815" cy="770787"/>
          </a:xfrm>
          <a:prstGeom prst="rect">
            <a:avLst/>
          </a:prstGeom>
          <a:solidFill>
            <a:srgbClr val="F2F2F2">
              <a:alpha val="41176"/>
            </a:srgb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  <a:t>Bewertung: - / ?</a:t>
            </a:r>
            <a:endParaRPr lang="en-US">
              <a:solidFill>
                <a:schemeClr val="bg1">
                  <a:lumMod val="50000"/>
                </a:schemeClr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847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88C7513-B375-4841-B5A0-69572AED2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12" y="298473"/>
            <a:ext cx="11213976" cy="626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501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B27507B-49F7-4A14-BC21-F63D53AB3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418" y="207529"/>
            <a:ext cx="9006447" cy="644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850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1DEF78-1E65-4421-A87F-E1BABE686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817" y="389122"/>
            <a:ext cx="8158183" cy="607975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17C2350-C491-46DA-88AA-19B9E6B50B16}"/>
              </a:ext>
            </a:extLst>
          </p:cNvPr>
          <p:cNvSpPr/>
          <p:nvPr/>
        </p:nvSpPr>
        <p:spPr>
          <a:xfrm>
            <a:off x="1998292" y="949677"/>
            <a:ext cx="1411658" cy="1866900"/>
          </a:xfrm>
          <a:prstGeom prst="rect">
            <a:avLst/>
          </a:prstGeom>
          <a:solidFill>
            <a:srgbClr val="F2F2F2">
              <a:alpha val="41176"/>
            </a:srgb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  <a:t>Regeln</a:t>
            </a:r>
            <a:br>
              <a:rPr lang="de-DE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</a:br>
            <a:r>
              <a:rPr lang="de-DE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  <a:t>(formelle)</a:t>
            </a:r>
            <a:endParaRPr lang="en-US">
              <a:solidFill>
                <a:schemeClr val="bg1">
                  <a:lumMod val="50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582C70-2BAF-45B0-B77A-86C0441A89B4}"/>
              </a:ext>
            </a:extLst>
          </p:cNvPr>
          <p:cNvSpPr/>
          <p:nvPr/>
        </p:nvSpPr>
        <p:spPr>
          <a:xfrm>
            <a:off x="6684315" y="949677"/>
            <a:ext cx="1411659" cy="1764948"/>
          </a:xfrm>
          <a:prstGeom prst="rect">
            <a:avLst/>
          </a:prstGeom>
          <a:solidFill>
            <a:srgbClr val="F2F2F2">
              <a:alpha val="41176"/>
            </a:srgb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  <a:t>Menschen + Ideen</a:t>
            </a:r>
            <a:br>
              <a:rPr lang="de-DE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</a:br>
            <a:r>
              <a:rPr lang="de-DE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  <a:t>(semi-formal)</a:t>
            </a:r>
            <a:endParaRPr lang="en-US">
              <a:solidFill>
                <a:schemeClr val="bg1">
                  <a:lumMod val="50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F4D93A-C77F-476F-A80E-E504FDDA2877}"/>
              </a:ext>
            </a:extLst>
          </p:cNvPr>
          <p:cNvSpPr/>
          <p:nvPr/>
        </p:nvSpPr>
        <p:spPr>
          <a:xfrm>
            <a:off x="5146359" y="949678"/>
            <a:ext cx="1361097" cy="1764948"/>
          </a:xfrm>
          <a:prstGeom prst="rect">
            <a:avLst/>
          </a:prstGeom>
          <a:solidFill>
            <a:srgbClr val="F2F2F2">
              <a:alpha val="41176"/>
            </a:srgb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  <a:t>Ideen </a:t>
            </a:r>
            <a:br>
              <a:rPr lang="de-DE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</a:br>
            <a:r>
              <a:rPr lang="de-DE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  <a:t>(Zukunft)</a:t>
            </a:r>
            <a:br>
              <a:rPr lang="de-DE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</a:br>
            <a:r>
              <a:rPr lang="de-DE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  <a:t>(formal)</a:t>
            </a:r>
            <a:endParaRPr lang="en-US">
              <a:solidFill>
                <a:schemeClr val="bg1">
                  <a:lumMod val="50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B24D73-A068-45EF-A824-F0537E33FA09}"/>
              </a:ext>
            </a:extLst>
          </p:cNvPr>
          <p:cNvSpPr/>
          <p:nvPr/>
        </p:nvSpPr>
        <p:spPr>
          <a:xfrm>
            <a:off x="8229599" y="949677"/>
            <a:ext cx="1542777" cy="1866900"/>
          </a:xfrm>
          <a:prstGeom prst="rect">
            <a:avLst/>
          </a:prstGeom>
          <a:solidFill>
            <a:srgbClr val="F2F2F2">
              <a:alpha val="41176"/>
            </a:srgb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  <a:t>Menschen</a:t>
            </a:r>
            <a:br>
              <a:rPr lang="de-DE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</a:br>
            <a:r>
              <a:rPr lang="de-DE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  <a:t>(extern)</a:t>
            </a:r>
            <a:endParaRPr lang="en-US">
              <a:solidFill>
                <a:schemeClr val="bg1">
                  <a:lumMod val="50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8BC97B-FCD4-4C6B-9608-91BE353B5E12}"/>
              </a:ext>
            </a:extLst>
          </p:cNvPr>
          <p:cNvSpPr/>
          <p:nvPr/>
        </p:nvSpPr>
        <p:spPr>
          <a:xfrm>
            <a:off x="5610578" y="2816576"/>
            <a:ext cx="2480613" cy="1764947"/>
          </a:xfrm>
          <a:prstGeom prst="rect">
            <a:avLst/>
          </a:prstGeom>
          <a:solidFill>
            <a:srgbClr val="F2F2F2">
              <a:alpha val="41176"/>
            </a:srgb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  <a:t>Dinge, Werkzeuge</a:t>
            </a:r>
            <a:endParaRPr lang="en-US">
              <a:solidFill>
                <a:schemeClr val="bg1">
                  <a:lumMod val="50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7CFB9E-70C9-4B55-9F26-D414510EF4A1}"/>
              </a:ext>
            </a:extLst>
          </p:cNvPr>
          <p:cNvSpPr/>
          <p:nvPr/>
        </p:nvSpPr>
        <p:spPr>
          <a:xfrm>
            <a:off x="1212479" y="5048193"/>
            <a:ext cx="1571626" cy="1067129"/>
          </a:xfrm>
          <a:prstGeom prst="rect">
            <a:avLst/>
          </a:prstGeom>
          <a:solidFill>
            <a:srgbClr val="F2F2F2">
              <a:alpha val="41176"/>
            </a:srgb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  <a:t>Menschen</a:t>
            </a:r>
            <a:br>
              <a:rPr lang="de-DE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</a:br>
            <a:r>
              <a:rPr lang="de-DE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  <a:t>(Zukunft)</a:t>
            </a:r>
            <a:br>
              <a:rPr lang="de-DE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</a:br>
            <a:r>
              <a:rPr lang="de-DE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  <a:t>(semi-formal)</a:t>
            </a:r>
            <a:endParaRPr lang="en-US">
              <a:solidFill>
                <a:schemeClr val="bg1">
                  <a:lumMod val="50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29EAB3-0961-47C4-A4C6-F89F3E884EC3}"/>
              </a:ext>
            </a:extLst>
          </p:cNvPr>
          <p:cNvSpPr/>
          <p:nvPr/>
        </p:nvSpPr>
        <p:spPr>
          <a:xfrm>
            <a:off x="-195283" y="2816577"/>
            <a:ext cx="1943100" cy="1866900"/>
          </a:xfrm>
          <a:prstGeom prst="rect">
            <a:avLst/>
          </a:prstGeom>
          <a:solidFill>
            <a:srgbClr val="F2F2F2">
              <a:alpha val="41176"/>
            </a:srgb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  <a:t>Ideen / Werte</a:t>
            </a:r>
            <a:br>
              <a:rPr lang="de-DE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</a:br>
            <a:r>
              <a:rPr lang="de-DE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  <a:t>Gegenwart</a:t>
            </a:r>
            <a:br>
              <a:rPr lang="de-DE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</a:br>
            <a:r>
              <a:rPr lang="de-DE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  <a:t>(informell)</a:t>
            </a:r>
            <a:endParaRPr lang="en-US">
              <a:solidFill>
                <a:schemeClr val="bg1">
                  <a:lumMod val="50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5833AA-6215-4B06-BE67-746E78327F0F}"/>
              </a:ext>
            </a:extLst>
          </p:cNvPr>
          <p:cNvSpPr/>
          <p:nvPr/>
        </p:nvSpPr>
        <p:spPr>
          <a:xfrm>
            <a:off x="9906000" y="3037288"/>
            <a:ext cx="1943100" cy="1866900"/>
          </a:xfrm>
          <a:prstGeom prst="rect">
            <a:avLst/>
          </a:prstGeom>
          <a:solidFill>
            <a:srgbClr val="F2F2F2">
              <a:alpha val="41176"/>
            </a:srgb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  <a:t>Dinge</a:t>
            </a:r>
            <a:br>
              <a:rPr lang="de-DE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</a:br>
            <a:r>
              <a:rPr lang="de-DE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  <a:t>(extern)</a:t>
            </a:r>
            <a:endParaRPr lang="en-US">
              <a:solidFill>
                <a:schemeClr val="bg1">
                  <a:lumMod val="50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FFBF76B-878B-411F-B42F-9F6B92E3912D}"/>
              </a:ext>
            </a:extLst>
          </p:cNvPr>
          <p:cNvSpPr/>
          <p:nvPr/>
        </p:nvSpPr>
        <p:spPr>
          <a:xfrm>
            <a:off x="2121763" y="5095522"/>
            <a:ext cx="3488815" cy="770787"/>
          </a:xfrm>
          <a:prstGeom prst="rect">
            <a:avLst/>
          </a:prstGeom>
          <a:solidFill>
            <a:srgbClr val="F2F2F2">
              <a:alpha val="41176"/>
            </a:srgb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  <a:t>Bewertung: +</a:t>
            </a:r>
            <a:endParaRPr lang="en-US">
              <a:solidFill>
                <a:schemeClr val="bg1">
                  <a:lumMod val="50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3DEA1F-3311-489C-9C0B-73CC06A277AE}"/>
              </a:ext>
            </a:extLst>
          </p:cNvPr>
          <p:cNvSpPr/>
          <p:nvPr/>
        </p:nvSpPr>
        <p:spPr>
          <a:xfrm>
            <a:off x="6084869" y="5095521"/>
            <a:ext cx="3488815" cy="770787"/>
          </a:xfrm>
          <a:prstGeom prst="rect">
            <a:avLst/>
          </a:prstGeom>
          <a:solidFill>
            <a:srgbClr val="F2F2F2">
              <a:alpha val="41176"/>
            </a:srgb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  <a:t>Bewertung: - / ?</a:t>
            </a:r>
            <a:endParaRPr lang="en-US">
              <a:solidFill>
                <a:schemeClr val="bg1">
                  <a:lumMod val="50000"/>
                </a:schemeClr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419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552A1BB-B65D-4D31-9E9C-B830D16E8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35" y="638776"/>
            <a:ext cx="8334390" cy="578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407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E60AA6-D468-4C7A-A2AB-DFFDBC628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20" y="323400"/>
            <a:ext cx="8386780" cy="62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037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675" y="295275"/>
            <a:ext cx="9144000" cy="646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193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736697F-79AA-4D59-AD72-114F528D8C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967"/>
          <a:stretch/>
        </p:blipFill>
        <p:spPr>
          <a:xfrm>
            <a:off x="1741487" y="600074"/>
            <a:ext cx="8869363" cy="581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298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0673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Abadi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Ehms, Karsten (T RDA BAM SMR-DE)</dc:creator>
  <cp:lastModifiedBy>Ehms, Karsten (T RDA BAM SMR-DE)</cp:lastModifiedBy>
  <cp:revision>10</cp:revision>
  <dcterms:created xsi:type="dcterms:W3CDTF">2021-03-02T07:10:04Z</dcterms:created>
  <dcterms:modified xsi:type="dcterms:W3CDTF">2021-03-11T10:01:54Z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59b6cd5-d141-4a33-8bf1-0ca04484304f_Enabled">
    <vt:lpwstr>true</vt:lpwstr>
  </property>
  <property fmtid="{D5CDD505-2E9C-101B-9397-08002B2CF9AE}" pid="3" name="MSIP_Label_a59b6cd5-d141-4a33-8bf1-0ca04484304f_SetDate">
    <vt:lpwstr>2021-03-11T10:01:54Z</vt:lpwstr>
  </property>
  <property fmtid="{D5CDD505-2E9C-101B-9397-08002B2CF9AE}" pid="4" name="MSIP_Label_a59b6cd5-d141-4a33-8bf1-0ca04484304f_Method">
    <vt:lpwstr>Standard</vt:lpwstr>
  </property>
  <property fmtid="{D5CDD505-2E9C-101B-9397-08002B2CF9AE}" pid="5" name="MSIP_Label_a59b6cd5-d141-4a33-8bf1-0ca04484304f_Name">
    <vt:lpwstr>restricted-default</vt:lpwstr>
  </property>
  <property fmtid="{D5CDD505-2E9C-101B-9397-08002B2CF9AE}" pid="6" name="MSIP_Label_a59b6cd5-d141-4a33-8bf1-0ca04484304f_SiteId">
    <vt:lpwstr>38ae3bcd-9579-4fd4-adda-b42e1495d55a</vt:lpwstr>
  </property>
  <property fmtid="{D5CDD505-2E9C-101B-9397-08002B2CF9AE}" pid="7" name="MSIP_Label_a59b6cd5-d141-4a33-8bf1-0ca04484304f_ActionId">
    <vt:lpwstr>4a43a8ad-789d-4455-a712-0601a9e29800</vt:lpwstr>
  </property>
  <property fmtid="{D5CDD505-2E9C-101B-9397-08002B2CF9AE}" pid="8" name="MSIP_Label_a59b6cd5-d141-4a33-8bf1-0ca04484304f_ContentBits">
    <vt:lpwstr>0</vt:lpwstr>
  </property>
  <property fmtid="{D5CDD505-2E9C-101B-9397-08002B2CF9AE}" pid="9" name="Document_Confidentiality">
    <vt:lpwstr>Restricted</vt:lpwstr>
  </property>
</Properties>
</file>