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685" r:id="rId3"/>
    <p:sldId id="684" r:id="rId4"/>
    <p:sldId id="257" r:id="rId5"/>
    <p:sldId id="258" r:id="rId6"/>
    <p:sldId id="259" r:id="rId7"/>
    <p:sldId id="683" r:id="rId8"/>
    <p:sldId id="261" r:id="rId9"/>
    <p:sldId id="263" r:id="rId10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0" d="100"/>
          <a:sy n="100" d="100"/>
        </p:scale>
        <p:origin x="1416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3B1E-FCC1-4A5E-9AAF-BCC374D20566}" type="datetimeFigureOut">
              <a:rPr lang="en-US" smtClean="0"/>
              <a:t>2021-06-10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DB7C-C069-4E7B-A877-EAAC3C185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60AA6-D468-4C7A-A2AB-DFFDBC62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27" y="2648918"/>
            <a:ext cx="7429071" cy="55019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33F671-6B7F-42D2-BEB9-BBBF1CB16037}"/>
              </a:ext>
            </a:extLst>
          </p:cNvPr>
          <p:cNvSpPr/>
          <p:nvPr/>
        </p:nvSpPr>
        <p:spPr>
          <a:xfrm>
            <a:off x="2040096" y="31699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Regeln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(formelle)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D73FA-8DD7-45E2-97E2-BB70DFF2D2B5}"/>
              </a:ext>
            </a:extLst>
          </p:cNvPr>
          <p:cNvSpPr/>
          <p:nvPr/>
        </p:nvSpPr>
        <p:spPr>
          <a:xfrm>
            <a:off x="3761308" y="31699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 + Ideen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BEF5A-BCF4-42A3-8291-CDBA7502FEBB}"/>
              </a:ext>
            </a:extLst>
          </p:cNvPr>
          <p:cNvSpPr/>
          <p:nvPr/>
        </p:nvSpPr>
        <p:spPr>
          <a:xfrm>
            <a:off x="5484012" y="31699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(formal)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61FD9-670D-4187-83BA-E792BCA8A417}"/>
              </a:ext>
            </a:extLst>
          </p:cNvPr>
          <p:cNvSpPr/>
          <p:nvPr/>
        </p:nvSpPr>
        <p:spPr>
          <a:xfrm>
            <a:off x="7205225" y="31699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0FF19-A8DE-47C0-BBAA-ED6203BCEDBC}"/>
              </a:ext>
            </a:extLst>
          </p:cNvPr>
          <p:cNvSpPr/>
          <p:nvPr/>
        </p:nvSpPr>
        <p:spPr>
          <a:xfrm>
            <a:off x="2040096" y="48335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Dinge, Werkzeuge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ABFE2-BE0C-4C0B-948E-82A06F775FC7}"/>
              </a:ext>
            </a:extLst>
          </p:cNvPr>
          <p:cNvSpPr/>
          <p:nvPr/>
        </p:nvSpPr>
        <p:spPr>
          <a:xfrm>
            <a:off x="3761308" y="48335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86BE4-959C-4900-AE73-54E43E5F38B5}"/>
              </a:ext>
            </a:extLst>
          </p:cNvPr>
          <p:cNvSpPr/>
          <p:nvPr/>
        </p:nvSpPr>
        <p:spPr>
          <a:xfrm>
            <a:off x="5484012" y="48335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/ Werte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Gegenwart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(informell)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19350-D259-4973-A306-53EFF5453014}"/>
              </a:ext>
            </a:extLst>
          </p:cNvPr>
          <p:cNvSpPr/>
          <p:nvPr/>
        </p:nvSpPr>
        <p:spPr>
          <a:xfrm>
            <a:off x="7205225" y="483352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C9A963-E178-4EEC-A5FD-388FC21CBFAF}"/>
              </a:ext>
            </a:extLst>
          </p:cNvPr>
          <p:cNvSpPr/>
          <p:nvPr/>
        </p:nvSpPr>
        <p:spPr>
          <a:xfrm>
            <a:off x="2149467" y="6842349"/>
            <a:ext cx="3090418" cy="682769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+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56965-9200-4D72-89C8-A9B630520A06}"/>
              </a:ext>
            </a:extLst>
          </p:cNvPr>
          <p:cNvSpPr/>
          <p:nvPr/>
        </p:nvSpPr>
        <p:spPr>
          <a:xfrm>
            <a:off x="5660015" y="6842349"/>
            <a:ext cx="3090418" cy="682769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- / ?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8C7513-B375-4841-B5A0-69572AED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0" y="2626838"/>
            <a:ext cx="9933422" cy="55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7507B-49F7-4A14-BC21-F63D53AB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42" y="2546279"/>
            <a:ext cx="7977976" cy="57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1DEF78-1E65-4421-A87F-E1BABE68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29" y="2707136"/>
            <a:ext cx="7226578" cy="5385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C2350-C491-46DA-88AA-19B9E6B50B16}"/>
              </a:ext>
            </a:extLst>
          </p:cNvPr>
          <p:cNvSpPr/>
          <p:nvPr/>
        </p:nvSpPr>
        <p:spPr>
          <a:xfrm>
            <a:off x="1770101" y="3203678"/>
            <a:ext cx="1250457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Regeln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(formelle)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82C70-2BAF-45B0-B77A-86C0441A89B4}"/>
              </a:ext>
            </a:extLst>
          </p:cNvPr>
          <p:cNvSpPr/>
          <p:nvPr/>
        </p:nvSpPr>
        <p:spPr>
          <a:xfrm>
            <a:off x="5921015" y="3203679"/>
            <a:ext cx="1250458" cy="156340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 + Ideen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D93A-C77F-476F-A80E-E504FDDA2877}"/>
              </a:ext>
            </a:extLst>
          </p:cNvPr>
          <p:cNvSpPr/>
          <p:nvPr/>
        </p:nvSpPr>
        <p:spPr>
          <a:xfrm>
            <a:off x="4558682" y="3203679"/>
            <a:ext cx="1205670" cy="156340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(formal)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24D73-A068-45EF-A824-F0537E33FA09}"/>
              </a:ext>
            </a:extLst>
          </p:cNvPr>
          <p:cNvSpPr/>
          <p:nvPr/>
        </p:nvSpPr>
        <p:spPr>
          <a:xfrm>
            <a:off x="7289839" y="3203678"/>
            <a:ext cx="1366603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BC97B-FCD4-4C6B-9608-91BE353B5E12}"/>
              </a:ext>
            </a:extLst>
          </p:cNvPr>
          <p:cNvSpPr/>
          <p:nvPr/>
        </p:nvSpPr>
        <p:spPr>
          <a:xfrm>
            <a:off x="4969891" y="4857392"/>
            <a:ext cx="2197345" cy="1563403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Dinge, Werkzeuge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CFB9E-70C9-4B55-9F26-D414510EF4A1}"/>
              </a:ext>
            </a:extLst>
          </p:cNvPr>
          <p:cNvSpPr/>
          <p:nvPr/>
        </p:nvSpPr>
        <p:spPr>
          <a:xfrm>
            <a:off x="1074022" y="6834174"/>
            <a:ext cx="1392158" cy="945271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Menschen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(Zukunft)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(semi-formal)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9EAB3-0961-47C4-A4C6-F89F3E884EC3}"/>
              </a:ext>
            </a:extLst>
          </p:cNvPr>
          <p:cNvSpPr/>
          <p:nvPr/>
        </p:nvSpPr>
        <p:spPr>
          <a:xfrm>
            <a:off x="-172983" y="4857392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Ideen / Werte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Gegenwart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(informell)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833AA-6215-4B06-BE67-746E78327F0F}"/>
              </a:ext>
            </a:extLst>
          </p:cNvPr>
          <p:cNvSpPr/>
          <p:nvPr/>
        </p:nvSpPr>
        <p:spPr>
          <a:xfrm>
            <a:off x="8774807" y="5052899"/>
            <a:ext cx="1721212" cy="1653714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Dinge</a:t>
            </a:r>
            <a:b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</a:br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(extern)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FBF76B-878B-411F-B42F-9F6B92E3912D}"/>
              </a:ext>
            </a:extLst>
          </p:cNvPr>
          <p:cNvSpPr/>
          <p:nvPr/>
        </p:nvSpPr>
        <p:spPr>
          <a:xfrm>
            <a:off x="1879473" y="6876099"/>
            <a:ext cx="3090418" cy="682769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+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3DEA1F-3311-489C-9C0B-73CC06A277AE}"/>
              </a:ext>
            </a:extLst>
          </p:cNvPr>
          <p:cNvSpPr/>
          <p:nvPr/>
        </p:nvSpPr>
        <p:spPr>
          <a:xfrm>
            <a:off x="5390021" y="6876098"/>
            <a:ext cx="3090418" cy="682769"/>
          </a:xfrm>
          <a:prstGeom prst="rect">
            <a:avLst/>
          </a:prstGeom>
          <a:solidFill>
            <a:srgbClr val="F2F2F2">
              <a:alpha val="41176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94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Bewertung: - / ?</a:t>
            </a:r>
            <a:endParaRPr lang="en-US" sz="1594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2A1BB-B65D-4D31-9E9C-B830D16E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27" y="2928280"/>
            <a:ext cx="7382663" cy="51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0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60AA6-D468-4C7A-A2AB-DFFDBC62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27" y="2648918"/>
            <a:ext cx="7429071" cy="55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31" y="2624005"/>
            <a:ext cx="8099822" cy="57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36697F-79AA-4D59-AD72-114F528D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7"/>
          <a:stretch/>
        </p:blipFill>
        <p:spPr>
          <a:xfrm>
            <a:off x="1542622" y="2893998"/>
            <a:ext cx="7856546" cy="51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E8518-0D47-4FBE-B3E7-03FFB194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07346" y="5121863"/>
            <a:ext cx="5251754" cy="2773653"/>
          </a:xfrm>
          <a:prstGeom prst="rect">
            <a:avLst/>
          </a:prstGeom>
          <a:ln>
            <a:noFill/>
          </a:ln>
          <a:effectLst/>
          <a:scene3d>
            <a:camera prst="perspectiveRelaxedModerately" fov="4500000">
              <a:rot lat="7800000" lon="0" rev="0"/>
            </a:camera>
            <a:lightRig rig="threePt" dir="t">
              <a:rot lat="0" lon="0" rev="0"/>
            </a:lightRig>
          </a:scene3d>
          <a:sp3d z="590550" prstMaterial="powder"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05E4C-1682-49FC-80BB-41950E21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138482" y="3509174"/>
            <a:ext cx="4589481" cy="2422773"/>
          </a:xfrm>
          <a:prstGeom prst="rect">
            <a:avLst/>
          </a:prstGeom>
          <a:ln>
            <a:noFill/>
          </a:ln>
          <a:effectLst/>
          <a:scene3d>
            <a:camera prst="perspectiveRelaxedModerately" fov="4500000">
              <a:rot lat="7800000" lon="0" rev="0"/>
            </a:camera>
            <a:lightRig rig="threePt" dir="t">
              <a:rot lat="0" lon="0" rev="0"/>
            </a:lightRig>
          </a:scene3d>
          <a:sp3d z="590550" prstMaterial="powder"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4D1B9-0A6E-4065-8FA5-EBF6A360F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180246" y="1858830"/>
            <a:ext cx="4505954" cy="2343477"/>
          </a:xfrm>
          <a:prstGeom prst="rect">
            <a:avLst/>
          </a:prstGeom>
          <a:ln>
            <a:noFill/>
          </a:ln>
          <a:effectLst/>
          <a:scene3d>
            <a:camera prst="perspectiveRelaxedModerately" fov="4500000">
              <a:rot lat="7800000" lon="0" rev="0"/>
            </a:camera>
            <a:lightRig rig="threePt" dir="t">
              <a:rot lat="0" lon="0" rev="0"/>
            </a:lightRig>
          </a:scene3d>
          <a:sp3d z="590550" prstMaterial="powder"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FFA45C-2F0C-4DB0-8CD1-2A6E82A08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123933" y="5876517"/>
            <a:ext cx="6633057" cy="739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9EEDFB-A1CE-437E-B3C5-FB73771DA0C0}"/>
              </a:ext>
            </a:extLst>
          </p:cNvPr>
          <p:cNvSpPr txBox="1"/>
          <p:nvPr/>
        </p:nvSpPr>
        <p:spPr>
          <a:xfrm>
            <a:off x="9105900" y="882015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Individum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BD39B-B855-455B-B0D0-6BE889DC9B2E}"/>
              </a:ext>
            </a:extLst>
          </p:cNvPr>
          <p:cNvSpPr txBox="1"/>
          <p:nvPr/>
        </p:nvSpPr>
        <p:spPr>
          <a:xfrm>
            <a:off x="9029700" y="6581775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Team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AAA19-9721-4D3B-B7C9-A269B1F5495F}"/>
              </a:ext>
            </a:extLst>
          </p:cNvPr>
          <p:cNvSpPr txBox="1"/>
          <p:nvPr/>
        </p:nvSpPr>
        <p:spPr>
          <a:xfrm>
            <a:off x="9029700" y="4784797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Netzwerk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9D5A8-FAA5-4835-B630-9D047DBD453E}"/>
              </a:ext>
            </a:extLst>
          </p:cNvPr>
          <p:cNvSpPr txBox="1"/>
          <p:nvPr/>
        </p:nvSpPr>
        <p:spPr>
          <a:xfrm>
            <a:off x="9029699" y="3236985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Organisation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DFADE8-4B99-437D-80F7-43CFABDEF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446851" y="7076467"/>
            <a:ext cx="5972744" cy="3017054"/>
          </a:xfrm>
          <a:prstGeom prst="rect">
            <a:avLst/>
          </a:prstGeom>
          <a:ln>
            <a:noFill/>
          </a:ln>
          <a:effectLst/>
          <a:scene3d>
            <a:camera prst="perspectiveRelaxedModerately" fov="4500000">
              <a:rot lat="7800000" lon="0" rev="0"/>
            </a:camera>
            <a:lightRig rig="threePt" dir="t">
              <a:rot lat="0" lon="0" rev="0"/>
            </a:lightRig>
          </a:scene3d>
          <a:sp3d z="590550" prstMaterial="powder"/>
        </p:spPr>
      </p:pic>
    </p:spTree>
    <p:extLst>
      <p:ext uri="{BB962C8B-B14F-4D97-AF65-F5344CB8AC3E}">
        <p14:creationId xmlns:p14="http://schemas.microsoft.com/office/powerpoint/2010/main" val="331067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Ehms, Karsten (T RDA BAM SMR-DE)</dc:creator>
  <cp:lastModifiedBy>Ehms, Karsten (T RDA BAM SMR-DE)</cp:lastModifiedBy>
  <cp:revision>18</cp:revision>
  <dcterms:created xsi:type="dcterms:W3CDTF">2021-03-02T07:10:04Z</dcterms:created>
  <dcterms:modified xsi:type="dcterms:W3CDTF">2021-06-10T12:51:00Z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2021-06-10T12:51:00Z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4a43a8ad-789d-4455-a712-0601a9e29800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