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6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9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1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89EA-D684-304C-8216-C169D23BD5B6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6F8-10A9-1D4E-BF6A-C7BABC04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haos_the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Bifurcation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Karsten 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8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http://en.wikipedia.org/wiki/Chaos_theory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Schroeder, Manfred R. </a:t>
            </a:r>
            <a:r>
              <a:rPr lang="en-US" sz="1600" i="1" dirty="0" smtClean="0"/>
              <a:t>Fractals, Chaos, Power Laws: Minutes from an Infinite Paradise.</a:t>
            </a:r>
            <a:r>
              <a:rPr lang="en-US" sz="1600" dirty="0" smtClean="0"/>
              <a:t> New York: 	W.H. Freeman, 1991. Print.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260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692"/>
            <a:ext cx="8229600" cy="5402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logistic map is the graphical representation of the function  </a:t>
            </a:r>
            <a:r>
              <a:rPr lang="en-US" i="1" dirty="0" smtClean="0"/>
              <a:t>x</a:t>
            </a:r>
            <a:r>
              <a:rPr lang="en-US" i="1" baseline="-25000" dirty="0" smtClean="0"/>
              <a:t>n+1</a:t>
            </a:r>
            <a:r>
              <a:rPr lang="en-US" i="1" dirty="0" smtClean="0"/>
              <a:t>=</a:t>
            </a:r>
            <a:r>
              <a:rPr lang="en-US" i="1" dirty="0" err="1" smtClean="0"/>
              <a:t>rx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(</a:t>
            </a:r>
            <a:r>
              <a:rPr lang="en-US" i="1" dirty="0"/>
              <a:t>1-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i="1" dirty="0" smtClean="0"/>
              <a:t>) 	</a:t>
            </a:r>
            <a:r>
              <a:rPr lang="en-US" dirty="0" smtClean="0"/>
              <a:t>with the domain of [0,4] and range of [0,1]</a:t>
            </a:r>
            <a:endParaRPr lang="en-US" i="1" dirty="0" smtClean="0"/>
          </a:p>
          <a:p>
            <a:r>
              <a:rPr lang="en-US" dirty="0" smtClean="0"/>
              <a:t>As the value of r increases past ~3.56995, the function begins to exhibit chaotic behavior, with several small windows of stability, most notably at r = 3.82843</a:t>
            </a:r>
          </a:p>
          <a:p>
            <a:r>
              <a:rPr lang="en-US" dirty="0" smtClean="0"/>
              <a:t>The number of times each initial value of x is </a:t>
            </a:r>
            <a:r>
              <a:rPr lang="en-US" dirty="0" err="1" smtClean="0"/>
              <a:t>recursed</a:t>
            </a:r>
            <a:r>
              <a:rPr lang="en-US" dirty="0" smtClean="0"/>
              <a:t> dramatically changes the accuracy of the graph, because if you </a:t>
            </a:r>
            <a:r>
              <a:rPr lang="en-US" dirty="0" err="1" smtClean="0"/>
              <a:t>recurse</a:t>
            </a:r>
            <a:r>
              <a:rPr lang="en-US" dirty="0" smtClean="0"/>
              <a:t> n times, the graph is capable of drawing up to an n period stable orbit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5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Recursive Iterations, results in only a stable orbit of period 2</a:t>
            </a:r>
            <a:endParaRPr lang="en-US" dirty="0"/>
          </a:p>
        </p:txBody>
      </p:sp>
      <p:pic>
        <p:nvPicPr>
          <p:cNvPr id="6" name="Picture 5" descr="2 It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318"/>
            <a:ext cx="9144000" cy="33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7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Recursive Iterations, results in a stable orbit of period 4</a:t>
            </a:r>
            <a:endParaRPr lang="en-US" dirty="0"/>
          </a:p>
        </p:txBody>
      </p:sp>
      <p:pic>
        <p:nvPicPr>
          <p:cNvPr id="4" name="Picture 3" descr="4 it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" y="2516290"/>
            <a:ext cx="9144000" cy="32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 Recursive Iterations, results in a stable orbit of period 8</a:t>
            </a:r>
            <a:endParaRPr lang="en-US" dirty="0"/>
          </a:p>
        </p:txBody>
      </p:sp>
      <p:pic>
        <p:nvPicPr>
          <p:cNvPr id="7" name="Picture 6" descr="8 It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657"/>
            <a:ext cx="9144000" cy="33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16 Recursive Iterations, results in a stable orbit of period 16</a:t>
            </a:r>
            <a:endParaRPr lang="en-US" dirty="0"/>
          </a:p>
        </p:txBody>
      </p:sp>
      <p:pic>
        <p:nvPicPr>
          <p:cNvPr id="6" name="Picture 5" descr="16 It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9684"/>
            <a:ext cx="9144000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32 Recursive Iterations, results in a stable orbit of period 32</a:t>
            </a:r>
            <a:endParaRPr lang="en-US" dirty="0"/>
          </a:p>
        </p:txBody>
      </p:sp>
      <p:pic>
        <p:nvPicPr>
          <p:cNvPr id="4" name="Picture 3" descr="32 It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7853"/>
            <a:ext cx="9144000" cy="32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9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Logistic Map</a:t>
            </a:r>
            <a:br>
              <a:rPr lang="en-US" dirty="0" smtClean="0"/>
            </a:br>
            <a:r>
              <a:rPr lang="en-US" dirty="0" smtClean="0"/>
              <a:t>(source: </a:t>
            </a:r>
            <a:r>
              <a:rPr lang="en-US" dirty="0" err="1" smtClean="0"/>
              <a:t>wikipedia.org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Logistic_Bifurcation_map_High_Res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19" y="1827580"/>
            <a:ext cx="6595560" cy="46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2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programmed this using java. To execute the code, you will need to have installed a JDK, and to view it you will need an IDE. I used </a:t>
            </a:r>
            <a:r>
              <a:rPr lang="en-US" dirty="0" err="1" smtClean="0"/>
              <a:t>jGRASP</a:t>
            </a:r>
            <a:r>
              <a:rPr lang="en-US" dirty="0" smtClean="0"/>
              <a:t>. The java file in the .zip you want to execute is the </a:t>
            </a:r>
            <a:r>
              <a:rPr lang="en-US" dirty="0" err="1" smtClean="0"/>
              <a:t>BifurcationDiagram.java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170</Words>
  <Application>Microsoft Macintosh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Logistic Bifurcation Map</vt:lpstr>
      <vt:lpstr>PowerPoint Presentation</vt:lpstr>
      <vt:lpstr>2 Recursive Iterations, results in only a stable orbit of period 2</vt:lpstr>
      <vt:lpstr>4 Recursive Iterations, results in a stable orbit of period 4</vt:lpstr>
      <vt:lpstr>8 Recursive Iterations, results in a stable orbit of period 8</vt:lpstr>
      <vt:lpstr>16 Recursive Iterations, results in a stable orbit of period 16</vt:lpstr>
      <vt:lpstr>32 Recursive Iterations, results in a stable orbit of period 32</vt:lpstr>
      <vt:lpstr>Actual Logistic Map (source: wikipedia.org)</vt:lpstr>
      <vt:lpstr>Code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Bifurcation Map</dc:title>
  <dc:creator>Karsten Roberts</dc:creator>
  <cp:lastModifiedBy>Karsten Roberts</cp:lastModifiedBy>
  <cp:revision>8</cp:revision>
  <dcterms:created xsi:type="dcterms:W3CDTF">2015-05-29T17:21:58Z</dcterms:created>
  <dcterms:modified xsi:type="dcterms:W3CDTF">2015-05-29T21:36:02Z</dcterms:modified>
</cp:coreProperties>
</file>