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6B116-980E-472D-8427-B591610305C0}" v="166" dt="2023-05-27T18:54:29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504" y="-3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 Xue Xian" userId="9a2d8b0f-eabc-477f-b942-efd7ae3b111c" providerId="ADAL" clId="{C856B116-980E-472D-8427-B591610305C0}"/>
    <pc:docChg chg="modSld">
      <pc:chgData name="Lim  Xue Xian" userId="9a2d8b0f-eabc-477f-b942-efd7ae3b111c" providerId="ADAL" clId="{C856B116-980E-472D-8427-B591610305C0}" dt="2023-05-27T18:54:29.174" v="167" actId="20577"/>
      <pc:docMkLst>
        <pc:docMk/>
      </pc:docMkLst>
      <pc:sldChg chg="modSp mod">
        <pc:chgData name="Lim  Xue Xian" userId="9a2d8b0f-eabc-477f-b942-efd7ae3b111c" providerId="ADAL" clId="{C856B116-980E-472D-8427-B591610305C0}" dt="2023-05-27T18:54:29.174" v="167" actId="20577"/>
        <pc:sldMkLst>
          <pc:docMk/>
          <pc:sldMk cId="4248711257" sldId="256"/>
        </pc:sldMkLst>
        <pc:graphicFrameChg chg="mod modGraphic">
          <ac:chgData name="Lim  Xue Xian" userId="9a2d8b0f-eabc-477f-b942-efd7ae3b111c" providerId="ADAL" clId="{C856B116-980E-472D-8427-B591610305C0}" dt="2023-05-27T18:54:29.174" v="167" actId="20577"/>
          <ac:graphicFrameMkLst>
            <pc:docMk/>
            <pc:sldMk cId="4248711257" sldId="256"/>
            <ac:graphicFrameMk id="4" creationId="{A8578983-D1E6-ABB2-C2AC-941451B1C17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C4E0C-AE73-4D33-A533-F74983D5980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5C3D7034-E18B-47B1-B508-3ABD8C118F37}">
      <dgm:prSet phldrT="[Text]"/>
      <dgm:spPr/>
      <dgm:t>
        <a:bodyPr/>
        <a:lstStyle/>
        <a:p>
          <a:r>
            <a:rPr lang="en-SG" dirty="0"/>
            <a:t>Pelvis</a:t>
          </a:r>
        </a:p>
      </dgm:t>
    </dgm:pt>
    <dgm:pt modelId="{A434056F-2BF3-4AE4-BF76-642781E64D38}" type="parTrans" cxnId="{98A6A450-DC47-4830-B175-156464C5E1E1}">
      <dgm:prSet/>
      <dgm:spPr/>
      <dgm:t>
        <a:bodyPr/>
        <a:lstStyle/>
        <a:p>
          <a:endParaRPr lang="en-SG"/>
        </a:p>
      </dgm:t>
    </dgm:pt>
    <dgm:pt modelId="{21DD385D-186B-4467-89E8-6E72C3C28E83}" type="sibTrans" cxnId="{98A6A450-DC47-4830-B175-156464C5E1E1}">
      <dgm:prSet/>
      <dgm:spPr/>
      <dgm:t>
        <a:bodyPr/>
        <a:lstStyle/>
        <a:p>
          <a:endParaRPr lang="en-SG"/>
        </a:p>
      </dgm:t>
    </dgm:pt>
    <dgm:pt modelId="{2A0E7B29-F6EA-4EB5-AE17-FAA5FDDB0F25}">
      <dgm:prSet phldrT="[Text]"/>
      <dgm:spPr>
        <a:noFill/>
      </dgm:spPr>
      <dgm:t>
        <a:bodyPr/>
        <a:lstStyle/>
        <a:p>
          <a:r>
            <a:rPr lang="en-SG" dirty="0">
              <a:solidFill>
                <a:srgbClr val="C00000"/>
              </a:solidFill>
            </a:rPr>
            <a:t>0 </a:t>
          </a:r>
          <a:r>
            <a:rPr lang="en-SG" dirty="0" err="1">
              <a:solidFill>
                <a:srgbClr val="C00000"/>
              </a:solidFill>
            </a:rPr>
            <a:t>Lowerback_x</a:t>
          </a:r>
          <a:endParaRPr lang="en-SG" dirty="0">
            <a:solidFill>
              <a:srgbClr val="C00000"/>
            </a:solidFill>
          </a:endParaRPr>
        </a:p>
      </dgm:t>
    </dgm:pt>
    <dgm:pt modelId="{E627E8B9-C536-4975-8BAE-9D1FE43FFB17}" type="parTrans" cxnId="{63160CAA-0D0C-4848-A3E5-9DF1473879B5}">
      <dgm:prSet/>
      <dgm:spPr/>
      <dgm:t>
        <a:bodyPr/>
        <a:lstStyle/>
        <a:p>
          <a:endParaRPr lang="en-SG"/>
        </a:p>
      </dgm:t>
    </dgm:pt>
    <dgm:pt modelId="{8ADBEF8C-932A-4820-803E-8E909276A682}" type="sibTrans" cxnId="{63160CAA-0D0C-4848-A3E5-9DF1473879B5}">
      <dgm:prSet/>
      <dgm:spPr/>
      <dgm:t>
        <a:bodyPr/>
        <a:lstStyle/>
        <a:p>
          <a:endParaRPr lang="en-SG"/>
        </a:p>
      </dgm:t>
    </dgm:pt>
    <dgm:pt modelId="{3A33811F-27C8-4D25-8A5D-C25F6DB046BE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 Lhip_1 (x)</a:t>
          </a:r>
        </a:p>
      </dgm:t>
    </dgm:pt>
    <dgm:pt modelId="{7239827E-5979-4ABA-A577-3EB729D1008B}" type="parTrans" cxnId="{31C050DE-BB7D-4127-94E8-C67B7C15E8B0}">
      <dgm:prSet/>
      <dgm:spPr/>
      <dgm:t>
        <a:bodyPr/>
        <a:lstStyle/>
        <a:p>
          <a:endParaRPr lang="en-SG"/>
        </a:p>
      </dgm:t>
    </dgm:pt>
    <dgm:pt modelId="{E2A523AD-139D-4DCE-BA2C-E198D26679C9}" type="sibTrans" cxnId="{31C050DE-BB7D-4127-94E8-C67B7C15E8B0}">
      <dgm:prSet/>
      <dgm:spPr/>
      <dgm:t>
        <a:bodyPr/>
        <a:lstStyle/>
        <a:p>
          <a:endParaRPr lang="en-SG"/>
        </a:p>
      </dgm:t>
    </dgm:pt>
    <dgm:pt modelId="{B44A6E2D-5D50-4E1A-A503-246CFC292615}">
      <dgm:prSet phldrT="[Text]"/>
      <dgm:spPr/>
      <dgm:t>
        <a:bodyPr/>
        <a:lstStyle/>
        <a:p>
          <a:r>
            <a:rPr lang="en-SG" dirty="0"/>
            <a:t>Lumbar_tmp1</a:t>
          </a:r>
        </a:p>
      </dgm:t>
    </dgm:pt>
    <dgm:pt modelId="{F1268BFD-2DE4-4D64-BC3B-EAC70B048AFF}" type="parTrans" cxnId="{76815381-6188-4BD9-B0A4-36CE2F680B9F}">
      <dgm:prSet/>
      <dgm:spPr/>
      <dgm:t>
        <a:bodyPr/>
        <a:lstStyle/>
        <a:p>
          <a:endParaRPr lang="en-SG"/>
        </a:p>
      </dgm:t>
    </dgm:pt>
    <dgm:pt modelId="{5A624FD6-E12B-4C05-BFB5-2815C53658BD}" type="sibTrans" cxnId="{76815381-6188-4BD9-B0A4-36CE2F680B9F}">
      <dgm:prSet/>
      <dgm:spPr/>
      <dgm:t>
        <a:bodyPr/>
        <a:lstStyle/>
        <a:p>
          <a:endParaRPr lang="en-SG"/>
        </a:p>
      </dgm:t>
    </dgm:pt>
    <dgm:pt modelId="{E56BDBE5-990A-4EBB-BCDD-250E97573D52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 </a:t>
          </a:r>
          <a:r>
            <a:rPr lang="en-SG" dirty="0" err="1">
              <a:solidFill>
                <a:srgbClr val="C00000"/>
              </a:solidFill>
            </a:rPr>
            <a:t>Lowerback_y</a:t>
          </a:r>
          <a:endParaRPr lang="en-SG" dirty="0">
            <a:solidFill>
              <a:srgbClr val="C00000"/>
            </a:solidFill>
          </a:endParaRPr>
        </a:p>
      </dgm:t>
    </dgm:pt>
    <dgm:pt modelId="{463C6196-6EF0-4845-A634-62DAD4AEA28D}" type="parTrans" cxnId="{3F1E5A7A-16C2-4A35-9889-67F1098975C3}">
      <dgm:prSet/>
      <dgm:spPr/>
      <dgm:t>
        <a:bodyPr/>
        <a:lstStyle/>
        <a:p>
          <a:endParaRPr lang="en-SG"/>
        </a:p>
      </dgm:t>
    </dgm:pt>
    <dgm:pt modelId="{3B0F9654-5DCA-4113-AC09-8C5DA0DD1082}" type="sibTrans" cxnId="{3F1E5A7A-16C2-4A35-9889-67F1098975C3}">
      <dgm:prSet/>
      <dgm:spPr/>
      <dgm:t>
        <a:bodyPr/>
        <a:lstStyle/>
        <a:p>
          <a:endParaRPr lang="en-SG"/>
        </a:p>
      </dgm:t>
    </dgm:pt>
    <dgm:pt modelId="{94B7B711-4B69-4668-B624-D42A9A256C6D}">
      <dgm:prSet phldrT="[Text]"/>
      <dgm:spPr/>
      <dgm:t>
        <a:bodyPr/>
        <a:lstStyle/>
        <a:p>
          <a:r>
            <a:rPr lang="en-SG" dirty="0"/>
            <a:t>Lumbar_tmp2</a:t>
          </a:r>
        </a:p>
      </dgm:t>
    </dgm:pt>
    <dgm:pt modelId="{F8F17926-EF70-4B86-A0D2-626229F354CD}" type="parTrans" cxnId="{40A19E20-5151-4DC1-9066-31ED650552F6}">
      <dgm:prSet/>
      <dgm:spPr/>
      <dgm:t>
        <a:bodyPr/>
        <a:lstStyle/>
        <a:p>
          <a:endParaRPr lang="en-SG"/>
        </a:p>
      </dgm:t>
    </dgm:pt>
    <dgm:pt modelId="{77B1A5A8-8F25-4B88-ABCA-514E852A569C}" type="sibTrans" cxnId="{40A19E20-5151-4DC1-9066-31ED650552F6}">
      <dgm:prSet/>
      <dgm:spPr/>
      <dgm:t>
        <a:bodyPr/>
        <a:lstStyle/>
        <a:p>
          <a:endParaRPr lang="en-SG"/>
        </a:p>
      </dgm:t>
    </dgm:pt>
    <dgm:pt modelId="{181E33A2-98A8-49A6-9411-8023D5A753F3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6 </a:t>
          </a:r>
          <a:r>
            <a:rPr lang="en-SG" dirty="0" err="1">
              <a:solidFill>
                <a:srgbClr val="C00000"/>
              </a:solidFill>
            </a:rPr>
            <a:t>Lowerback_z</a:t>
          </a:r>
          <a:endParaRPr lang="en-SG" dirty="0">
            <a:solidFill>
              <a:srgbClr val="C00000"/>
            </a:solidFill>
          </a:endParaRPr>
        </a:p>
      </dgm:t>
    </dgm:pt>
    <dgm:pt modelId="{BE604841-F99E-479D-8848-9FCB5C800BA2}" type="parTrans" cxnId="{77F64F8A-29FC-48D8-80BE-4ACD709380CB}">
      <dgm:prSet/>
      <dgm:spPr/>
      <dgm:t>
        <a:bodyPr/>
        <a:lstStyle/>
        <a:p>
          <a:endParaRPr lang="en-SG"/>
        </a:p>
      </dgm:t>
    </dgm:pt>
    <dgm:pt modelId="{CCB79AE1-DCF8-47DB-BFE5-7C8DA3C2A387}" type="sibTrans" cxnId="{77F64F8A-29FC-48D8-80BE-4ACD709380CB}">
      <dgm:prSet/>
      <dgm:spPr/>
      <dgm:t>
        <a:bodyPr/>
        <a:lstStyle/>
        <a:p>
          <a:endParaRPr lang="en-SG"/>
        </a:p>
      </dgm:t>
    </dgm:pt>
    <dgm:pt modelId="{C889C270-F159-41C7-9E82-C4FB0EB14763}">
      <dgm:prSet phldrT="[Text]"/>
      <dgm:spPr/>
      <dgm:t>
        <a:bodyPr/>
        <a:lstStyle/>
        <a:p>
          <a:r>
            <a:rPr lang="en-SG" dirty="0"/>
            <a:t>Lumbar</a:t>
          </a:r>
        </a:p>
      </dgm:t>
    </dgm:pt>
    <dgm:pt modelId="{E9D56D4D-752A-4C0F-85C3-BAA5174E77B1}" type="parTrans" cxnId="{7D073AF3-A822-4137-AE64-3830A2FF684B}">
      <dgm:prSet/>
      <dgm:spPr/>
      <dgm:t>
        <a:bodyPr/>
        <a:lstStyle/>
        <a:p>
          <a:endParaRPr lang="en-SG"/>
        </a:p>
      </dgm:t>
    </dgm:pt>
    <dgm:pt modelId="{C84200CF-7BAF-4E11-BB29-3E7BE796AF39}" type="sibTrans" cxnId="{7D073AF3-A822-4137-AE64-3830A2FF684B}">
      <dgm:prSet/>
      <dgm:spPr/>
      <dgm:t>
        <a:bodyPr/>
        <a:lstStyle/>
        <a:p>
          <a:endParaRPr lang="en-SG"/>
        </a:p>
      </dgm:t>
    </dgm:pt>
    <dgm:pt modelId="{4C874189-25FE-4877-AF48-578CBE276830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9 </a:t>
          </a:r>
          <a:r>
            <a:rPr lang="en-SG" dirty="0" err="1">
              <a:solidFill>
                <a:srgbClr val="C00000"/>
              </a:solidFill>
            </a:rPr>
            <a:t>Upperback_x</a:t>
          </a:r>
          <a:endParaRPr lang="en-SG" dirty="0">
            <a:solidFill>
              <a:srgbClr val="C00000"/>
            </a:solidFill>
          </a:endParaRPr>
        </a:p>
      </dgm:t>
    </dgm:pt>
    <dgm:pt modelId="{AB6BB170-8252-45A1-AEAE-BEA237D727B9}" type="parTrans" cxnId="{BBD936E4-C04F-4807-8B09-8F2D46900B68}">
      <dgm:prSet/>
      <dgm:spPr/>
      <dgm:t>
        <a:bodyPr/>
        <a:lstStyle/>
        <a:p>
          <a:endParaRPr lang="en-SG"/>
        </a:p>
      </dgm:t>
    </dgm:pt>
    <dgm:pt modelId="{CBF48CEC-B154-4786-A1D8-84E2EDCE6286}" type="sibTrans" cxnId="{BBD936E4-C04F-4807-8B09-8F2D46900B68}">
      <dgm:prSet/>
      <dgm:spPr/>
      <dgm:t>
        <a:bodyPr/>
        <a:lstStyle/>
        <a:p>
          <a:endParaRPr lang="en-SG"/>
        </a:p>
      </dgm:t>
    </dgm:pt>
    <dgm:pt modelId="{7B4D904E-FDB0-4A89-A925-AD772B4370C7}">
      <dgm:prSet phldrT="[Text]"/>
      <dgm:spPr/>
      <dgm:t>
        <a:bodyPr/>
        <a:lstStyle/>
        <a:p>
          <a:r>
            <a:rPr lang="en-SG" dirty="0"/>
            <a:t>Torso_tmp1</a:t>
          </a:r>
        </a:p>
      </dgm:t>
    </dgm:pt>
    <dgm:pt modelId="{BA34EFB2-C41B-4577-A130-6F58485CCEF1}" type="parTrans" cxnId="{6445086E-57D5-452A-83E7-CC9642E9CBED}">
      <dgm:prSet/>
      <dgm:spPr/>
      <dgm:t>
        <a:bodyPr/>
        <a:lstStyle/>
        <a:p>
          <a:endParaRPr lang="en-SG"/>
        </a:p>
      </dgm:t>
    </dgm:pt>
    <dgm:pt modelId="{3A9BE42B-BC23-4136-AF85-43A151E1B56E}" type="sibTrans" cxnId="{6445086E-57D5-452A-83E7-CC9642E9CBED}">
      <dgm:prSet/>
      <dgm:spPr/>
      <dgm:t>
        <a:bodyPr/>
        <a:lstStyle/>
        <a:p>
          <a:endParaRPr lang="en-SG"/>
        </a:p>
      </dgm:t>
    </dgm:pt>
    <dgm:pt modelId="{A6E39C94-4C3F-48CF-B648-BA5693755860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12 </a:t>
          </a:r>
          <a:r>
            <a:rPr lang="en-SG" dirty="0" err="1">
              <a:solidFill>
                <a:srgbClr val="C00000"/>
              </a:solidFill>
            </a:rPr>
            <a:t>Upperback_y</a:t>
          </a:r>
          <a:endParaRPr lang="en-SG" dirty="0">
            <a:solidFill>
              <a:srgbClr val="C00000"/>
            </a:solidFill>
          </a:endParaRPr>
        </a:p>
      </dgm:t>
    </dgm:pt>
    <dgm:pt modelId="{A9EB1405-9E2C-4B99-AC91-3EE8E79568CB}" type="parTrans" cxnId="{980B9A2A-1457-4DD5-B5DD-81280894F901}">
      <dgm:prSet/>
      <dgm:spPr/>
      <dgm:t>
        <a:bodyPr/>
        <a:lstStyle/>
        <a:p>
          <a:endParaRPr lang="en-SG"/>
        </a:p>
      </dgm:t>
    </dgm:pt>
    <dgm:pt modelId="{C59E19CB-DDB0-4098-A6B9-55C79C9B4945}" type="sibTrans" cxnId="{980B9A2A-1457-4DD5-B5DD-81280894F901}">
      <dgm:prSet/>
      <dgm:spPr/>
      <dgm:t>
        <a:bodyPr/>
        <a:lstStyle/>
        <a:p>
          <a:endParaRPr lang="en-SG"/>
        </a:p>
      </dgm:t>
    </dgm:pt>
    <dgm:pt modelId="{A0C49CE1-0F2D-4BC3-B01A-0D5A8B9AD753}">
      <dgm:prSet phldrT="[Text]"/>
      <dgm:spPr/>
      <dgm:t>
        <a:bodyPr/>
        <a:lstStyle/>
        <a:p>
          <a:r>
            <a:rPr lang="en-SG" dirty="0"/>
            <a:t>Torso_tmp2</a:t>
          </a:r>
        </a:p>
      </dgm:t>
    </dgm:pt>
    <dgm:pt modelId="{C19A0305-392C-41C4-B4DD-A4AD0FF060FF}" type="parTrans" cxnId="{942D5F43-8B08-4E6E-B7DE-7DC61F3D0DC6}">
      <dgm:prSet/>
      <dgm:spPr/>
      <dgm:t>
        <a:bodyPr/>
        <a:lstStyle/>
        <a:p>
          <a:endParaRPr lang="en-SG"/>
        </a:p>
      </dgm:t>
    </dgm:pt>
    <dgm:pt modelId="{9040B674-D506-4D13-9AD4-E42EC916F088}" type="sibTrans" cxnId="{942D5F43-8B08-4E6E-B7DE-7DC61F3D0DC6}">
      <dgm:prSet/>
      <dgm:spPr/>
      <dgm:t>
        <a:bodyPr/>
        <a:lstStyle/>
        <a:p>
          <a:endParaRPr lang="en-SG"/>
        </a:p>
      </dgm:t>
    </dgm:pt>
    <dgm:pt modelId="{36514944-F302-40BE-B67D-83CAC7FBDCA4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15 </a:t>
          </a:r>
          <a:r>
            <a:rPr lang="en-SG" dirty="0" err="1">
              <a:solidFill>
                <a:srgbClr val="C00000"/>
              </a:solidFill>
            </a:rPr>
            <a:t>Upperback_z</a:t>
          </a:r>
          <a:endParaRPr lang="en-SG" dirty="0">
            <a:solidFill>
              <a:srgbClr val="C00000"/>
            </a:solidFill>
          </a:endParaRPr>
        </a:p>
      </dgm:t>
    </dgm:pt>
    <dgm:pt modelId="{87B178F9-3010-4F78-8A86-A1A5EBB6B6C5}" type="parTrans" cxnId="{414FC55A-E40F-4721-97F3-05BD2AEAAAB6}">
      <dgm:prSet/>
      <dgm:spPr/>
      <dgm:t>
        <a:bodyPr/>
        <a:lstStyle/>
        <a:p>
          <a:endParaRPr lang="en-SG"/>
        </a:p>
      </dgm:t>
    </dgm:pt>
    <dgm:pt modelId="{8CD3A7A3-A66E-45E9-A8C7-B21A0BC929E5}" type="sibTrans" cxnId="{414FC55A-E40F-4721-97F3-05BD2AEAAAB6}">
      <dgm:prSet/>
      <dgm:spPr/>
      <dgm:t>
        <a:bodyPr/>
        <a:lstStyle/>
        <a:p>
          <a:endParaRPr lang="en-SG"/>
        </a:p>
      </dgm:t>
    </dgm:pt>
    <dgm:pt modelId="{0B545AD8-339E-46E8-8AB5-C5DB5B53A3E1}">
      <dgm:prSet phldrT="[Text]"/>
      <dgm:spPr/>
      <dgm:t>
        <a:bodyPr/>
        <a:lstStyle/>
        <a:p>
          <a:r>
            <a:rPr lang="en-SG" dirty="0"/>
            <a:t>Torso</a:t>
          </a:r>
        </a:p>
      </dgm:t>
    </dgm:pt>
    <dgm:pt modelId="{85F63851-79CE-47EA-89C5-06130DD38E66}" type="parTrans" cxnId="{2DC7B03A-C385-45D0-B05F-5D2AEA1CF124}">
      <dgm:prSet/>
      <dgm:spPr/>
      <dgm:t>
        <a:bodyPr/>
        <a:lstStyle/>
        <a:p>
          <a:endParaRPr lang="en-SG"/>
        </a:p>
      </dgm:t>
    </dgm:pt>
    <dgm:pt modelId="{57057AEC-BBEB-45FD-82C1-7479CF5456BF}" type="sibTrans" cxnId="{2DC7B03A-C385-45D0-B05F-5D2AEA1CF124}">
      <dgm:prSet/>
      <dgm:spPr/>
      <dgm:t>
        <a:bodyPr/>
        <a:lstStyle/>
        <a:p>
          <a:endParaRPr lang="en-SG"/>
        </a:p>
      </dgm:t>
    </dgm:pt>
    <dgm:pt modelId="{8DB92380-8C5D-4F46-A359-A9AD5888CD52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18 </a:t>
          </a:r>
          <a:r>
            <a:rPr lang="en-SG" dirty="0" err="1">
              <a:solidFill>
                <a:srgbClr val="C00000"/>
              </a:solidFill>
            </a:rPr>
            <a:t>Lowerneck_x</a:t>
          </a:r>
          <a:endParaRPr lang="en-SG" dirty="0">
            <a:solidFill>
              <a:srgbClr val="C00000"/>
            </a:solidFill>
          </a:endParaRPr>
        </a:p>
      </dgm:t>
    </dgm:pt>
    <dgm:pt modelId="{788CF00B-8728-4A46-8D2A-CF604DB10FB1}" type="parTrans" cxnId="{49A517D3-F0CA-499E-AED2-6825EFB6BB1B}">
      <dgm:prSet/>
      <dgm:spPr/>
      <dgm:t>
        <a:bodyPr/>
        <a:lstStyle/>
        <a:p>
          <a:endParaRPr lang="en-SG"/>
        </a:p>
      </dgm:t>
    </dgm:pt>
    <dgm:pt modelId="{5346DB32-4685-4BBD-B680-F66A8FB06674}" type="sibTrans" cxnId="{49A517D3-F0CA-499E-AED2-6825EFB6BB1B}">
      <dgm:prSet/>
      <dgm:spPr/>
      <dgm:t>
        <a:bodyPr/>
        <a:lstStyle/>
        <a:p>
          <a:endParaRPr lang="en-SG"/>
        </a:p>
      </dgm:t>
    </dgm:pt>
    <dgm:pt modelId="{E5762B81-4E90-4D3A-BFB9-9C07B0933354}">
      <dgm:prSet phldrT="[Text]"/>
      <dgm:spPr/>
      <dgm:t>
        <a:bodyPr/>
        <a:lstStyle/>
        <a:p>
          <a:r>
            <a:rPr lang="en-SG" dirty="0"/>
            <a:t>Neck_tmp1</a:t>
          </a:r>
        </a:p>
      </dgm:t>
    </dgm:pt>
    <dgm:pt modelId="{ECA4895D-FEEA-4000-8B5F-38AB3B766FE8}" type="parTrans" cxnId="{81549EBC-175C-4BBF-8993-BCC37540EEB8}">
      <dgm:prSet/>
      <dgm:spPr/>
      <dgm:t>
        <a:bodyPr/>
        <a:lstStyle/>
        <a:p>
          <a:endParaRPr lang="en-SG"/>
        </a:p>
      </dgm:t>
    </dgm:pt>
    <dgm:pt modelId="{F50A3BBC-B5BE-4B4A-996F-13FFB985C333}" type="sibTrans" cxnId="{81549EBC-175C-4BBF-8993-BCC37540EEB8}">
      <dgm:prSet/>
      <dgm:spPr/>
      <dgm:t>
        <a:bodyPr/>
        <a:lstStyle/>
        <a:p>
          <a:endParaRPr lang="en-SG"/>
        </a:p>
      </dgm:t>
    </dgm:pt>
    <dgm:pt modelId="{6764F6ED-0C93-4816-8843-7A11010137B7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23 </a:t>
          </a:r>
          <a:r>
            <a:rPr lang="en-SG" dirty="0" err="1">
              <a:solidFill>
                <a:srgbClr val="C00000"/>
              </a:solidFill>
            </a:rPr>
            <a:t>Lowerneck_y</a:t>
          </a:r>
          <a:endParaRPr lang="en-SG" dirty="0">
            <a:solidFill>
              <a:srgbClr val="C00000"/>
            </a:solidFill>
          </a:endParaRPr>
        </a:p>
      </dgm:t>
    </dgm:pt>
    <dgm:pt modelId="{858CB9BB-2386-4A38-BA3D-44B41ECC0111}" type="parTrans" cxnId="{5D11C5F8-FBE6-4287-A0CA-54B8BDA2C2A3}">
      <dgm:prSet/>
      <dgm:spPr/>
      <dgm:t>
        <a:bodyPr/>
        <a:lstStyle/>
        <a:p>
          <a:endParaRPr lang="en-SG"/>
        </a:p>
      </dgm:t>
    </dgm:pt>
    <dgm:pt modelId="{72CE538A-7312-41E3-A39E-07D309DB8322}" type="sibTrans" cxnId="{5D11C5F8-FBE6-4287-A0CA-54B8BDA2C2A3}">
      <dgm:prSet/>
      <dgm:spPr/>
      <dgm:t>
        <a:bodyPr/>
        <a:lstStyle/>
        <a:p>
          <a:endParaRPr lang="en-SG"/>
        </a:p>
      </dgm:t>
    </dgm:pt>
    <dgm:pt modelId="{8A2B5081-DFCB-43AC-81BF-B561DD6C9FB9}">
      <dgm:prSet phldrT="[Text]"/>
      <dgm:spPr/>
      <dgm:t>
        <a:bodyPr/>
        <a:lstStyle/>
        <a:p>
          <a:r>
            <a:rPr lang="en-SG" dirty="0"/>
            <a:t>Neck_tmp2</a:t>
          </a:r>
        </a:p>
      </dgm:t>
    </dgm:pt>
    <dgm:pt modelId="{77361FEB-2166-48CC-83FE-A2F973DF503D}" type="parTrans" cxnId="{FDCB16D5-8D73-4DA9-A7F9-A048E8B4149A}">
      <dgm:prSet/>
      <dgm:spPr/>
      <dgm:t>
        <a:bodyPr/>
        <a:lstStyle/>
        <a:p>
          <a:endParaRPr lang="en-SG"/>
        </a:p>
      </dgm:t>
    </dgm:pt>
    <dgm:pt modelId="{5756B6E7-6BB6-4D96-AF26-5DE80ACB2C68}" type="sibTrans" cxnId="{FDCB16D5-8D73-4DA9-A7F9-A048E8B4149A}">
      <dgm:prSet/>
      <dgm:spPr/>
      <dgm:t>
        <a:bodyPr/>
        <a:lstStyle/>
        <a:p>
          <a:endParaRPr lang="en-SG"/>
        </a:p>
      </dgm:t>
    </dgm:pt>
    <dgm:pt modelId="{E89D273D-FA96-4F5C-AA3B-7D480FEBD89B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26 </a:t>
          </a:r>
          <a:r>
            <a:rPr lang="en-SG" dirty="0" err="1">
              <a:solidFill>
                <a:srgbClr val="C00000"/>
              </a:solidFill>
            </a:rPr>
            <a:t>Lowerneck_z</a:t>
          </a:r>
          <a:endParaRPr lang="en-SG" dirty="0">
            <a:solidFill>
              <a:srgbClr val="C00000"/>
            </a:solidFill>
          </a:endParaRPr>
        </a:p>
      </dgm:t>
    </dgm:pt>
    <dgm:pt modelId="{24DC0050-C0A3-4FC2-B29C-FEB18B6FFEB4}" type="parTrans" cxnId="{16015E68-671A-43F6-ADE7-427ED1009297}">
      <dgm:prSet/>
      <dgm:spPr/>
      <dgm:t>
        <a:bodyPr/>
        <a:lstStyle/>
        <a:p>
          <a:endParaRPr lang="en-SG"/>
        </a:p>
      </dgm:t>
    </dgm:pt>
    <dgm:pt modelId="{8EE2D146-1C59-4C32-BDF7-B0FD08367FC9}" type="sibTrans" cxnId="{16015E68-671A-43F6-ADE7-427ED1009297}">
      <dgm:prSet/>
      <dgm:spPr/>
      <dgm:t>
        <a:bodyPr/>
        <a:lstStyle/>
        <a:p>
          <a:endParaRPr lang="en-SG"/>
        </a:p>
      </dgm:t>
    </dgm:pt>
    <dgm:pt modelId="{D46F9C70-E098-4CD7-9CE0-663F3D239B61}">
      <dgm:prSet phldrT="[Text]"/>
      <dgm:spPr/>
      <dgm:t>
        <a:bodyPr/>
        <a:lstStyle/>
        <a:p>
          <a:r>
            <a:rPr lang="en-SG" dirty="0"/>
            <a:t>Neck</a:t>
          </a:r>
        </a:p>
      </dgm:t>
    </dgm:pt>
    <dgm:pt modelId="{69F291F0-5B95-4C5A-9AEA-13445EE4EA8F}" type="parTrans" cxnId="{40552313-9F6B-44F0-9A73-20D1598F3B71}">
      <dgm:prSet/>
      <dgm:spPr/>
      <dgm:t>
        <a:bodyPr/>
        <a:lstStyle/>
        <a:p>
          <a:endParaRPr lang="en-SG"/>
        </a:p>
      </dgm:t>
    </dgm:pt>
    <dgm:pt modelId="{D00059D5-A79F-4E41-AB7B-34416501AAD5}" type="sibTrans" cxnId="{40552313-9F6B-44F0-9A73-20D1598F3B71}">
      <dgm:prSet/>
      <dgm:spPr/>
      <dgm:t>
        <a:bodyPr/>
        <a:lstStyle/>
        <a:p>
          <a:endParaRPr lang="en-SG"/>
        </a:p>
      </dgm:t>
    </dgm:pt>
    <dgm:pt modelId="{8AE58AE6-E7A8-478A-97EA-68850C1571CA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29 </a:t>
          </a:r>
          <a:r>
            <a:rPr lang="en-SG" dirty="0" err="1">
              <a:solidFill>
                <a:srgbClr val="C00000"/>
              </a:solidFill>
            </a:rPr>
            <a:t>Upperneck_x</a:t>
          </a:r>
          <a:endParaRPr lang="en-SG" dirty="0">
            <a:solidFill>
              <a:srgbClr val="C00000"/>
            </a:solidFill>
          </a:endParaRPr>
        </a:p>
      </dgm:t>
    </dgm:pt>
    <dgm:pt modelId="{E961778A-BEAB-44C9-8F43-A3F390C405AB}" type="parTrans" cxnId="{563AFD25-BE74-4504-BD59-9CCD6EAD7E13}">
      <dgm:prSet/>
      <dgm:spPr/>
      <dgm:t>
        <a:bodyPr/>
        <a:lstStyle/>
        <a:p>
          <a:endParaRPr lang="en-SG"/>
        </a:p>
      </dgm:t>
    </dgm:pt>
    <dgm:pt modelId="{CF99457E-C687-4669-97AD-C280DD72BEA4}" type="sibTrans" cxnId="{563AFD25-BE74-4504-BD59-9CCD6EAD7E13}">
      <dgm:prSet/>
      <dgm:spPr/>
      <dgm:t>
        <a:bodyPr/>
        <a:lstStyle/>
        <a:p>
          <a:endParaRPr lang="en-SG"/>
        </a:p>
      </dgm:t>
    </dgm:pt>
    <dgm:pt modelId="{78DBEC32-ED7C-43C5-9C76-A4423A6441D3}">
      <dgm:prSet phldrT="[Text]"/>
      <dgm:spPr/>
      <dgm:t>
        <a:bodyPr/>
        <a:lstStyle/>
        <a:p>
          <a:r>
            <a:rPr lang="en-SG" dirty="0"/>
            <a:t>Head_tmp1</a:t>
          </a:r>
        </a:p>
      </dgm:t>
    </dgm:pt>
    <dgm:pt modelId="{021F9B21-9E7D-4833-B881-1E8C9EAC0371}" type="parTrans" cxnId="{8C75E276-129F-4207-93B7-16B100852A8C}">
      <dgm:prSet/>
      <dgm:spPr/>
      <dgm:t>
        <a:bodyPr/>
        <a:lstStyle/>
        <a:p>
          <a:endParaRPr lang="en-SG"/>
        </a:p>
      </dgm:t>
    </dgm:pt>
    <dgm:pt modelId="{F684F7C3-6C69-4E58-B0A1-A32757942A86}" type="sibTrans" cxnId="{8C75E276-129F-4207-93B7-16B100852A8C}">
      <dgm:prSet/>
      <dgm:spPr/>
      <dgm:t>
        <a:bodyPr/>
        <a:lstStyle/>
        <a:p>
          <a:endParaRPr lang="en-SG"/>
        </a:p>
      </dgm:t>
    </dgm:pt>
    <dgm:pt modelId="{C1EA2603-A599-4AC6-9B9B-8234436A2266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32 </a:t>
          </a:r>
          <a:r>
            <a:rPr lang="en-SG" dirty="0" err="1">
              <a:solidFill>
                <a:srgbClr val="C00000"/>
              </a:solidFill>
            </a:rPr>
            <a:t>Upperneck_y</a:t>
          </a:r>
          <a:endParaRPr lang="en-SG" dirty="0">
            <a:solidFill>
              <a:srgbClr val="C00000"/>
            </a:solidFill>
          </a:endParaRPr>
        </a:p>
      </dgm:t>
    </dgm:pt>
    <dgm:pt modelId="{F6A0613C-6A00-4217-894F-674E39862C93}" type="parTrans" cxnId="{BA34E461-35D5-4B2C-8163-BC9FA669109B}">
      <dgm:prSet/>
      <dgm:spPr/>
      <dgm:t>
        <a:bodyPr/>
        <a:lstStyle/>
        <a:p>
          <a:endParaRPr lang="en-SG"/>
        </a:p>
      </dgm:t>
    </dgm:pt>
    <dgm:pt modelId="{4A89B87C-0E6C-4891-B7AE-810CCF3FCEC8}" type="sibTrans" cxnId="{BA34E461-35D5-4B2C-8163-BC9FA669109B}">
      <dgm:prSet/>
      <dgm:spPr/>
      <dgm:t>
        <a:bodyPr/>
        <a:lstStyle/>
        <a:p>
          <a:endParaRPr lang="en-SG"/>
        </a:p>
      </dgm:t>
    </dgm:pt>
    <dgm:pt modelId="{1266F9DA-3766-408E-9059-CDD71661E232}">
      <dgm:prSet phldrT="[Text]"/>
      <dgm:spPr/>
      <dgm:t>
        <a:bodyPr/>
        <a:lstStyle/>
        <a:p>
          <a:r>
            <a:rPr lang="en-SG" dirty="0"/>
            <a:t>Head_tmp2</a:t>
          </a:r>
        </a:p>
      </dgm:t>
    </dgm:pt>
    <dgm:pt modelId="{190AC3B3-4B7B-40B1-9FC6-41B27361312C}" type="parTrans" cxnId="{99715A2C-9EAF-479F-81FC-B6A6A87E4600}">
      <dgm:prSet/>
      <dgm:spPr/>
      <dgm:t>
        <a:bodyPr/>
        <a:lstStyle/>
        <a:p>
          <a:endParaRPr lang="en-SG"/>
        </a:p>
      </dgm:t>
    </dgm:pt>
    <dgm:pt modelId="{6E9861EA-55B9-41A7-B8FF-DF3E11D01383}" type="sibTrans" cxnId="{99715A2C-9EAF-479F-81FC-B6A6A87E4600}">
      <dgm:prSet/>
      <dgm:spPr/>
      <dgm:t>
        <a:bodyPr/>
        <a:lstStyle/>
        <a:p>
          <a:endParaRPr lang="en-SG"/>
        </a:p>
      </dgm:t>
    </dgm:pt>
    <dgm:pt modelId="{AF1A4A9D-5244-41F8-A492-C23CE8B98F3D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35 </a:t>
          </a:r>
          <a:r>
            <a:rPr lang="en-SG" dirty="0" err="1">
              <a:solidFill>
                <a:srgbClr val="C00000"/>
              </a:solidFill>
            </a:rPr>
            <a:t>Upperneck_z</a:t>
          </a:r>
          <a:endParaRPr lang="en-SG" dirty="0">
            <a:solidFill>
              <a:srgbClr val="C00000"/>
            </a:solidFill>
          </a:endParaRPr>
        </a:p>
      </dgm:t>
    </dgm:pt>
    <dgm:pt modelId="{699D23BE-963F-48C2-8E81-017B93D486BF}" type="parTrans" cxnId="{371BA507-F116-45F7-AD61-C81E54880BBF}">
      <dgm:prSet/>
      <dgm:spPr/>
      <dgm:t>
        <a:bodyPr/>
        <a:lstStyle/>
        <a:p>
          <a:endParaRPr lang="en-SG"/>
        </a:p>
      </dgm:t>
    </dgm:pt>
    <dgm:pt modelId="{8F058738-54F4-4131-8FA0-513B5A9DB0EA}" type="sibTrans" cxnId="{371BA507-F116-45F7-AD61-C81E54880BBF}">
      <dgm:prSet/>
      <dgm:spPr/>
      <dgm:t>
        <a:bodyPr/>
        <a:lstStyle/>
        <a:p>
          <a:endParaRPr lang="en-SG"/>
        </a:p>
      </dgm:t>
    </dgm:pt>
    <dgm:pt modelId="{D84968D4-505B-4598-9EEE-83375FEC164A}">
      <dgm:prSet phldrT="[Text]"/>
      <dgm:spPr/>
      <dgm:t>
        <a:bodyPr/>
        <a:lstStyle/>
        <a:p>
          <a:r>
            <a:rPr lang="en-SG" dirty="0"/>
            <a:t>Head</a:t>
          </a:r>
        </a:p>
      </dgm:t>
    </dgm:pt>
    <dgm:pt modelId="{D3F36DB1-D4C7-425B-AD2B-887F625368B4}" type="parTrans" cxnId="{1962AC7E-634C-4A83-9B9B-96EE9B4A7221}">
      <dgm:prSet/>
      <dgm:spPr/>
      <dgm:t>
        <a:bodyPr/>
        <a:lstStyle/>
        <a:p>
          <a:endParaRPr lang="en-SG"/>
        </a:p>
      </dgm:t>
    </dgm:pt>
    <dgm:pt modelId="{CEBFF890-DC29-47C5-8B6D-DC070B28FD95}" type="sibTrans" cxnId="{1962AC7E-634C-4A83-9B9B-96EE9B4A7221}">
      <dgm:prSet/>
      <dgm:spPr/>
      <dgm:t>
        <a:bodyPr/>
        <a:lstStyle/>
        <a:p>
          <a:endParaRPr lang="en-SG"/>
        </a:p>
      </dgm:t>
    </dgm:pt>
    <dgm:pt modelId="{6059B2E1-4FAF-4129-867C-18B8A8BCB951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24 </a:t>
          </a:r>
          <a:r>
            <a:rPr lang="en-SG" dirty="0" err="1">
              <a:solidFill>
                <a:srgbClr val="C00000"/>
              </a:solidFill>
            </a:rPr>
            <a:t>Lscapula_z</a:t>
          </a:r>
          <a:endParaRPr lang="en-SG" dirty="0">
            <a:solidFill>
              <a:srgbClr val="C00000"/>
            </a:solidFill>
          </a:endParaRPr>
        </a:p>
      </dgm:t>
    </dgm:pt>
    <dgm:pt modelId="{5CDF3526-5944-46A9-BF2F-414FCD8F476A}" type="parTrans" cxnId="{94CD09F6-9BC2-4B2E-A01D-56A61BC8BDF3}">
      <dgm:prSet/>
      <dgm:spPr/>
      <dgm:t>
        <a:bodyPr/>
        <a:lstStyle/>
        <a:p>
          <a:endParaRPr lang="en-SG"/>
        </a:p>
      </dgm:t>
    </dgm:pt>
    <dgm:pt modelId="{7E318529-C207-4746-B09B-A30800A6B627}" type="sibTrans" cxnId="{94CD09F6-9BC2-4B2E-A01D-56A61BC8BDF3}">
      <dgm:prSet/>
      <dgm:spPr/>
      <dgm:t>
        <a:bodyPr/>
        <a:lstStyle/>
        <a:p>
          <a:endParaRPr lang="en-SG"/>
        </a:p>
      </dgm:t>
    </dgm:pt>
    <dgm:pt modelId="{E9DC1E99-9F1E-4C5A-91F6-5D4376220DCA}">
      <dgm:prSet phldrT="[Text]"/>
      <dgm:spPr/>
      <dgm:t>
        <a:bodyPr/>
        <a:lstStyle/>
        <a:p>
          <a:r>
            <a:rPr lang="en-SG" dirty="0"/>
            <a:t>Lscapula_tmp2</a:t>
          </a:r>
        </a:p>
      </dgm:t>
    </dgm:pt>
    <dgm:pt modelId="{246B5155-4253-4640-8D75-9840751E2FB7}" type="parTrans" cxnId="{1B12E225-13BE-4BAB-87D6-678FF4BADC54}">
      <dgm:prSet/>
      <dgm:spPr/>
      <dgm:t>
        <a:bodyPr/>
        <a:lstStyle/>
        <a:p>
          <a:endParaRPr lang="en-SG"/>
        </a:p>
      </dgm:t>
    </dgm:pt>
    <dgm:pt modelId="{0E81CB93-C23C-4BB3-96A7-26C35D8F5675}" type="sibTrans" cxnId="{1B12E225-13BE-4BAB-87D6-678FF4BADC54}">
      <dgm:prSet/>
      <dgm:spPr/>
      <dgm:t>
        <a:bodyPr/>
        <a:lstStyle/>
        <a:p>
          <a:endParaRPr lang="en-SG"/>
        </a:p>
      </dgm:t>
    </dgm:pt>
    <dgm:pt modelId="{4CF92A8F-0C49-43C1-BF9F-3C6D234F54B2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27 </a:t>
          </a:r>
          <a:r>
            <a:rPr lang="en-SG" dirty="0" err="1">
              <a:solidFill>
                <a:srgbClr val="C00000"/>
              </a:solidFill>
            </a:rPr>
            <a:t>Lscapula_y</a:t>
          </a:r>
          <a:endParaRPr lang="en-SG" dirty="0">
            <a:solidFill>
              <a:srgbClr val="C00000"/>
            </a:solidFill>
          </a:endParaRPr>
        </a:p>
      </dgm:t>
    </dgm:pt>
    <dgm:pt modelId="{B032E3E0-3D05-4BF4-ABAC-0B1A7572F853}" type="parTrans" cxnId="{32415FD6-7CC7-4460-BC32-A5A1B47B22CE}">
      <dgm:prSet/>
      <dgm:spPr/>
      <dgm:t>
        <a:bodyPr/>
        <a:lstStyle/>
        <a:p>
          <a:endParaRPr lang="en-SG"/>
        </a:p>
      </dgm:t>
    </dgm:pt>
    <dgm:pt modelId="{2FD4D10B-E774-4C64-A91D-3021D534B529}" type="sibTrans" cxnId="{32415FD6-7CC7-4460-BC32-A5A1B47B22CE}">
      <dgm:prSet/>
      <dgm:spPr/>
      <dgm:t>
        <a:bodyPr/>
        <a:lstStyle/>
        <a:p>
          <a:endParaRPr lang="en-SG"/>
        </a:p>
      </dgm:t>
    </dgm:pt>
    <dgm:pt modelId="{22B53925-352C-40F7-B90C-4C41FD27188F}">
      <dgm:prSet phldrT="[Text]"/>
      <dgm:spPr/>
      <dgm:t>
        <a:bodyPr/>
        <a:lstStyle/>
        <a:p>
          <a:r>
            <a:rPr lang="en-SG" dirty="0" err="1"/>
            <a:t>Lscapula</a:t>
          </a:r>
          <a:endParaRPr lang="en-SG" dirty="0"/>
        </a:p>
      </dgm:t>
    </dgm:pt>
    <dgm:pt modelId="{B6895853-C60F-4C2E-99AF-83240C85D658}" type="parTrans" cxnId="{6C8E1106-4E9F-4331-ADD5-3DE18AF0B695}">
      <dgm:prSet/>
      <dgm:spPr/>
      <dgm:t>
        <a:bodyPr/>
        <a:lstStyle/>
        <a:p>
          <a:endParaRPr lang="en-SG"/>
        </a:p>
      </dgm:t>
    </dgm:pt>
    <dgm:pt modelId="{9E3F3BEC-0B90-4975-BE1E-EA50DC306FBE}" type="sibTrans" cxnId="{6C8E1106-4E9F-4331-ADD5-3DE18AF0B695}">
      <dgm:prSet/>
      <dgm:spPr/>
      <dgm:t>
        <a:bodyPr/>
        <a:lstStyle/>
        <a:p>
          <a:endParaRPr lang="en-SG"/>
        </a:p>
      </dgm:t>
    </dgm:pt>
    <dgm:pt modelId="{18973B0F-F3C1-497E-82DC-78A4DFB4F006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30 Lshoulder_1 (x)</a:t>
          </a:r>
        </a:p>
      </dgm:t>
    </dgm:pt>
    <dgm:pt modelId="{FAC475CA-8512-4CF1-8F73-69AA234DFE5A}" type="parTrans" cxnId="{7B4BABAA-BC38-4C1C-B798-6E454BD7A850}">
      <dgm:prSet/>
      <dgm:spPr/>
      <dgm:t>
        <a:bodyPr/>
        <a:lstStyle/>
        <a:p>
          <a:endParaRPr lang="en-SG"/>
        </a:p>
      </dgm:t>
    </dgm:pt>
    <dgm:pt modelId="{CDE0317E-3178-4326-A85B-8D471E3888F7}" type="sibTrans" cxnId="{7B4BABAA-BC38-4C1C-B798-6E454BD7A850}">
      <dgm:prSet/>
      <dgm:spPr/>
      <dgm:t>
        <a:bodyPr/>
        <a:lstStyle/>
        <a:p>
          <a:endParaRPr lang="en-SG"/>
        </a:p>
      </dgm:t>
    </dgm:pt>
    <dgm:pt modelId="{6313CDC9-333D-4A26-9894-679B98069637}">
      <dgm:prSet phldrT="[Text]"/>
      <dgm:spPr/>
      <dgm:t>
        <a:bodyPr/>
        <a:lstStyle/>
        <a:p>
          <a:r>
            <a:rPr lang="en-SG" dirty="0"/>
            <a:t>Lupperarm_tmp1</a:t>
          </a:r>
        </a:p>
      </dgm:t>
    </dgm:pt>
    <dgm:pt modelId="{86BCEA72-0772-4708-B959-CD1DD4F4D918}" type="parTrans" cxnId="{3AAA2CCC-0E75-4E18-81EF-5EF901220EC6}">
      <dgm:prSet/>
      <dgm:spPr/>
      <dgm:t>
        <a:bodyPr/>
        <a:lstStyle/>
        <a:p>
          <a:endParaRPr lang="en-SG"/>
        </a:p>
      </dgm:t>
    </dgm:pt>
    <dgm:pt modelId="{A98DE07F-F0CA-40CF-BE81-A981F65CB7D3}" type="sibTrans" cxnId="{3AAA2CCC-0E75-4E18-81EF-5EF901220EC6}">
      <dgm:prSet/>
      <dgm:spPr/>
      <dgm:t>
        <a:bodyPr/>
        <a:lstStyle/>
        <a:p>
          <a:endParaRPr lang="en-SG"/>
        </a:p>
      </dgm:t>
    </dgm:pt>
    <dgm:pt modelId="{8DD68B58-EFB5-4B5F-AC65-898611C593EC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33 Lshoulder_2 (z)</a:t>
          </a:r>
        </a:p>
      </dgm:t>
    </dgm:pt>
    <dgm:pt modelId="{E6CC0A7D-38C2-44CC-8D2D-FC20EB996E72}" type="parTrans" cxnId="{FAF7721F-A39B-455A-9D27-0A9E186C4759}">
      <dgm:prSet/>
      <dgm:spPr/>
      <dgm:t>
        <a:bodyPr/>
        <a:lstStyle/>
        <a:p>
          <a:endParaRPr lang="en-SG"/>
        </a:p>
      </dgm:t>
    </dgm:pt>
    <dgm:pt modelId="{27ECB236-EB26-4ECF-B84E-C3FCDA01D862}" type="sibTrans" cxnId="{FAF7721F-A39B-455A-9D27-0A9E186C4759}">
      <dgm:prSet/>
      <dgm:spPr/>
      <dgm:t>
        <a:bodyPr/>
        <a:lstStyle/>
        <a:p>
          <a:endParaRPr lang="en-SG"/>
        </a:p>
      </dgm:t>
    </dgm:pt>
    <dgm:pt modelId="{A698AE6A-F035-4719-8DDD-3D53C5D597F6}">
      <dgm:prSet phldrT="[Text]"/>
      <dgm:spPr/>
      <dgm:t>
        <a:bodyPr/>
        <a:lstStyle/>
        <a:p>
          <a:r>
            <a:rPr lang="en-SG" dirty="0"/>
            <a:t>Lupperarm_tmp2</a:t>
          </a:r>
        </a:p>
      </dgm:t>
    </dgm:pt>
    <dgm:pt modelId="{B3FCD73C-3764-42BB-A395-A2CE16BDC5A3}" type="parTrans" cxnId="{B7FC1580-5D12-4359-B3C9-9A186EC5F857}">
      <dgm:prSet/>
      <dgm:spPr/>
      <dgm:t>
        <a:bodyPr/>
        <a:lstStyle/>
        <a:p>
          <a:endParaRPr lang="en-SG"/>
        </a:p>
      </dgm:t>
    </dgm:pt>
    <dgm:pt modelId="{7A8A2AB9-73BB-4740-A5C2-D38E3786006E}" type="sibTrans" cxnId="{B7FC1580-5D12-4359-B3C9-9A186EC5F857}">
      <dgm:prSet/>
      <dgm:spPr/>
      <dgm:t>
        <a:bodyPr/>
        <a:lstStyle/>
        <a:p>
          <a:endParaRPr lang="en-SG"/>
        </a:p>
      </dgm:t>
    </dgm:pt>
    <dgm:pt modelId="{0C89D0EF-E7A1-4B5F-AC38-C2D82D745443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36 </a:t>
          </a:r>
          <a:r>
            <a:rPr lang="en-SG" dirty="0" err="1">
              <a:solidFill>
                <a:srgbClr val="C00000"/>
              </a:solidFill>
            </a:rPr>
            <a:t>Lshoulder_torsion</a:t>
          </a:r>
          <a:r>
            <a:rPr lang="en-SG">
              <a:solidFill>
                <a:srgbClr val="C00000"/>
              </a:solidFill>
            </a:rPr>
            <a:t> (y)</a:t>
          </a:r>
          <a:endParaRPr lang="en-SG" dirty="0">
            <a:solidFill>
              <a:srgbClr val="C00000"/>
            </a:solidFill>
          </a:endParaRPr>
        </a:p>
      </dgm:t>
    </dgm:pt>
    <dgm:pt modelId="{9B98E147-B2AB-4705-8C7C-B83A8549DE64}" type="parTrans" cxnId="{B302DEB3-9B7A-4F0C-BCA3-D58FEE70A429}">
      <dgm:prSet/>
      <dgm:spPr/>
      <dgm:t>
        <a:bodyPr/>
        <a:lstStyle/>
        <a:p>
          <a:endParaRPr lang="en-SG"/>
        </a:p>
      </dgm:t>
    </dgm:pt>
    <dgm:pt modelId="{A25B7D2C-DFF6-491C-A638-6433F266892B}" type="sibTrans" cxnId="{B302DEB3-9B7A-4F0C-BCA3-D58FEE70A429}">
      <dgm:prSet/>
      <dgm:spPr/>
      <dgm:t>
        <a:bodyPr/>
        <a:lstStyle/>
        <a:p>
          <a:endParaRPr lang="en-SG"/>
        </a:p>
      </dgm:t>
    </dgm:pt>
    <dgm:pt modelId="{DA681747-65EA-472F-A491-9DD3449D33D6}">
      <dgm:prSet phldrT="[Text]"/>
      <dgm:spPr/>
      <dgm:t>
        <a:bodyPr/>
        <a:lstStyle/>
        <a:p>
          <a:r>
            <a:rPr lang="en-SG" dirty="0" err="1"/>
            <a:t>Lupperarm</a:t>
          </a:r>
          <a:endParaRPr lang="en-SG" dirty="0"/>
        </a:p>
      </dgm:t>
    </dgm:pt>
    <dgm:pt modelId="{11BD50A7-9464-4304-BCF7-55FE4C1CBEF0}" type="parTrans" cxnId="{06F96BA3-DC5B-4661-A68A-D31045C905E8}">
      <dgm:prSet/>
      <dgm:spPr/>
      <dgm:t>
        <a:bodyPr/>
        <a:lstStyle/>
        <a:p>
          <a:endParaRPr lang="en-SG"/>
        </a:p>
      </dgm:t>
    </dgm:pt>
    <dgm:pt modelId="{92DF7629-87FA-48DB-9AB2-FC49E7C951D9}" type="sibTrans" cxnId="{06F96BA3-DC5B-4661-A68A-D31045C905E8}">
      <dgm:prSet/>
      <dgm:spPr/>
      <dgm:t>
        <a:bodyPr/>
        <a:lstStyle/>
        <a:p>
          <a:endParaRPr lang="en-SG"/>
        </a:p>
      </dgm:t>
    </dgm:pt>
    <dgm:pt modelId="{EA6B3569-06F2-4907-BEDB-D7B39BF78F7E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38 </a:t>
          </a:r>
          <a:r>
            <a:rPr lang="en-SG" dirty="0" err="1">
              <a:solidFill>
                <a:srgbClr val="C00000"/>
              </a:solidFill>
            </a:rPr>
            <a:t>Lelbow_flexion_extension</a:t>
          </a:r>
          <a:r>
            <a:rPr lang="en-SG" dirty="0">
              <a:solidFill>
                <a:srgbClr val="C00000"/>
              </a:solidFill>
            </a:rPr>
            <a:t> (x)</a:t>
          </a:r>
        </a:p>
      </dgm:t>
    </dgm:pt>
    <dgm:pt modelId="{C92ADB42-20CA-44C6-8535-EDE71195D385}" type="parTrans" cxnId="{00917EBE-416A-4DF7-895A-B23DB8CC1853}">
      <dgm:prSet/>
      <dgm:spPr/>
      <dgm:t>
        <a:bodyPr/>
        <a:lstStyle/>
        <a:p>
          <a:endParaRPr lang="en-SG"/>
        </a:p>
      </dgm:t>
    </dgm:pt>
    <dgm:pt modelId="{A41AEB9A-B866-43A3-A8FE-84D398306839}" type="sibTrans" cxnId="{00917EBE-416A-4DF7-895A-B23DB8CC1853}">
      <dgm:prSet/>
      <dgm:spPr/>
      <dgm:t>
        <a:bodyPr/>
        <a:lstStyle/>
        <a:p>
          <a:endParaRPr lang="en-SG"/>
        </a:p>
      </dgm:t>
    </dgm:pt>
    <dgm:pt modelId="{8C990574-C02C-41B8-B326-38BCA0B5AB22}">
      <dgm:prSet phldrT="[Text]"/>
      <dgm:spPr/>
      <dgm:t>
        <a:bodyPr/>
        <a:lstStyle/>
        <a:p>
          <a:r>
            <a:rPr lang="en-SG" dirty="0" err="1"/>
            <a:t>Llowerarm</a:t>
          </a:r>
          <a:endParaRPr lang="en-SG" dirty="0"/>
        </a:p>
      </dgm:t>
    </dgm:pt>
    <dgm:pt modelId="{49AE5834-370B-46F6-9601-CE1254DCA9A6}" type="parTrans" cxnId="{B409B1DE-F5C8-41B2-B07A-727F3B2A1584}">
      <dgm:prSet/>
      <dgm:spPr/>
      <dgm:t>
        <a:bodyPr/>
        <a:lstStyle/>
        <a:p>
          <a:endParaRPr lang="en-SG"/>
        </a:p>
      </dgm:t>
    </dgm:pt>
    <dgm:pt modelId="{CB360CAD-888A-4C14-AACD-2EB2ADD08337}" type="sibTrans" cxnId="{B409B1DE-F5C8-41B2-B07A-727F3B2A1584}">
      <dgm:prSet/>
      <dgm:spPr/>
      <dgm:t>
        <a:bodyPr/>
        <a:lstStyle/>
        <a:p>
          <a:endParaRPr lang="en-SG"/>
        </a:p>
      </dgm:t>
    </dgm:pt>
    <dgm:pt modelId="{DDDB7463-AE34-47B2-9EA6-ACD71A77275F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40 </a:t>
          </a:r>
          <a:r>
            <a:rPr lang="en-SG" dirty="0" err="1">
              <a:solidFill>
                <a:srgbClr val="C00000"/>
              </a:solidFill>
            </a:rPr>
            <a:t>Lelbow_torsion</a:t>
          </a:r>
          <a:r>
            <a:rPr lang="en-SG" dirty="0">
              <a:solidFill>
                <a:srgbClr val="C00000"/>
              </a:solidFill>
            </a:rPr>
            <a:t> (y)</a:t>
          </a:r>
        </a:p>
      </dgm:t>
    </dgm:pt>
    <dgm:pt modelId="{62FE9EF2-0573-46E3-9903-AFA3724ACF63}" type="parTrans" cxnId="{74D9075A-DA53-4ED3-B2B1-A5A43421D7F4}">
      <dgm:prSet/>
      <dgm:spPr/>
      <dgm:t>
        <a:bodyPr/>
        <a:lstStyle/>
        <a:p>
          <a:endParaRPr lang="en-SG"/>
        </a:p>
      </dgm:t>
    </dgm:pt>
    <dgm:pt modelId="{4E852784-9C43-44C9-BEC6-BA787B88C2BF}" type="sibTrans" cxnId="{74D9075A-DA53-4ED3-B2B1-A5A43421D7F4}">
      <dgm:prSet/>
      <dgm:spPr/>
      <dgm:t>
        <a:bodyPr/>
        <a:lstStyle/>
        <a:p>
          <a:endParaRPr lang="en-SG"/>
        </a:p>
      </dgm:t>
    </dgm:pt>
    <dgm:pt modelId="{18A3138D-DED3-40C8-9735-316CB6690663}">
      <dgm:prSet phldrT="[Text]"/>
      <dgm:spPr/>
      <dgm:t>
        <a:bodyPr/>
        <a:lstStyle/>
        <a:p>
          <a:r>
            <a:rPr lang="en-SG" dirty="0" err="1"/>
            <a:t>Llowerarm_tmp</a:t>
          </a:r>
          <a:endParaRPr lang="en-SG" dirty="0"/>
        </a:p>
      </dgm:t>
    </dgm:pt>
    <dgm:pt modelId="{A378400B-EA05-44A7-955A-A15E3440B89A}" type="parTrans" cxnId="{23C306E1-6005-4C85-A3ED-ECFC02A4BACF}">
      <dgm:prSet/>
      <dgm:spPr/>
      <dgm:t>
        <a:bodyPr/>
        <a:lstStyle/>
        <a:p>
          <a:endParaRPr lang="en-SG"/>
        </a:p>
      </dgm:t>
    </dgm:pt>
    <dgm:pt modelId="{F908B15A-31F4-41BE-A9EF-CA5FB976BDB1}" type="sibTrans" cxnId="{23C306E1-6005-4C85-A3ED-ECFC02A4BACF}">
      <dgm:prSet/>
      <dgm:spPr/>
      <dgm:t>
        <a:bodyPr/>
        <a:lstStyle/>
        <a:p>
          <a:endParaRPr lang="en-SG"/>
        </a:p>
      </dgm:t>
    </dgm:pt>
    <dgm:pt modelId="{3EF480FC-F295-434F-9116-99DB69A229F3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42 </a:t>
          </a:r>
          <a:r>
            <a:rPr lang="en-SG" dirty="0" err="1">
              <a:solidFill>
                <a:srgbClr val="C00000"/>
              </a:solidFill>
            </a:rPr>
            <a:t>Lwrist_x</a:t>
          </a:r>
          <a:endParaRPr lang="en-SG" dirty="0">
            <a:solidFill>
              <a:srgbClr val="C00000"/>
            </a:solidFill>
          </a:endParaRPr>
        </a:p>
      </dgm:t>
    </dgm:pt>
    <dgm:pt modelId="{C85FA9A9-3A4A-4017-8570-8E58A686A788}" type="parTrans" cxnId="{0B51C523-18B4-4290-BE5F-8B4AFE710233}">
      <dgm:prSet/>
      <dgm:spPr/>
      <dgm:t>
        <a:bodyPr/>
        <a:lstStyle/>
        <a:p>
          <a:endParaRPr lang="en-SG"/>
        </a:p>
      </dgm:t>
    </dgm:pt>
    <dgm:pt modelId="{53A12195-85F7-42AE-8F34-FDADBF9DF0DA}" type="sibTrans" cxnId="{0B51C523-18B4-4290-BE5F-8B4AFE710233}">
      <dgm:prSet/>
      <dgm:spPr/>
      <dgm:t>
        <a:bodyPr/>
        <a:lstStyle/>
        <a:p>
          <a:endParaRPr lang="en-SG"/>
        </a:p>
      </dgm:t>
    </dgm:pt>
    <dgm:pt modelId="{71621997-B4A2-49BC-864C-5C5C4CAC8D69}">
      <dgm:prSet phldrT="[Text]"/>
      <dgm:spPr/>
      <dgm:t>
        <a:bodyPr/>
        <a:lstStyle/>
        <a:p>
          <a:r>
            <a:rPr lang="en-SG" dirty="0" err="1"/>
            <a:t>Lhand_tmp</a:t>
          </a:r>
          <a:endParaRPr lang="en-SG" dirty="0"/>
        </a:p>
      </dgm:t>
    </dgm:pt>
    <dgm:pt modelId="{7CB3C643-6773-4651-85B3-D2F1F3A9CCDF}" type="parTrans" cxnId="{887DC700-9E84-403B-BB04-C2E98D004014}">
      <dgm:prSet/>
      <dgm:spPr/>
      <dgm:t>
        <a:bodyPr/>
        <a:lstStyle/>
        <a:p>
          <a:endParaRPr lang="en-SG"/>
        </a:p>
      </dgm:t>
    </dgm:pt>
    <dgm:pt modelId="{A3018E99-6BD6-46A3-8BFE-DA37D0F59740}" type="sibTrans" cxnId="{887DC700-9E84-403B-BB04-C2E98D004014}">
      <dgm:prSet/>
      <dgm:spPr/>
      <dgm:t>
        <a:bodyPr/>
        <a:lstStyle/>
        <a:p>
          <a:endParaRPr lang="en-SG"/>
        </a:p>
      </dgm:t>
    </dgm:pt>
    <dgm:pt modelId="{31EC9FAD-F92B-4D49-9D06-A48042C7F721}">
      <dgm:prSet phldrT="[Text]"/>
      <dgm:spPr/>
      <dgm:t>
        <a:bodyPr/>
        <a:lstStyle/>
        <a:p>
          <a:r>
            <a:rPr lang="en-SG">
              <a:solidFill>
                <a:srgbClr val="C00000"/>
              </a:solidFill>
            </a:rPr>
            <a:t>44 </a:t>
          </a:r>
          <a:r>
            <a:rPr lang="en-SG" dirty="0" err="1">
              <a:solidFill>
                <a:srgbClr val="C00000"/>
              </a:solidFill>
            </a:rPr>
            <a:t>Lwrist_z</a:t>
          </a:r>
          <a:endParaRPr lang="en-SG" dirty="0">
            <a:solidFill>
              <a:srgbClr val="C00000"/>
            </a:solidFill>
          </a:endParaRPr>
        </a:p>
      </dgm:t>
    </dgm:pt>
    <dgm:pt modelId="{8AE5852A-3216-44C8-9839-5EF1D5E9F12D}" type="parTrans" cxnId="{8DE26F80-FD4C-4BD3-A44C-8550984E50B2}">
      <dgm:prSet/>
      <dgm:spPr/>
      <dgm:t>
        <a:bodyPr/>
        <a:lstStyle/>
        <a:p>
          <a:endParaRPr lang="en-SG"/>
        </a:p>
      </dgm:t>
    </dgm:pt>
    <dgm:pt modelId="{CD037DBF-19EA-4420-9096-4D996F3831BF}" type="sibTrans" cxnId="{8DE26F80-FD4C-4BD3-A44C-8550984E50B2}">
      <dgm:prSet/>
      <dgm:spPr/>
      <dgm:t>
        <a:bodyPr/>
        <a:lstStyle/>
        <a:p>
          <a:endParaRPr lang="en-SG"/>
        </a:p>
      </dgm:t>
    </dgm:pt>
    <dgm:pt modelId="{3BBB8F9B-89FB-4DFF-A78D-B43E94E10789}">
      <dgm:prSet phldrT="[Text]"/>
      <dgm:spPr/>
      <dgm:t>
        <a:bodyPr/>
        <a:lstStyle/>
        <a:p>
          <a:r>
            <a:rPr lang="en-SG" dirty="0" err="1"/>
            <a:t>Lhand</a:t>
          </a:r>
          <a:endParaRPr lang="en-SG" dirty="0"/>
        </a:p>
      </dgm:t>
    </dgm:pt>
    <dgm:pt modelId="{BB8A7990-A8D8-4413-8A26-CD7658EF8EE0}" type="parTrans" cxnId="{865F09E7-2996-40FF-A6F3-66172C66C5BB}">
      <dgm:prSet/>
      <dgm:spPr/>
      <dgm:t>
        <a:bodyPr/>
        <a:lstStyle/>
        <a:p>
          <a:endParaRPr lang="en-SG"/>
        </a:p>
      </dgm:t>
    </dgm:pt>
    <dgm:pt modelId="{C2178B6E-EB0E-4FF7-BFF4-E98FCD36D5C0}" type="sibTrans" cxnId="{865F09E7-2996-40FF-A6F3-66172C66C5BB}">
      <dgm:prSet/>
      <dgm:spPr/>
      <dgm:t>
        <a:bodyPr/>
        <a:lstStyle/>
        <a:p>
          <a:endParaRPr lang="en-SG"/>
        </a:p>
      </dgm:t>
    </dgm:pt>
    <dgm:pt modelId="{81848E34-5F7F-4FB1-808B-DAD8163E09F9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 Rhip_1 (x)</a:t>
          </a:r>
        </a:p>
      </dgm:t>
    </dgm:pt>
    <dgm:pt modelId="{96F1A185-9481-44D1-9E46-5B0F72D7D870}" type="parTrans" cxnId="{16F9EB08-AB10-4067-9519-048C0B62139F}">
      <dgm:prSet/>
      <dgm:spPr/>
      <dgm:t>
        <a:bodyPr/>
        <a:lstStyle/>
        <a:p>
          <a:endParaRPr lang="en-SG"/>
        </a:p>
      </dgm:t>
    </dgm:pt>
    <dgm:pt modelId="{238FE376-496F-40E2-8D0C-AEFDA7849324}" type="sibTrans" cxnId="{16F9EB08-AB10-4067-9519-048C0B62139F}">
      <dgm:prSet/>
      <dgm:spPr/>
      <dgm:t>
        <a:bodyPr/>
        <a:lstStyle/>
        <a:p>
          <a:endParaRPr lang="en-SG"/>
        </a:p>
      </dgm:t>
    </dgm:pt>
    <dgm:pt modelId="{3EFB4CC7-0934-4F8F-A342-660BD86E1A92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20 </a:t>
          </a:r>
          <a:r>
            <a:rPr lang="en-SG" dirty="0" err="1">
              <a:solidFill>
                <a:srgbClr val="C00000"/>
              </a:solidFill>
            </a:rPr>
            <a:t>Rscapula_x</a:t>
          </a:r>
          <a:endParaRPr lang="en-SG" dirty="0">
            <a:solidFill>
              <a:srgbClr val="C00000"/>
            </a:solidFill>
          </a:endParaRPr>
        </a:p>
      </dgm:t>
    </dgm:pt>
    <dgm:pt modelId="{FAA83285-6FC6-4F52-8163-9A5184856791}" type="parTrans" cxnId="{6F4B1537-BAF8-4CEA-8E56-23924A2DAEE1}">
      <dgm:prSet/>
      <dgm:spPr/>
      <dgm:t>
        <a:bodyPr/>
        <a:lstStyle/>
        <a:p>
          <a:endParaRPr lang="en-SG"/>
        </a:p>
      </dgm:t>
    </dgm:pt>
    <dgm:pt modelId="{0DBB7B8B-4326-48A0-9B6B-DF615606FBA9}" type="sibTrans" cxnId="{6F4B1537-BAF8-4CEA-8E56-23924A2DAEE1}">
      <dgm:prSet/>
      <dgm:spPr/>
      <dgm:t>
        <a:bodyPr/>
        <a:lstStyle/>
        <a:p>
          <a:endParaRPr lang="en-SG"/>
        </a:p>
      </dgm:t>
    </dgm:pt>
    <dgm:pt modelId="{8C405587-4AA8-4A8D-85A3-92EB7F3A1827}">
      <dgm:prSet phldrT="[Text]"/>
      <dgm:spPr/>
      <dgm:t>
        <a:bodyPr/>
        <a:lstStyle/>
        <a:p>
          <a:r>
            <a:rPr lang="en-SG" dirty="0"/>
            <a:t>Lupperleg_tmp1</a:t>
          </a:r>
        </a:p>
      </dgm:t>
    </dgm:pt>
    <dgm:pt modelId="{E87BDD4B-2BEB-4360-8EF4-3698BF2CAE3E}" type="parTrans" cxnId="{12AE1052-A5A0-4EA3-B28E-A425D9B1FCF7}">
      <dgm:prSet/>
      <dgm:spPr/>
      <dgm:t>
        <a:bodyPr/>
        <a:lstStyle/>
        <a:p>
          <a:endParaRPr lang="en-SG"/>
        </a:p>
      </dgm:t>
    </dgm:pt>
    <dgm:pt modelId="{06AA8C44-8EFB-417B-BF47-150565F20D8F}" type="sibTrans" cxnId="{12AE1052-A5A0-4EA3-B28E-A425D9B1FCF7}">
      <dgm:prSet/>
      <dgm:spPr/>
      <dgm:t>
        <a:bodyPr/>
        <a:lstStyle/>
        <a:p>
          <a:endParaRPr lang="en-SG"/>
        </a:p>
      </dgm:t>
    </dgm:pt>
    <dgm:pt modelId="{56B2AD5D-191B-4188-B3EA-D80B2BE4B0DE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4 Lhip_2 (z)</a:t>
          </a:r>
        </a:p>
      </dgm:t>
    </dgm:pt>
    <dgm:pt modelId="{5710128C-0345-4A73-8DE7-486F55EDC757}" type="parTrans" cxnId="{98565F45-4FD7-4C69-852D-FFBBB570E0ED}">
      <dgm:prSet/>
      <dgm:spPr/>
      <dgm:t>
        <a:bodyPr/>
        <a:lstStyle/>
        <a:p>
          <a:endParaRPr lang="en-SG"/>
        </a:p>
      </dgm:t>
    </dgm:pt>
    <dgm:pt modelId="{71D55C51-3E37-4556-A313-395EBAFA3C3B}" type="sibTrans" cxnId="{98565F45-4FD7-4C69-852D-FFBBB570E0ED}">
      <dgm:prSet/>
      <dgm:spPr/>
      <dgm:t>
        <a:bodyPr/>
        <a:lstStyle/>
        <a:p>
          <a:endParaRPr lang="en-SG"/>
        </a:p>
      </dgm:t>
    </dgm:pt>
    <dgm:pt modelId="{F8A7CB4B-8C50-40AB-AE44-D7C964C75EE8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7 </a:t>
          </a:r>
          <a:r>
            <a:rPr lang="en-SG" dirty="0" err="1">
              <a:solidFill>
                <a:srgbClr val="C00000"/>
              </a:solidFill>
            </a:rPr>
            <a:t>Lhip_torsion</a:t>
          </a:r>
          <a:r>
            <a:rPr lang="en-SG" dirty="0">
              <a:solidFill>
                <a:srgbClr val="C00000"/>
              </a:solidFill>
            </a:rPr>
            <a:t> (y)</a:t>
          </a:r>
        </a:p>
      </dgm:t>
    </dgm:pt>
    <dgm:pt modelId="{7D1AD6ED-9399-45F0-A0B9-966EE2DAA559}" type="parTrans" cxnId="{569493CD-9FDA-43CB-9110-8F18ABACF9DF}">
      <dgm:prSet/>
      <dgm:spPr/>
      <dgm:t>
        <a:bodyPr/>
        <a:lstStyle/>
        <a:p>
          <a:endParaRPr lang="en-SG"/>
        </a:p>
      </dgm:t>
    </dgm:pt>
    <dgm:pt modelId="{0544695C-84ED-49D4-8FF6-BDCFA37D7501}" type="sibTrans" cxnId="{569493CD-9FDA-43CB-9110-8F18ABACF9DF}">
      <dgm:prSet/>
      <dgm:spPr/>
      <dgm:t>
        <a:bodyPr/>
        <a:lstStyle/>
        <a:p>
          <a:endParaRPr lang="en-SG"/>
        </a:p>
      </dgm:t>
    </dgm:pt>
    <dgm:pt modelId="{790B0D08-8A94-4A79-B7A7-0FE0CD955477}">
      <dgm:prSet phldrT="[Text]"/>
      <dgm:spPr/>
      <dgm:t>
        <a:bodyPr/>
        <a:lstStyle/>
        <a:p>
          <a:r>
            <a:rPr lang="en-SG" dirty="0" err="1"/>
            <a:t>Lupperleg</a:t>
          </a:r>
          <a:endParaRPr lang="en-SG" dirty="0"/>
        </a:p>
      </dgm:t>
    </dgm:pt>
    <dgm:pt modelId="{6132EFC0-812C-4B8A-BDB7-2BA7A34B9288}" type="parTrans" cxnId="{06335AC9-9C02-47AF-A278-0A889DD04BBB}">
      <dgm:prSet/>
      <dgm:spPr/>
      <dgm:t>
        <a:bodyPr/>
        <a:lstStyle/>
        <a:p>
          <a:endParaRPr lang="en-SG"/>
        </a:p>
      </dgm:t>
    </dgm:pt>
    <dgm:pt modelId="{4426C942-43A2-48C6-A5CD-B347FF1ADADD}" type="sibTrans" cxnId="{06335AC9-9C02-47AF-A278-0A889DD04BBB}">
      <dgm:prSet/>
      <dgm:spPr/>
      <dgm:t>
        <a:bodyPr/>
        <a:lstStyle/>
        <a:p>
          <a:endParaRPr lang="en-SG"/>
        </a:p>
      </dgm:t>
    </dgm:pt>
    <dgm:pt modelId="{BECCCDE4-9636-4350-B6E9-6DA1BC88D20F}">
      <dgm:prSet phldrT="[Text]"/>
      <dgm:spPr/>
      <dgm:t>
        <a:bodyPr/>
        <a:lstStyle/>
        <a:p>
          <a:r>
            <a:rPr lang="en-SG" dirty="0"/>
            <a:t>Lupperleg_tmp2</a:t>
          </a:r>
        </a:p>
      </dgm:t>
    </dgm:pt>
    <dgm:pt modelId="{E39FF2EE-37A7-4AAE-A640-E4E1A866E325}" type="parTrans" cxnId="{0F605ED2-030F-435D-A36E-AC570721DF96}">
      <dgm:prSet/>
      <dgm:spPr/>
      <dgm:t>
        <a:bodyPr/>
        <a:lstStyle/>
        <a:p>
          <a:endParaRPr lang="en-SG"/>
        </a:p>
      </dgm:t>
    </dgm:pt>
    <dgm:pt modelId="{98DEE0DC-36D5-4E8D-B674-C59B56DD7F36}" type="sibTrans" cxnId="{0F605ED2-030F-435D-A36E-AC570721DF96}">
      <dgm:prSet/>
      <dgm:spPr/>
      <dgm:t>
        <a:bodyPr/>
        <a:lstStyle/>
        <a:p>
          <a:endParaRPr lang="en-SG"/>
        </a:p>
      </dgm:t>
    </dgm:pt>
    <dgm:pt modelId="{8C721AFC-8B28-4777-BCEB-66D3A19EAC7C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10 </a:t>
          </a:r>
          <a:r>
            <a:rPr lang="en-SG" dirty="0" err="1">
              <a:solidFill>
                <a:srgbClr val="C00000"/>
              </a:solidFill>
            </a:rPr>
            <a:t>Lknee</a:t>
          </a:r>
          <a:r>
            <a:rPr lang="en-SG" dirty="0">
              <a:solidFill>
                <a:srgbClr val="C00000"/>
              </a:solidFill>
            </a:rPr>
            <a:t> (x)</a:t>
          </a:r>
        </a:p>
      </dgm:t>
    </dgm:pt>
    <dgm:pt modelId="{D7A82F69-5D7A-41EF-A974-891B534D2ACE}" type="parTrans" cxnId="{CF395B6D-62B1-4888-A36E-6D4E54C99373}">
      <dgm:prSet/>
      <dgm:spPr/>
      <dgm:t>
        <a:bodyPr/>
        <a:lstStyle/>
        <a:p>
          <a:endParaRPr lang="en-SG"/>
        </a:p>
      </dgm:t>
    </dgm:pt>
    <dgm:pt modelId="{DCCEC653-B4F7-4B71-822B-1A9932B88A49}" type="sibTrans" cxnId="{CF395B6D-62B1-4888-A36E-6D4E54C99373}">
      <dgm:prSet/>
      <dgm:spPr/>
      <dgm:t>
        <a:bodyPr/>
        <a:lstStyle/>
        <a:p>
          <a:endParaRPr lang="en-SG"/>
        </a:p>
      </dgm:t>
    </dgm:pt>
    <dgm:pt modelId="{41645A96-565B-458F-B2F1-353EBD5C0F35}">
      <dgm:prSet phldrT="[Text]"/>
      <dgm:spPr/>
      <dgm:t>
        <a:bodyPr/>
        <a:lstStyle/>
        <a:p>
          <a:r>
            <a:rPr lang="en-SG" dirty="0" err="1"/>
            <a:t>Llowerleg</a:t>
          </a:r>
          <a:endParaRPr lang="en-SG" dirty="0"/>
        </a:p>
      </dgm:t>
    </dgm:pt>
    <dgm:pt modelId="{F54B69A8-B969-4811-8E8A-13FF08553B97}" type="parTrans" cxnId="{B37BF74D-A3C2-453F-A8E9-6ABDADFFEF70}">
      <dgm:prSet/>
      <dgm:spPr/>
      <dgm:t>
        <a:bodyPr/>
        <a:lstStyle/>
        <a:p>
          <a:endParaRPr lang="en-SG"/>
        </a:p>
      </dgm:t>
    </dgm:pt>
    <dgm:pt modelId="{1B56EC94-C90D-4172-9668-7D5623FEF1BE}" type="sibTrans" cxnId="{B37BF74D-A3C2-453F-A8E9-6ABDADFFEF70}">
      <dgm:prSet/>
      <dgm:spPr/>
      <dgm:t>
        <a:bodyPr/>
        <a:lstStyle/>
        <a:p>
          <a:endParaRPr lang="en-SG"/>
        </a:p>
      </dgm:t>
    </dgm:pt>
    <dgm:pt modelId="{F8EE6653-7DC9-4556-BF75-B9FB0F462017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13 Lankle_1 (x)</a:t>
          </a:r>
        </a:p>
      </dgm:t>
    </dgm:pt>
    <dgm:pt modelId="{EED1781D-7183-4AA9-BAFD-09B127E86528}" type="parTrans" cxnId="{1F0D83FE-AEDB-4EE5-ADE2-1622448CB3F2}">
      <dgm:prSet/>
      <dgm:spPr/>
      <dgm:t>
        <a:bodyPr/>
        <a:lstStyle/>
        <a:p>
          <a:endParaRPr lang="en-SG"/>
        </a:p>
      </dgm:t>
    </dgm:pt>
    <dgm:pt modelId="{51034D5A-526A-47B4-92A4-FD6E6CFEA52D}" type="sibTrans" cxnId="{1F0D83FE-AEDB-4EE5-ADE2-1622448CB3F2}">
      <dgm:prSet/>
      <dgm:spPr/>
      <dgm:t>
        <a:bodyPr/>
        <a:lstStyle/>
        <a:p>
          <a:endParaRPr lang="en-SG"/>
        </a:p>
      </dgm:t>
    </dgm:pt>
    <dgm:pt modelId="{BDE135BE-9DA3-41BD-9B07-828A0E515E27}">
      <dgm:prSet phldrT="[Text]"/>
      <dgm:spPr/>
      <dgm:t>
        <a:bodyPr/>
        <a:lstStyle/>
        <a:p>
          <a:r>
            <a:rPr lang="en-SG" dirty="0" err="1"/>
            <a:t>Lfoot_tmp</a:t>
          </a:r>
          <a:endParaRPr lang="en-SG" dirty="0"/>
        </a:p>
      </dgm:t>
    </dgm:pt>
    <dgm:pt modelId="{DCFC9956-296D-4AEA-AA20-AAD170D73719}" type="parTrans" cxnId="{FF6098E2-E0C3-4F5D-B7A6-E63E582C9C9D}">
      <dgm:prSet/>
      <dgm:spPr/>
      <dgm:t>
        <a:bodyPr/>
        <a:lstStyle/>
        <a:p>
          <a:endParaRPr lang="en-SG"/>
        </a:p>
      </dgm:t>
    </dgm:pt>
    <dgm:pt modelId="{4C0D70F8-49A9-4042-8889-75AE2F23AAEC}" type="sibTrans" cxnId="{FF6098E2-E0C3-4F5D-B7A6-E63E582C9C9D}">
      <dgm:prSet/>
      <dgm:spPr/>
      <dgm:t>
        <a:bodyPr/>
        <a:lstStyle/>
        <a:p>
          <a:endParaRPr lang="en-SG"/>
        </a:p>
      </dgm:t>
    </dgm:pt>
    <dgm:pt modelId="{D853924D-9CA7-4B25-B11D-528D60DC9A88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16 Lankle_2 (z)</a:t>
          </a:r>
        </a:p>
      </dgm:t>
    </dgm:pt>
    <dgm:pt modelId="{7D5374F8-FB6B-486D-A7E5-6917E8118B2D}" type="parTrans" cxnId="{70966F8B-BDAC-4155-87A6-BBD080D80628}">
      <dgm:prSet/>
      <dgm:spPr/>
      <dgm:t>
        <a:bodyPr/>
        <a:lstStyle/>
        <a:p>
          <a:endParaRPr lang="en-SG"/>
        </a:p>
      </dgm:t>
    </dgm:pt>
    <dgm:pt modelId="{4B360426-62F5-439C-B982-AF8DBC3ADBBA}" type="sibTrans" cxnId="{70966F8B-BDAC-4155-87A6-BBD080D80628}">
      <dgm:prSet/>
      <dgm:spPr/>
      <dgm:t>
        <a:bodyPr/>
        <a:lstStyle/>
        <a:p>
          <a:endParaRPr lang="en-SG"/>
        </a:p>
      </dgm:t>
    </dgm:pt>
    <dgm:pt modelId="{549586B6-003A-4C5D-91DC-0D0357DFF7E3}">
      <dgm:prSet phldrT="[Text]"/>
      <dgm:spPr/>
      <dgm:t>
        <a:bodyPr/>
        <a:lstStyle/>
        <a:p>
          <a:r>
            <a:rPr lang="en-SG" dirty="0" err="1"/>
            <a:t>Lfoot</a:t>
          </a:r>
          <a:endParaRPr lang="en-SG" dirty="0"/>
        </a:p>
      </dgm:t>
    </dgm:pt>
    <dgm:pt modelId="{00F6F496-0503-4F4B-9F89-79C441DB352A}" type="parTrans" cxnId="{B66813EA-6141-428E-A12E-11EA26BF0104}">
      <dgm:prSet/>
      <dgm:spPr/>
      <dgm:t>
        <a:bodyPr/>
        <a:lstStyle/>
        <a:p>
          <a:endParaRPr lang="en-SG"/>
        </a:p>
      </dgm:t>
    </dgm:pt>
    <dgm:pt modelId="{873680E8-E5BA-4AA1-9A56-EA40375D1EE2}" type="sibTrans" cxnId="{B66813EA-6141-428E-A12E-11EA26BF0104}">
      <dgm:prSet/>
      <dgm:spPr/>
      <dgm:t>
        <a:bodyPr/>
        <a:lstStyle/>
        <a:p>
          <a:endParaRPr lang="en-SG"/>
        </a:p>
      </dgm:t>
    </dgm:pt>
    <dgm:pt modelId="{F05365CD-582F-4763-9F84-24F5DD03629D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21 </a:t>
          </a:r>
          <a:r>
            <a:rPr lang="en-SG" dirty="0" err="1">
              <a:solidFill>
                <a:srgbClr val="C00000"/>
              </a:solidFill>
            </a:rPr>
            <a:t>Ltoejoint</a:t>
          </a:r>
          <a:r>
            <a:rPr lang="en-SG" dirty="0">
              <a:solidFill>
                <a:srgbClr val="C00000"/>
              </a:solidFill>
            </a:rPr>
            <a:t> (x)</a:t>
          </a:r>
        </a:p>
      </dgm:t>
    </dgm:pt>
    <dgm:pt modelId="{6BE4BE71-08B7-4FA0-9256-E1E7795CF1CE}" type="parTrans" cxnId="{21B42F15-54A7-4A14-8F44-A93B9BE005DC}">
      <dgm:prSet/>
      <dgm:spPr/>
      <dgm:t>
        <a:bodyPr/>
        <a:lstStyle/>
        <a:p>
          <a:endParaRPr lang="en-SG"/>
        </a:p>
      </dgm:t>
    </dgm:pt>
    <dgm:pt modelId="{9AA887C7-DAB3-40D9-A148-C12124804D8F}" type="sibTrans" cxnId="{21B42F15-54A7-4A14-8F44-A93B9BE005DC}">
      <dgm:prSet/>
      <dgm:spPr/>
      <dgm:t>
        <a:bodyPr/>
        <a:lstStyle/>
        <a:p>
          <a:endParaRPr lang="en-SG"/>
        </a:p>
      </dgm:t>
    </dgm:pt>
    <dgm:pt modelId="{A9795690-D31D-4505-A51C-57AFA85C9265}">
      <dgm:prSet phldrT="[Text]"/>
      <dgm:spPr/>
      <dgm:t>
        <a:bodyPr/>
        <a:lstStyle/>
        <a:p>
          <a:r>
            <a:rPr lang="en-SG" dirty="0" err="1"/>
            <a:t>Ltoes</a:t>
          </a:r>
          <a:endParaRPr lang="en-SG" dirty="0"/>
        </a:p>
      </dgm:t>
    </dgm:pt>
    <dgm:pt modelId="{0B0ED004-9B37-4F38-9DD8-1CC74B1B26EF}" type="parTrans" cxnId="{6D8D47F5-02D1-4315-9E11-9EE2E097747D}">
      <dgm:prSet/>
      <dgm:spPr/>
      <dgm:t>
        <a:bodyPr/>
        <a:lstStyle/>
        <a:p>
          <a:endParaRPr lang="en-SG"/>
        </a:p>
      </dgm:t>
    </dgm:pt>
    <dgm:pt modelId="{B132CD47-7F65-4B0B-B20D-13ED8532C8B0}" type="sibTrans" cxnId="{6D8D47F5-02D1-4315-9E11-9EE2E097747D}">
      <dgm:prSet/>
      <dgm:spPr/>
      <dgm:t>
        <a:bodyPr/>
        <a:lstStyle/>
        <a:p>
          <a:endParaRPr lang="en-SG"/>
        </a:p>
      </dgm:t>
    </dgm:pt>
    <dgm:pt modelId="{0912C614-6A89-47E0-8E11-01F0A3B45ABB}">
      <dgm:prSet phldrT="[Text]"/>
      <dgm:spPr/>
      <dgm:t>
        <a:bodyPr/>
        <a:lstStyle/>
        <a:p>
          <a:r>
            <a:rPr lang="en-SG" dirty="0">
              <a:solidFill>
                <a:srgbClr val="C00000"/>
              </a:solidFill>
            </a:rPr>
            <a:t>19 </a:t>
          </a:r>
          <a:r>
            <a:rPr lang="en-SG" dirty="0" err="1">
              <a:solidFill>
                <a:srgbClr val="C00000"/>
              </a:solidFill>
            </a:rPr>
            <a:t>Lscapula_x</a:t>
          </a:r>
          <a:endParaRPr lang="en-SG" dirty="0">
            <a:solidFill>
              <a:srgbClr val="C00000"/>
            </a:solidFill>
          </a:endParaRPr>
        </a:p>
      </dgm:t>
    </dgm:pt>
    <dgm:pt modelId="{7A50A0E0-CA06-431E-851A-B38AEF0D8D1B}" type="parTrans" cxnId="{87B53510-7A06-4098-A61D-AF1491C46D75}">
      <dgm:prSet/>
      <dgm:spPr/>
      <dgm:t>
        <a:bodyPr/>
        <a:lstStyle/>
        <a:p>
          <a:endParaRPr lang="en-SG"/>
        </a:p>
      </dgm:t>
    </dgm:pt>
    <dgm:pt modelId="{C90A763B-A5C6-40EA-AF9C-A0134B795084}" type="sibTrans" cxnId="{87B53510-7A06-4098-A61D-AF1491C46D75}">
      <dgm:prSet/>
      <dgm:spPr/>
      <dgm:t>
        <a:bodyPr/>
        <a:lstStyle/>
        <a:p>
          <a:endParaRPr lang="en-SG"/>
        </a:p>
      </dgm:t>
    </dgm:pt>
    <dgm:pt modelId="{7F27E4FF-CE23-41E7-83DC-C5538A3E4149}">
      <dgm:prSet phldrT="[Text]"/>
      <dgm:spPr/>
      <dgm:t>
        <a:bodyPr/>
        <a:lstStyle/>
        <a:p>
          <a:r>
            <a:rPr lang="en-SG" dirty="0">
              <a:solidFill>
                <a:schemeClr val="tx1"/>
              </a:solidFill>
            </a:rPr>
            <a:t>Lscapula_tmp1</a:t>
          </a:r>
        </a:p>
      </dgm:t>
    </dgm:pt>
    <dgm:pt modelId="{F921FC75-6388-421E-915B-79104203EFAC}" type="parTrans" cxnId="{2963294B-43E7-401D-8E40-3BC029B097E0}">
      <dgm:prSet/>
      <dgm:spPr/>
      <dgm:t>
        <a:bodyPr/>
        <a:lstStyle/>
        <a:p>
          <a:endParaRPr lang="en-SG"/>
        </a:p>
      </dgm:t>
    </dgm:pt>
    <dgm:pt modelId="{5216C85B-E723-465D-AB8D-CEB158E60538}" type="sibTrans" cxnId="{2963294B-43E7-401D-8E40-3BC029B097E0}">
      <dgm:prSet/>
      <dgm:spPr/>
      <dgm:t>
        <a:bodyPr/>
        <a:lstStyle/>
        <a:p>
          <a:endParaRPr lang="en-SG"/>
        </a:p>
      </dgm:t>
    </dgm:pt>
    <dgm:pt modelId="{0BBF2EF2-128A-4E05-97DE-88A6BBB9C4B0}" type="pres">
      <dgm:prSet presAssocID="{365C4E0C-AE73-4D33-A533-F74983D5980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DEE480-F04E-416D-9E6D-B28A93237749}" type="pres">
      <dgm:prSet presAssocID="{5C3D7034-E18B-47B1-B508-3ABD8C118F37}" presName="hierRoot1" presStyleCnt="0">
        <dgm:presLayoutVars>
          <dgm:hierBranch val="init"/>
        </dgm:presLayoutVars>
      </dgm:prSet>
      <dgm:spPr/>
    </dgm:pt>
    <dgm:pt modelId="{B04E28EE-C73E-4B59-86E8-3FA01827AE6E}" type="pres">
      <dgm:prSet presAssocID="{5C3D7034-E18B-47B1-B508-3ABD8C118F37}" presName="rootComposite1" presStyleCnt="0"/>
      <dgm:spPr/>
    </dgm:pt>
    <dgm:pt modelId="{6400409F-7EA3-4297-96A9-114BFF86DD0E}" type="pres">
      <dgm:prSet presAssocID="{5C3D7034-E18B-47B1-B508-3ABD8C118F37}" presName="rootText1" presStyleLbl="alignAcc1" presStyleIdx="0" presStyleCnt="0">
        <dgm:presLayoutVars>
          <dgm:chPref val="3"/>
        </dgm:presLayoutVars>
      </dgm:prSet>
      <dgm:spPr/>
    </dgm:pt>
    <dgm:pt modelId="{FB485312-B304-4319-A618-EBFEE72423ED}" type="pres">
      <dgm:prSet presAssocID="{5C3D7034-E18B-47B1-B508-3ABD8C118F37}" presName="topArc1" presStyleLbl="parChTrans1D1" presStyleIdx="0" presStyleCnt="122"/>
      <dgm:spPr/>
    </dgm:pt>
    <dgm:pt modelId="{0CB96972-784E-4369-831E-AE230D3C49D4}" type="pres">
      <dgm:prSet presAssocID="{5C3D7034-E18B-47B1-B508-3ABD8C118F37}" presName="bottomArc1" presStyleLbl="parChTrans1D1" presStyleIdx="1" presStyleCnt="122"/>
      <dgm:spPr/>
    </dgm:pt>
    <dgm:pt modelId="{E86B3B06-EC27-464D-A6DA-C1549A4B496E}" type="pres">
      <dgm:prSet presAssocID="{5C3D7034-E18B-47B1-B508-3ABD8C118F37}" presName="topConnNode1" presStyleLbl="node1" presStyleIdx="0" presStyleCnt="0"/>
      <dgm:spPr/>
    </dgm:pt>
    <dgm:pt modelId="{7D5149F8-5653-4E3C-AFB4-0698A48F7272}" type="pres">
      <dgm:prSet presAssocID="{5C3D7034-E18B-47B1-B508-3ABD8C118F37}" presName="hierChild2" presStyleCnt="0"/>
      <dgm:spPr/>
    </dgm:pt>
    <dgm:pt modelId="{F1B6BCB8-4AA6-439A-B13F-318D452A51ED}" type="pres">
      <dgm:prSet presAssocID="{E627E8B9-C536-4975-8BAE-9D1FE43FFB17}" presName="Name28" presStyleLbl="parChTrans1D2" presStyleIdx="0" presStyleCnt="3"/>
      <dgm:spPr/>
    </dgm:pt>
    <dgm:pt modelId="{B81AF851-CBE4-4712-B4FE-DCD20409A9CF}" type="pres">
      <dgm:prSet presAssocID="{2A0E7B29-F6EA-4EB5-AE17-FAA5FDDB0F25}" presName="hierRoot2" presStyleCnt="0">
        <dgm:presLayoutVars>
          <dgm:hierBranch val="init"/>
        </dgm:presLayoutVars>
      </dgm:prSet>
      <dgm:spPr/>
    </dgm:pt>
    <dgm:pt modelId="{5B22EB54-21C0-41EE-A6E9-0ED81002FE78}" type="pres">
      <dgm:prSet presAssocID="{2A0E7B29-F6EA-4EB5-AE17-FAA5FDDB0F25}" presName="rootComposite2" presStyleCnt="0"/>
      <dgm:spPr/>
    </dgm:pt>
    <dgm:pt modelId="{8260AB56-2BAC-4615-A674-6DA51E35B636}" type="pres">
      <dgm:prSet presAssocID="{2A0E7B29-F6EA-4EB5-AE17-FAA5FDDB0F25}" presName="rootText2" presStyleLbl="alignAcc1" presStyleIdx="0" presStyleCnt="0">
        <dgm:presLayoutVars>
          <dgm:chPref val="3"/>
        </dgm:presLayoutVars>
      </dgm:prSet>
      <dgm:spPr/>
    </dgm:pt>
    <dgm:pt modelId="{C4DE2EDA-5617-4129-B189-BAF6B155727B}" type="pres">
      <dgm:prSet presAssocID="{2A0E7B29-F6EA-4EB5-AE17-FAA5FDDB0F25}" presName="topArc2" presStyleLbl="parChTrans1D1" presStyleIdx="2" presStyleCnt="122"/>
      <dgm:spPr/>
    </dgm:pt>
    <dgm:pt modelId="{3F86D9FE-654E-4FA0-B819-AE8893918374}" type="pres">
      <dgm:prSet presAssocID="{2A0E7B29-F6EA-4EB5-AE17-FAA5FDDB0F25}" presName="bottomArc2" presStyleLbl="parChTrans1D1" presStyleIdx="3" presStyleCnt="122"/>
      <dgm:spPr/>
    </dgm:pt>
    <dgm:pt modelId="{6F44AB6E-1F92-4CB6-B5BE-94BB279A12E0}" type="pres">
      <dgm:prSet presAssocID="{2A0E7B29-F6EA-4EB5-AE17-FAA5FDDB0F25}" presName="topConnNode2" presStyleLbl="node2" presStyleIdx="0" presStyleCnt="0"/>
      <dgm:spPr/>
    </dgm:pt>
    <dgm:pt modelId="{DF86B8B6-CBA8-40C9-A73B-BBCB37A6ADBA}" type="pres">
      <dgm:prSet presAssocID="{2A0E7B29-F6EA-4EB5-AE17-FAA5FDDB0F25}" presName="hierChild4" presStyleCnt="0"/>
      <dgm:spPr/>
    </dgm:pt>
    <dgm:pt modelId="{0B86E7A1-5CBC-48BC-9FD2-B5FA25A6CFF7}" type="pres">
      <dgm:prSet presAssocID="{F1268BFD-2DE4-4D64-BC3B-EAC70B048AFF}" presName="Name28" presStyleLbl="parChTrans1D3" presStyleIdx="0" presStyleCnt="2"/>
      <dgm:spPr/>
    </dgm:pt>
    <dgm:pt modelId="{6D3BD327-179E-40DA-BAE0-343B5AB3B9FE}" type="pres">
      <dgm:prSet presAssocID="{B44A6E2D-5D50-4E1A-A503-246CFC292615}" presName="hierRoot2" presStyleCnt="0">
        <dgm:presLayoutVars>
          <dgm:hierBranch val="init"/>
        </dgm:presLayoutVars>
      </dgm:prSet>
      <dgm:spPr/>
    </dgm:pt>
    <dgm:pt modelId="{77AEF6F9-5CCC-45F9-A27E-6D8A9D64CF3D}" type="pres">
      <dgm:prSet presAssocID="{B44A6E2D-5D50-4E1A-A503-246CFC292615}" presName="rootComposite2" presStyleCnt="0"/>
      <dgm:spPr/>
    </dgm:pt>
    <dgm:pt modelId="{A0EEB8A3-4EBD-49BA-816F-FE84E2530426}" type="pres">
      <dgm:prSet presAssocID="{B44A6E2D-5D50-4E1A-A503-246CFC292615}" presName="rootText2" presStyleLbl="alignAcc1" presStyleIdx="0" presStyleCnt="0">
        <dgm:presLayoutVars>
          <dgm:chPref val="3"/>
        </dgm:presLayoutVars>
      </dgm:prSet>
      <dgm:spPr/>
    </dgm:pt>
    <dgm:pt modelId="{74055048-A42E-4987-B7BA-6CCB7DCEBC5F}" type="pres">
      <dgm:prSet presAssocID="{B44A6E2D-5D50-4E1A-A503-246CFC292615}" presName="topArc2" presStyleLbl="parChTrans1D1" presStyleIdx="4" presStyleCnt="122"/>
      <dgm:spPr/>
    </dgm:pt>
    <dgm:pt modelId="{ADDF4F8C-B9FE-4EA0-BE40-A4A00B2F2457}" type="pres">
      <dgm:prSet presAssocID="{B44A6E2D-5D50-4E1A-A503-246CFC292615}" presName="bottomArc2" presStyleLbl="parChTrans1D1" presStyleIdx="5" presStyleCnt="122"/>
      <dgm:spPr/>
    </dgm:pt>
    <dgm:pt modelId="{CFA435C9-7114-4B69-9CA3-E0CA89794D07}" type="pres">
      <dgm:prSet presAssocID="{B44A6E2D-5D50-4E1A-A503-246CFC292615}" presName="topConnNode2" presStyleLbl="node3" presStyleIdx="0" presStyleCnt="0"/>
      <dgm:spPr/>
    </dgm:pt>
    <dgm:pt modelId="{EC91EC5D-1D25-4AD8-9197-1F36F6253295}" type="pres">
      <dgm:prSet presAssocID="{B44A6E2D-5D50-4E1A-A503-246CFC292615}" presName="hierChild4" presStyleCnt="0"/>
      <dgm:spPr/>
    </dgm:pt>
    <dgm:pt modelId="{BCFDEA55-9B62-4F71-8AD9-522F98E6B09E}" type="pres">
      <dgm:prSet presAssocID="{463C6196-6EF0-4845-A634-62DAD4AEA28D}" presName="Name28" presStyleLbl="parChTrans1D4" presStyleIdx="0" presStyleCnt="55"/>
      <dgm:spPr/>
    </dgm:pt>
    <dgm:pt modelId="{917236F9-ACCD-4460-B022-B89CAB22A0E3}" type="pres">
      <dgm:prSet presAssocID="{E56BDBE5-990A-4EBB-BCDD-250E97573D52}" presName="hierRoot2" presStyleCnt="0">
        <dgm:presLayoutVars>
          <dgm:hierBranch val="init"/>
        </dgm:presLayoutVars>
      </dgm:prSet>
      <dgm:spPr/>
    </dgm:pt>
    <dgm:pt modelId="{7932B4F8-270C-47C6-BD32-054348CD366E}" type="pres">
      <dgm:prSet presAssocID="{E56BDBE5-990A-4EBB-BCDD-250E97573D52}" presName="rootComposite2" presStyleCnt="0"/>
      <dgm:spPr/>
    </dgm:pt>
    <dgm:pt modelId="{14A600FB-BB25-490A-ACDB-116698E44B0D}" type="pres">
      <dgm:prSet presAssocID="{E56BDBE5-990A-4EBB-BCDD-250E97573D52}" presName="rootText2" presStyleLbl="alignAcc1" presStyleIdx="0" presStyleCnt="0">
        <dgm:presLayoutVars>
          <dgm:chPref val="3"/>
        </dgm:presLayoutVars>
      </dgm:prSet>
      <dgm:spPr/>
    </dgm:pt>
    <dgm:pt modelId="{1117BDF0-0F81-4B0C-A062-2A4752A29E5D}" type="pres">
      <dgm:prSet presAssocID="{E56BDBE5-990A-4EBB-BCDD-250E97573D52}" presName="topArc2" presStyleLbl="parChTrans1D1" presStyleIdx="6" presStyleCnt="122"/>
      <dgm:spPr/>
    </dgm:pt>
    <dgm:pt modelId="{59C59958-EA16-494E-8775-50DD294574F9}" type="pres">
      <dgm:prSet presAssocID="{E56BDBE5-990A-4EBB-BCDD-250E97573D52}" presName="bottomArc2" presStyleLbl="parChTrans1D1" presStyleIdx="7" presStyleCnt="122"/>
      <dgm:spPr/>
    </dgm:pt>
    <dgm:pt modelId="{0AFA6512-25AC-4590-BBFE-303896EE83ED}" type="pres">
      <dgm:prSet presAssocID="{E56BDBE5-990A-4EBB-BCDD-250E97573D52}" presName="topConnNode2" presStyleLbl="node4" presStyleIdx="0" presStyleCnt="0"/>
      <dgm:spPr/>
    </dgm:pt>
    <dgm:pt modelId="{073B07B8-21E6-4646-B1FF-90D5A0D79223}" type="pres">
      <dgm:prSet presAssocID="{E56BDBE5-990A-4EBB-BCDD-250E97573D52}" presName="hierChild4" presStyleCnt="0"/>
      <dgm:spPr/>
    </dgm:pt>
    <dgm:pt modelId="{33C04734-FA0B-4F84-A883-54AFBD741411}" type="pres">
      <dgm:prSet presAssocID="{F8F17926-EF70-4B86-A0D2-626229F354CD}" presName="Name28" presStyleLbl="parChTrans1D4" presStyleIdx="1" presStyleCnt="55"/>
      <dgm:spPr/>
    </dgm:pt>
    <dgm:pt modelId="{0D949A1C-247C-46E2-A1DE-F1BEFAF09C3A}" type="pres">
      <dgm:prSet presAssocID="{94B7B711-4B69-4668-B624-D42A9A256C6D}" presName="hierRoot2" presStyleCnt="0">
        <dgm:presLayoutVars>
          <dgm:hierBranch val="init"/>
        </dgm:presLayoutVars>
      </dgm:prSet>
      <dgm:spPr/>
    </dgm:pt>
    <dgm:pt modelId="{A1B61CF7-7CFC-46E4-9F97-6179DA393E67}" type="pres">
      <dgm:prSet presAssocID="{94B7B711-4B69-4668-B624-D42A9A256C6D}" presName="rootComposite2" presStyleCnt="0"/>
      <dgm:spPr/>
    </dgm:pt>
    <dgm:pt modelId="{014379D4-D0C4-466F-AC6F-CB137A695ADC}" type="pres">
      <dgm:prSet presAssocID="{94B7B711-4B69-4668-B624-D42A9A256C6D}" presName="rootText2" presStyleLbl="alignAcc1" presStyleIdx="0" presStyleCnt="0">
        <dgm:presLayoutVars>
          <dgm:chPref val="3"/>
        </dgm:presLayoutVars>
      </dgm:prSet>
      <dgm:spPr/>
    </dgm:pt>
    <dgm:pt modelId="{52D8ACE3-6520-4648-9870-81205C2A8792}" type="pres">
      <dgm:prSet presAssocID="{94B7B711-4B69-4668-B624-D42A9A256C6D}" presName="topArc2" presStyleLbl="parChTrans1D1" presStyleIdx="8" presStyleCnt="122"/>
      <dgm:spPr/>
    </dgm:pt>
    <dgm:pt modelId="{9DA576E9-662E-4104-AF80-342A4359A0C5}" type="pres">
      <dgm:prSet presAssocID="{94B7B711-4B69-4668-B624-D42A9A256C6D}" presName="bottomArc2" presStyleLbl="parChTrans1D1" presStyleIdx="9" presStyleCnt="122"/>
      <dgm:spPr/>
    </dgm:pt>
    <dgm:pt modelId="{942AC6F0-1B24-495F-AB5F-626BC959220F}" type="pres">
      <dgm:prSet presAssocID="{94B7B711-4B69-4668-B624-D42A9A256C6D}" presName="topConnNode2" presStyleLbl="node4" presStyleIdx="0" presStyleCnt="0"/>
      <dgm:spPr/>
    </dgm:pt>
    <dgm:pt modelId="{D3C979D9-CFD4-4606-A70B-03F1385B4538}" type="pres">
      <dgm:prSet presAssocID="{94B7B711-4B69-4668-B624-D42A9A256C6D}" presName="hierChild4" presStyleCnt="0"/>
      <dgm:spPr/>
    </dgm:pt>
    <dgm:pt modelId="{FCC88314-0BDF-4366-ACFF-5DD56FC815A0}" type="pres">
      <dgm:prSet presAssocID="{BE604841-F99E-479D-8848-9FCB5C800BA2}" presName="Name28" presStyleLbl="parChTrans1D4" presStyleIdx="2" presStyleCnt="55"/>
      <dgm:spPr/>
    </dgm:pt>
    <dgm:pt modelId="{218B543E-10DD-4726-96AC-BF86E95A8BA4}" type="pres">
      <dgm:prSet presAssocID="{181E33A2-98A8-49A6-9411-8023D5A753F3}" presName="hierRoot2" presStyleCnt="0">
        <dgm:presLayoutVars>
          <dgm:hierBranch val="init"/>
        </dgm:presLayoutVars>
      </dgm:prSet>
      <dgm:spPr/>
    </dgm:pt>
    <dgm:pt modelId="{F9A852EA-BA78-4C7D-BAB0-849E7CAF18B2}" type="pres">
      <dgm:prSet presAssocID="{181E33A2-98A8-49A6-9411-8023D5A753F3}" presName="rootComposite2" presStyleCnt="0"/>
      <dgm:spPr/>
    </dgm:pt>
    <dgm:pt modelId="{7D46F827-4FCC-4C3F-87B8-DA7558683CCB}" type="pres">
      <dgm:prSet presAssocID="{181E33A2-98A8-49A6-9411-8023D5A753F3}" presName="rootText2" presStyleLbl="alignAcc1" presStyleIdx="0" presStyleCnt="0">
        <dgm:presLayoutVars>
          <dgm:chPref val="3"/>
        </dgm:presLayoutVars>
      </dgm:prSet>
      <dgm:spPr/>
    </dgm:pt>
    <dgm:pt modelId="{F174D387-1398-4BC0-BCFA-082143517918}" type="pres">
      <dgm:prSet presAssocID="{181E33A2-98A8-49A6-9411-8023D5A753F3}" presName="topArc2" presStyleLbl="parChTrans1D1" presStyleIdx="10" presStyleCnt="122"/>
      <dgm:spPr/>
    </dgm:pt>
    <dgm:pt modelId="{E94147D6-FD13-4D37-8A4C-7DFB8C2359D3}" type="pres">
      <dgm:prSet presAssocID="{181E33A2-98A8-49A6-9411-8023D5A753F3}" presName="bottomArc2" presStyleLbl="parChTrans1D1" presStyleIdx="11" presStyleCnt="122"/>
      <dgm:spPr/>
    </dgm:pt>
    <dgm:pt modelId="{D25CA9B2-0331-4B84-9795-FF208CF303EF}" type="pres">
      <dgm:prSet presAssocID="{181E33A2-98A8-49A6-9411-8023D5A753F3}" presName="topConnNode2" presStyleLbl="node4" presStyleIdx="0" presStyleCnt="0"/>
      <dgm:spPr/>
    </dgm:pt>
    <dgm:pt modelId="{162482CA-E920-4E09-8BCE-715A2632B318}" type="pres">
      <dgm:prSet presAssocID="{181E33A2-98A8-49A6-9411-8023D5A753F3}" presName="hierChild4" presStyleCnt="0"/>
      <dgm:spPr/>
    </dgm:pt>
    <dgm:pt modelId="{B9D107BD-4373-45B8-9097-7FC7714EB6C1}" type="pres">
      <dgm:prSet presAssocID="{E9D56D4D-752A-4C0F-85C3-BAA5174E77B1}" presName="Name28" presStyleLbl="parChTrans1D4" presStyleIdx="3" presStyleCnt="55"/>
      <dgm:spPr/>
    </dgm:pt>
    <dgm:pt modelId="{33ECD7FA-0610-47BB-8370-B011C0B60609}" type="pres">
      <dgm:prSet presAssocID="{C889C270-F159-41C7-9E82-C4FB0EB14763}" presName="hierRoot2" presStyleCnt="0">
        <dgm:presLayoutVars>
          <dgm:hierBranch val="init"/>
        </dgm:presLayoutVars>
      </dgm:prSet>
      <dgm:spPr/>
    </dgm:pt>
    <dgm:pt modelId="{1B2A5A63-F0ED-4DD2-AC27-954B981C563F}" type="pres">
      <dgm:prSet presAssocID="{C889C270-F159-41C7-9E82-C4FB0EB14763}" presName="rootComposite2" presStyleCnt="0"/>
      <dgm:spPr/>
    </dgm:pt>
    <dgm:pt modelId="{5F460A8B-003A-4A40-B731-2D0733C29A46}" type="pres">
      <dgm:prSet presAssocID="{C889C270-F159-41C7-9E82-C4FB0EB14763}" presName="rootText2" presStyleLbl="alignAcc1" presStyleIdx="0" presStyleCnt="0">
        <dgm:presLayoutVars>
          <dgm:chPref val="3"/>
        </dgm:presLayoutVars>
      </dgm:prSet>
      <dgm:spPr/>
    </dgm:pt>
    <dgm:pt modelId="{EA2DA953-0151-4BFF-846D-66B742BB5F6F}" type="pres">
      <dgm:prSet presAssocID="{C889C270-F159-41C7-9E82-C4FB0EB14763}" presName="topArc2" presStyleLbl="parChTrans1D1" presStyleIdx="12" presStyleCnt="122"/>
      <dgm:spPr/>
    </dgm:pt>
    <dgm:pt modelId="{0B51951C-5C66-45F2-9969-A480E4EDD3F6}" type="pres">
      <dgm:prSet presAssocID="{C889C270-F159-41C7-9E82-C4FB0EB14763}" presName="bottomArc2" presStyleLbl="parChTrans1D1" presStyleIdx="13" presStyleCnt="122"/>
      <dgm:spPr/>
    </dgm:pt>
    <dgm:pt modelId="{D23F9C98-6657-4161-9565-77ACF4FA98E6}" type="pres">
      <dgm:prSet presAssocID="{C889C270-F159-41C7-9E82-C4FB0EB14763}" presName="topConnNode2" presStyleLbl="node4" presStyleIdx="0" presStyleCnt="0"/>
      <dgm:spPr/>
    </dgm:pt>
    <dgm:pt modelId="{19619059-35EC-47FA-9D4F-14C9BD4D7C24}" type="pres">
      <dgm:prSet presAssocID="{C889C270-F159-41C7-9E82-C4FB0EB14763}" presName="hierChild4" presStyleCnt="0"/>
      <dgm:spPr/>
    </dgm:pt>
    <dgm:pt modelId="{94E824AE-6DAC-492C-8CE3-B2F134C1A653}" type="pres">
      <dgm:prSet presAssocID="{AB6BB170-8252-45A1-AEAE-BEA237D727B9}" presName="Name28" presStyleLbl="parChTrans1D4" presStyleIdx="4" presStyleCnt="55"/>
      <dgm:spPr/>
    </dgm:pt>
    <dgm:pt modelId="{32CD001C-5EC9-4449-AD1B-CEEDDECBA240}" type="pres">
      <dgm:prSet presAssocID="{4C874189-25FE-4877-AF48-578CBE276830}" presName="hierRoot2" presStyleCnt="0">
        <dgm:presLayoutVars>
          <dgm:hierBranch val="init"/>
        </dgm:presLayoutVars>
      </dgm:prSet>
      <dgm:spPr/>
    </dgm:pt>
    <dgm:pt modelId="{FC8F7998-270C-4609-A7E8-C2F4867F6449}" type="pres">
      <dgm:prSet presAssocID="{4C874189-25FE-4877-AF48-578CBE276830}" presName="rootComposite2" presStyleCnt="0"/>
      <dgm:spPr/>
    </dgm:pt>
    <dgm:pt modelId="{FE9385AC-05B9-41FD-9921-8D7EC0877E16}" type="pres">
      <dgm:prSet presAssocID="{4C874189-25FE-4877-AF48-578CBE276830}" presName="rootText2" presStyleLbl="alignAcc1" presStyleIdx="0" presStyleCnt="0">
        <dgm:presLayoutVars>
          <dgm:chPref val="3"/>
        </dgm:presLayoutVars>
      </dgm:prSet>
      <dgm:spPr/>
    </dgm:pt>
    <dgm:pt modelId="{8AB03097-FAFC-429D-964B-39F2EEE63E30}" type="pres">
      <dgm:prSet presAssocID="{4C874189-25FE-4877-AF48-578CBE276830}" presName="topArc2" presStyleLbl="parChTrans1D1" presStyleIdx="14" presStyleCnt="122"/>
      <dgm:spPr/>
    </dgm:pt>
    <dgm:pt modelId="{AD46584B-9AE1-4E1F-B4DC-5E6F8BE091B7}" type="pres">
      <dgm:prSet presAssocID="{4C874189-25FE-4877-AF48-578CBE276830}" presName="bottomArc2" presStyleLbl="parChTrans1D1" presStyleIdx="15" presStyleCnt="122"/>
      <dgm:spPr/>
    </dgm:pt>
    <dgm:pt modelId="{90C62B9E-FE3F-45F2-9118-FAF77EDDF6CA}" type="pres">
      <dgm:prSet presAssocID="{4C874189-25FE-4877-AF48-578CBE276830}" presName="topConnNode2" presStyleLbl="node4" presStyleIdx="0" presStyleCnt="0"/>
      <dgm:spPr/>
    </dgm:pt>
    <dgm:pt modelId="{F16D9504-46FD-48CB-9651-19661BBD760D}" type="pres">
      <dgm:prSet presAssocID="{4C874189-25FE-4877-AF48-578CBE276830}" presName="hierChild4" presStyleCnt="0"/>
      <dgm:spPr/>
    </dgm:pt>
    <dgm:pt modelId="{C3E88674-89B3-4856-BB02-C6F4E6773191}" type="pres">
      <dgm:prSet presAssocID="{BA34EFB2-C41B-4577-A130-6F58485CCEF1}" presName="Name28" presStyleLbl="parChTrans1D4" presStyleIdx="5" presStyleCnt="55"/>
      <dgm:spPr/>
    </dgm:pt>
    <dgm:pt modelId="{89BBD92C-D34C-4615-A6BD-AC8C548CEF9C}" type="pres">
      <dgm:prSet presAssocID="{7B4D904E-FDB0-4A89-A925-AD772B4370C7}" presName="hierRoot2" presStyleCnt="0">
        <dgm:presLayoutVars>
          <dgm:hierBranch val="init"/>
        </dgm:presLayoutVars>
      </dgm:prSet>
      <dgm:spPr/>
    </dgm:pt>
    <dgm:pt modelId="{08B0F528-5C92-4290-8EFB-5F9894DD9B6C}" type="pres">
      <dgm:prSet presAssocID="{7B4D904E-FDB0-4A89-A925-AD772B4370C7}" presName="rootComposite2" presStyleCnt="0"/>
      <dgm:spPr/>
    </dgm:pt>
    <dgm:pt modelId="{3C233C5A-D775-4083-86CE-F7930F049E5C}" type="pres">
      <dgm:prSet presAssocID="{7B4D904E-FDB0-4A89-A925-AD772B4370C7}" presName="rootText2" presStyleLbl="alignAcc1" presStyleIdx="0" presStyleCnt="0">
        <dgm:presLayoutVars>
          <dgm:chPref val="3"/>
        </dgm:presLayoutVars>
      </dgm:prSet>
      <dgm:spPr/>
    </dgm:pt>
    <dgm:pt modelId="{6217FF07-8074-4DDF-962A-7201414644D3}" type="pres">
      <dgm:prSet presAssocID="{7B4D904E-FDB0-4A89-A925-AD772B4370C7}" presName="topArc2" presStyleLbl="parChTrans1D1" presStyleIdx="16" presStyleCnt="122"/>
      <dgm:spPr/>
    </dgm:pt>
    <dgm:pt modelId="{36E12B3E-9CF3-467B-A810-D5BF74CB65FA}" type="pres">
      <dgm:prSet presAssocID="{7B4D904E-FDB0-4A89-A925-AD772B4370C7}" presName="bottomArc2" presStyleLbl="parChTrans1D1" presStyleIdx="17" presStyleCnt="122"/>
      <dgm:spPr/>
    </dgm:pt>
    <dgm:pt modelId="{2DBBABD3-8439-4768-B9F1-0A389EDEFA22}" type="pres">
      <dgm:prSet presAssocID="{7B4D904E-FDB0-4A89-A925-AD772B4370C7}" presName="topConnNode2" presStyleLbl="node4" presStyleIdx="0" presStyleCnt="0"/>
      <dgm:spPr/>
    </dgm:pt>
    <dgm:pt modelId="{9B00A0C5-4669-4396-95F0-91D1002D4ED2}" type="pres">
      <dgm:prSet presAssocID="{7B4D904E-FDB0-4A89-A925-AD772B4370C7}" presName="hierChild4" presStyleCnt="0"/>
      <dgm:spPr/>
    </dgm:pt>
    <dgm:pt modelId="{ABBA8765-2157-4178-BA81-43761189F27F}" type="pres">
      <dgm:prSet presAssocID="{A9EB1405-9E2C-4B99-AC91-3EE8E79568CB}" presName="Name28" presStyleLbl="parChTrans1D4" presStyleIdx="6" presStyleCnt="55"/>
      <dgm:spPr/>
    </dgm:pt>
    <dgm:pt modelId="{5591675B-B8B4-43A4-B2A0-DFA81941C761}" type="pres">
      <dgm:prSet presAssocID="{A6E39C94-4C3F-48CF-B648-BA5693755860}" presName="hierRoot2" presStyleCnt="0">
        <dgm:presLayoutVars>
          <dgm:hierBranch val="init"/>
        </dgm:presLayoutVars>
      </dgm:prSet>
      <dgm:spPr/>
    </dgm:pt>
    <dgm:pt modelId="{902C3B92-A711-4E64-ABBB-80DAAE396BB2}" type="pres">
      <dgm:prSet presAssocID="{A6E39C94-4C3F-48CF-B648-BA5693755860}" presName="rootComposite2" presStyleCnt="0"/>
      <dgm:spPr/>
    </dgm:pt>
    <dgm:pt modelId="{A266CD17-D484-477C-AAF3-DAB94938A77D}" type="pres">
      <dgm:prSet presAssocID="{A6E39C94-4C3F-48CF-B648-BA5693755860}" presName="rootText2" presStyleLbl="alignAcc1" presStyleIdx="0" presStyleCnt="0">
        <dgm:presLayoutVars>
          <dgm:chPref val="3"/>
        </dgm:presLayoutVars>
      </dgm:prSet>
      <dgm:spPr/>
    </dgm:pt>
    <dgm:pt modelId="{4A9E5816-6493-40F8-B58E-DF3D52104237}" type="pres">
      <dgm:prSet presAssocID="{A6E39C94-4C3F-48CF-B648-BA5693755860}" presName="topArc2" presStyleLbl="parChTrans1D1" presStyleIdx="18" presStyleCnt="122"/>
      <dgm:spPr/>
    </dgm:pt>
    <dgm:pt modelId="{F31DC313-6AE1-423F-B788-42C4D72C514F}" type="pres">
      <dgm:prSet presAssocID="{A6E39C94-4C3F-48CF-B648-BA5693755860}" presName="bottomArc2" presStyleLbl="parChTrans1D1" presStyleIdx="19" presStyleCnt="122"/>
      <dgm:spPr/>
    </dgm:pt>
    <dgm:pt modelId="{69C92D48-FEA4-4E9E-BDB3-5CA873A563FD}" type="pres">
      <dgm:prSet presAssocID="{A6E39C94-4C3F-48CF-B648-BA5693755860}" presName="topConnNode2" presStyleLbl="node4" presStyleIdx="0" presStyleCnt="0"/>
      <dgm:spPr/>
    </dgm:pt>
    <dgm:pt modelId="{F52E4A85-F2F9-484D-8099-C2E61706C943}" type="pres">
      <dgm:prSet presAssocID="{A6E39C94-4C3F-48CF-B648-BA5693755860}" presName="hierChild4" presStyleCnt="0"/>
      <dgm:spPr/>
    </dgm:pt>
    <dgm:pt modelId="{9EA07014-7D10-45C0-AC27-7A39CA590CA0}" type="pres">
      <dgm:prSet presAssocID="{C19A0305-392C-41C4-B4DD-A4AD0FF060FF}" presName="Name28" presStyleLbl="parChTrans1D4" presStyleIdx="7" presStyleCnt="55"/>
      <dgm:spPr/>
    </dgm:pt>
    <dgm:pt modelId="{38AE3AE3-623D-432A-8ECE-3CAAAF9D1F6E}" type="pres">
      <dgm:prSet presAssocID="{A0C49CE1-0F2D-4BC3-B01A-0D5A8B9AD753}" presName="hierRoot2" presStyleCnt="0">
        <dgm:presLayoutVars>
          <dgm:hierBranch val="init"/>
        </dgm:presLayoutVars>
      </dgm:prSet>
      <dgm:spPr/>
    </dgm:pt>
    <dgm:pt modelId="{567CE925-3ECF-4711-95C4-65A50CC8373F}" type="pres">
      <dgm:prSet presAssocID="{A0C49CE1-0F2D-4BC3-B01A-0D5A8B9AD753}" presName="rootComposite2" presStyleCnt="0"/>
      <dgm:spPr/>
    </dgm:pt>
    <dgm:pt modelId="{E12160EF-4661-448E-9ECB-725892396DEE}" type="pres">
      <dgm:prSet presAssocID="{A0C49CE1-0F2D-4BC3-B01A-0D5A8B9AD753}" presName="rootText2" presStyleLbl="alignAcc1" presStyleIdx="0" presStyleCnt="0">
        <dgm:presLayoutVars>
          <dgm:chPref val="3"/>
        </dgm:presLayoutVars>
      </dgm:prSet>
      <dgm:spPr/>
    </dgm:pt>
    <dgm:pt modelId="{6781F3C8-5F68-4A13-9C3F-B86BCBED33ED}" type="pres">
      <dgm:prSet presAssocID="{A0C49CE1-0F2D-4BC3-B01A-0D5A8B9AD753}" presName="topArc2" presStyleLbl="parChTrans1D1" presStyleIdx="20" presStyleCnt="122"/>
      <dgm:spPr/>
    </dgm:pt>
    <dgm:pt modelId="{8C88BEF2-BD6B-4F09-8F12-6A206257294B}" type="pres">
      <dgm:prSet presAssocID="{A0C49CE1-0F2D-4BC3-B01A-0D5A8B9AD753}" presName="bottomArc2" presStyleLbl="parChTrans1D1" presStyleIdx="21" presStyleCnt="122"/>
      <dgm:spPr/>
    </dgm:pt>
    <dgm:pt modelId="{50ADC83B-044D-4236-8E3C-A807DA099128}" type="pres">
      <dgm:prSet presAssocID="{A0C49CE1-0F2D-4BC3-B01A-0D5A8B9AD753}" presName="topConnNode2" presStyleLbl="node4" presStyleIdx="0" presStyleCnt="0"/>
      <dgm:spPr/>
    </dgm:pt>
    <dgm:pt modelId="{F6F4A275-AC94-4E82-B3D0-E5D745F059A0}" type="pres">
      <dgm:prSet presAssocID="{A0C49CE1-0F2D-4BC3-B01A-0D5A8B9AD753}" presName="hierChild4" presStyleCnt="0"/>
      <dgm:spPr/>
    </dgm:pt>
    <dgm:pt modelId="{39AC5A46-D9B7-41A9-BA6A-A0C786EA8CA2}" type="pres">
      <dgm:prSet presAssocID="{87B178F9-3010-4F78-8A86-A1A5EBB6B6C5}" presName="Name28" presStyleLbl="parChTrans1D4" presStyleIdx="8" presStyleCnt="55"/>
      <dgm:spPr/>
    </dgm:pt>
    <dgm:pt modelId="{699F2E35-A8B4-4E16-91DA-597A27CFB7FC}" type="pres">
      <dgm:prSet presAssocID="{36514944-F302-40BE-B67D-83CAC7FBDCA4}" presName="hierRoot2" presStyleCnt="0">
        <dgm:presLayoutVars>
          <dgm:hierBranch val="init"/>
        </dgm:presLayoutVars>
      </dgm:prSet>
      <dgm:spPr/>
    </dgm:pt>
    <dgm:pt modelId="{F3BFA48F-7C9D-4959-A340-4D272B15CAF3}" type="pres">
      <dgm:prSet presAssocID="{36514944-F302-40BE-B67D-83CAC7FBDCA4}" presName="rootComposite2" presStyleCnt="0"/>
      <dgm:spPr/>
    </dgm:pt>
    <dgm:pt modelId="{56B33CF4-281B-4151-8A2D-5FE39912C93A}" type="pres">
      <dgm:prSet presAssocID="{36514944-F302-40BE-B67D-83CAC7FBDCA4}" presName="rootText2" presStyleLbl="alignAcc1" presStyleIdx="0" presStyleCnt="0">
        <dgm:presLayoutVars>
          <dgm:chPref val="3"/>
        </dgm:presLayoutVars>
      </dgm:prSet>
      <dgm:spPr/>
    </dgm:pt>
    <dgm:pt modelId="{E81B3D49-38DE-45C2-85F0-F7B196B5DAC9}" type="pres">
      <dgm:prSet presAssocID="{36514944-F302-40BE-B67D-83CAC7FBDCA4}" presName="topArc2" presStyleLbl="parChTrans1D1" presStyleIdx="22" presStyleCnt="122"/>
      <dgm:spPr/>
    </dgm:pt>
    <dgm:pt modelId="{E49612D9-5CD6-41BE-BA70-EF813466EFA8}" type="pres">
      <dgm:prSet presAssocID="{36514944-F302-40BE-B67D-83CAC7FBDCA4}" presName="bottomArc2" presStyleLbl="parChTrans1D1" presStyleIdx="23" presStyleCnt="122"/>
      <dgm:spPr/>
    </dgm:pt>
    <dgm:pt modelId="{E30AE0B4-0F50-49DB-8B00-FEDC6B0F6461}" type="pres">
      <dgm:prSet presAssocID="{36514944-F302-40BE-B67D-83CAC7FBDCA4}" presName="topConnNode2" presStyleLbl="node4" presStyleIdx="0" presStyleCnt="0"/>
      <dgm:spPr/>
    </dgm:pt>
    <dgm:pt modelId="{57E560D9-BAFC-4776-AE5B-CD477A02CC12}" type="pres">
      <dgm:prSet presAssocID="{36514944-F302-40BE-B67D-83CAC7FBDCA4}" presName="hierChild4" presStyleCnt="0"/>
      <dgm:spPr/>
    </dgm:pt>
    <dgm:pt modelId="{B68A3713-895E-4DE9-BB85-ADE37B0EC61B}" type="pres">
      <dgm:prSet presAssocID="{85F63851-79CE-47EA-89C5-06130DD38E66}" presName="Name28" presStyleLbl="parChTrans1D4" presStyleIdx="9" presStyleCnt="55"/>
      <dgm:spPr/>
    </dgm:pt>
    <dgm:pt modelId="{C21BA5A5-6065-4B6B-8B72-6FAADDEAC463}" type="pres">
      <dgm:prSet presAssocID="{0B545AD8-339E-46E8-8AB5-C5DB5B53A3E1}" presName="hierRoot2" presStyleCnt="0">
        <dgm:presLayoutVars>
          <dgm:hierBranch val="init"/>
        </dgm:presLayoutVars>
      </dgm:prSet>
      <dgm:spPr/>
    </dgm:pt>
    <dgm:pt modelId="{4D94CAAE-0B95-4002-B05E-2C8278B3FF48}" type="pres">
      <dgm:prSet presAssocID="{0B545AD8-339E-46E8-8AB5-C5DB5B53A3E1}" presName="rootComposite2" presStyleCnt="0"/>
      <dgm:spPr/>
    </dgm:pt>
    <dgm:pt modelId="{03FD0D7C-6B88-4693-9703-78CCBBC73EB3}" type="pres">
      <dgm:prSet presAssocID="{0B545AD8-339E-46E8-8AB5-C5DB5B53A3E1}" presName="rootText2" presStyleLbl="alignAcc1" presStyleIdx="0" presStyleCnt="0">
        <dgm:presLayoutVars>
          <dgm:chPref val="3"/>
        </dgm:presLayoutVars>
      </dgm:prSet>
      <dgm:spPr/>
    </dgm:pt>
    <dgm:pt modelId="{32C004D1-AC2A-4851-85CC-FC29A79D2D78}" type="pres">
      <dgm:prSet presAssocID="{0B545AD8-339E-46E8-8AB5-C5DB5B53A3E1}" presName="topArc2" presStyleLbl="parChTrans1D1" presStyleIdx="24" presStyleCnt="122"/>
      <dgm:spPr/>
    </dgm:pt>
    <dgm:pt modelId="{DF749706-18C2-4142-A9CC-89512F10046B}" type="pres">
      <dgm:prSet presAssocID="{0B545AD8-339E-46E8-8AB5-C5DB5B53A3E1}" presName="bottomArc2" presStyleLbl="parChTrans1D1" presStyleIdx="25" presStyleCnt="122"/>
      <dgm:spPr/>
    </dgm:pt>
    <dgm:pt modelId="{FF0FDE0E-0DA4-48E2-B4B9-5EC0B9F23436}" type="pres">
      <dgm:prSet presAssocID="{0B545AD8-339E-46E8-8AB5-C5DB5B53A3E1}" presName="topConnNode2" presStyleLbl="node4" presStyleIdx="0" presStyleCnt="0"/>
      <dgm:spPr/>
    </dgm:pt>
    <dgm:pt modelId="{89132E77-EF5E-4063-B771-C4388F82E691}" type="pres">
      <dgm:prSet presAssocID="{0B545AD8-339E-46E8-8AB5-C5DB5B53A3E1}" presName="hierChild4" presStyleCnt="0"/>
      <dgm:spPr/>
    </dgm:pt>
    <dgm:pt modelId="{D204F22C-CE59-4EF5-BA9E-90FFC3748570}" type="pres">
      <dgm:prSet presAssocID="{788CF00B-8728-4A46-8D2A-CF604DB10FB1}" presName="Name28" presStyleLbl="parChTrans1D4" presStyleIdx="10" presStyleCnt="55"/>
      <dgm:spPr/>
    </dgm:pt>
    <dgm:pt modelId="{10A2AD2F-70D5-42BB-B060-DFB813102F65}" type="pres">
      <dgm:prSet presAssocID="{8DB92380-8C5D-4F46-A359-A9AD5888CD52}" presName="hierRoot2" presStyleCnt="0">
        <dgm:presLayoutVars>
          <dgm:hierBranch val="init"/>
        </dgm:presLayoutVars>
      </dgm:prSet>
      <dgm:spPr/>
    </dgm:pt>
    <dgm:pt modelId="{53A672A2-B1D7-4C2E-8EB9-83F52ADA0A0C}" type="pres">
      <dgm:prSet presAssocID="{8DB92380-8C5D-4F46-A359-A9AD5888CD52}" presName="rootComposite2" presStyleCnt="0"/>
      <dgm:spPr/>
    </dgm:pt>
    <dgm:pt modelId="{0FC20EF6-04B5-474B-BC0C-2B0AD92B5910}" type="pres">
      <dgm:prSet presAssocID="{8DB92380-8C5D-4F46-A359-A9AD5888CD52}" presName="rootText2" presStyleLbl="alignAcc1" presStyleIdx="0" presStyleCnt="0">
        <dgm:presLayoutVars>
          <dgm:chPref val="3"/>
        </dgm:presLayoutVars>
      </dgm:prSet>
      <dgm:spPr/>
    </dgm:pt>
    <dgm:pt modelId="{8BCCC2E7-5489-4F30-8874-1776ACC321C4}" type="pres">
      <dgm:prSet presAssocID="{8DB92380-8C5D-4F46-A359-A9AD5888CD52}" presName="topArc2" presStyleLbl="parChTrans1D1" presStyleIdx="26" presStyleCnt="122"/>
      <dgm:spPr/>
    </dgm:pt>
    <dgm:pt modelId="{146FB95F-1609-448D-94E2-EA69FFE163D1}" type="pres">
      <dgm:prSet presAssocID="{8DB92380-8C5D-4F46-A359-A9AD5888CD52}" presName="bottomArc2" presStyleLbl="parChTrans1D1" presStyleIdx="27" presStyleCnt="122"/>
      <dgm:spPr/>
    </dgm:pt>
    <dgm:pt modelId="{74EB7B99-CD42-4F76-A0C7-17E9416C1AE3}" type="pres">
      <dgm:prSet presAssocID="{8DB92380-8C5D-4F46-A359-A9AD5888CD52}" presName="topConnNode2" presStyleLbl="node4" presStyleIdx="0" presStyleCnt="0"/>
      <dgm:spPr/>
    </dgm:pt>
    <dgm:pt modelId="{BF6253ED-38C1-4BC2-ACE5-274DDAA47A10}" type="pres">
      <dgm:prSet presAssocID="{8DB92380-8C5D-4F46-A359-A9AD5888CD52}" presName="hierChild4" presStyleCnt="0"/>
      <dgm:spPr/>
    </dgm:pt>
    <dgm:pt modelId="{716DAC80-4410-43A1-A43D-BABF00B757AB}" type="pres">
      <dgm:prSet presAssocID="{ECA4895D-FEEA-4000-8B5F-38AB3B766FE8}" presName="Name28" presStyleLbl="parChTrans1D4" presStyleIdx="11" presStyleCnt="55"/>
      <dgm:spPr/>
    </dgm:pt>
    <dgm:pt modelId="{13171E87-1695-4DB5-9F92-2DD4A7580465}" type="pres">
      <dgm:prSet presAssocID="{E5762B81-4E90-4D3A-BFB9-9C07B0933354}" presName="hierRoot2" presStyleCnt="0">
        <dgm:presLayoutVars>
          <dgm:hierBranch val="init"/>
        </dgm:presLayoutVars>
      </dgm:prSet>
      <dgm:spPr/>
    </dgm:pt>
    <dgm:pt modelId="{8FCFE523-7FEF-43C9-AB1B-B8EC26543EB6}" type="pres">
      <dgm:prSet presAssocID="{E5762B81-4E90-4D3A-BFB9-9C07B0933354}" presName="rootComposite2" presStyleCnt="0"/>
      <dgm:spPr/>
    </dgm:pt>
    <dgm:pt modelId="{CE532FD2-BE27-4709-ACD2-A4962A4DA5ED}" type="pres">
      <dgm:prSet presAssocID="{E5762B81-4E90-4D3A-BFB9-9C07B0933354}" presName="rootText2" presStyleLbl="alignAcc1" presStyleIdx="0" presStyleCnt="0">
        <dgm:presLayoutVars>
          <dgm:chPref val="3"/>
        </dgm:presLayoutVars>
      </dgm:prSet>
      <dgm:spPr/>
    </dgm:pt>
    <dgm:pt modelId="{B3BE3BAD-1D14-4C5D-9F2F-47C019DAAF19}" type="pres">
      <dgm:prSet presAssocID="{E5762B81-4E90-4D3A-BFB9-9C07B0933354}" presName="topArc2" presStyleLbl="parChTrans1D1" presStyleIdx="28" presStyleCnt="122"/>
      <dgm:spPr/>
    </dgm:pt>
    <dgm:pt modelId="{FB2BE99B-5272-4608-881A-E26855817B40}" type="pres">
      <dgm:prSet presAssocID="{E5762B81-4E90-4D3A-BFB9-9C07B0933354}" presName="bottomArc2" presStyleLbl="parChTrans1D1" presStyleIdx="29" presStyleCnt="122"/>
      <dgm:spPr/>
    </dgm:pt>
    <dgm:pt modelId="{DE81C07D-B3B9-46CC-A324-E8D90EF0BACE}" type="pres">
      <dgm:prSet presAssocID="{E5762B81-4E90-4D3A-BFB9-9C07B0933354}" presName="topConnNode2" presStyleLbl="node4" presStyleIdx="0" presStyleCnt="0"/>
      <dgm:spPr/>
    </dgm:pt>
    <dgm:pt modelId="{66EB7F84-210C-47B2-A52D-D9AD97D7B7A8}" type="pres">
      <dgm:prSet presAssocID="{E5762B81-4E90-4D3A-BFB9-9C07B0933354}" presName="hierChild4" presStyleCnt="0"/>
      <dgm:spPr/>
    </dgm:pt>
    <dgm:pt modelId="{7A634502-82D1-47CB-8336-8FB62E06695D}" type="pres">
      <dgm:prSet presAssocID="{858CB9BB-2386-4A38-BA3D-44B41ECC0111}" presName="Name28" presStyleLbl="parChTrans1D4" presStyleIdx="12" presStyleCnt="55"/>
      <dgm:spPr/>
    </dgm:pt>
    <dgm:pt modelId="{6C1CE27D-0921-4E37-B7AC-9F2BE2916E99}" type="pres">
      <dgm:prSet presAssocID="{6764F6ED-0C93-4816-8843-7A11010137B7}" presName="hierRoot2" presStyleCnt="0">
        <dgm:presLayoutVars>
          <dgm:hierBranch val="init"/>
        </dgm:presLayoutVars>
      </dgm:prSet>
      <dgm:spPr/>
    </dgm:pt>
    <dgm:pt modelId="{350EF8B9-902F-4627-AF0D-C6D5A87A629D}" type="pres">
      <dgm:prSet presAssocID="{6764F6ED-0C93-4816-8843-7A11010137B7}" presName="rootComposite2" presStyleCnt="0"/>
      <dgm:spPr/>
    </dgm:pt>
    <dgm:pt modelId="{22CB7AAB-EA82-4593-9C62-DF92C90EC325}" type="pres">
      <dgm:prSet presAssocID="{6764F6ED-0C93-4816-8843-7A11010137B7}" presName="rootText2" presStyleLbl="alignAcc1" presStyleIdx="0" presStyleCnt="0">
        <dgm:presLayoutVars>
          <dgm:chPref val="3"/>
        </dgm:presLayoutVars>
      </dgm:prSet>
      <dgm:spPr/>
    </dgm:pt>
    <dgm:pt modelId="{D67ACDD0-ECC7-49EE-BD43-4433C6A61B23}" type="pres">
      <dgm:prSet presAssocID="{6764F6ED-0C93-4816-8843-7A11010137B7}" presName="topArc2" presStyleLbl="parChTrans1D1" presStyleIdx="30" presStyleCnt="122"/>
      <dgm:spPr/>
    </dgm:pt>
    <dgm:pt modelId="{956713D4-D257-49E9-AD2C-1DCBA1FB0FBB}" type="pres">
      <dgm:prSet presAssocID="{6764F6ED-0C93-4816-8843-7A11010137B7}" presName="bottomArc2" presStyleLbl="parChTrans1D1" presStyleIdx="31" presStyleCnt="122"/>
      <dgm:spPr/>
    </dgm:pt>
    <dgm:pt modelId="{537A3C24-93E8-4FC0-A38F-9C0DB30A0705}" type="pres">
      <dgm:prSet presAssocID="{6764F6ED-0C93-4816-8843-7A11010137B7}" presName="topConnNode2" presStyleLbl="node4" presStyleIdx="0" presStyleCnt="0"/>
      <dgm:spPr/>
    </dgm:pt>
    <dgm:pt modelId="{078EE4AC-8A38-494A-AB13-E8384D22B6E8}" type="pres">
      <dgm:prSet presAssocID="{6764F6ED-0C93-4816-8843-7A11010137B7}" presName="hierChild4" presStyleCnt="0"/>
      <dgm:spPr/>
    </dgm:pt>
    <dgm:pt modelId="{D2F37905-5D2B-46BD-9104-7DBD38B35530}" type="pres">
      <dgm:prSet presAssocID="{77361FEB-2166-48CC-83FE-A2F973DF503D}" presName="Name28" presStyleLbl="parChTrans1D4" presStyleIdx="13" presStyleCnt="55"/>
      <dgm:spPr/>
    </dgm:pt>
    <dgm:pt modelId="{76142259-60BE-48A5-808C-CB285A5B92AA}" type="pres">
      <dgm:prSet presAssocID="{8A2B5081-DFCB-43AC-81BF-B561DD6C9FB9}" presName="hierRoot2" presStyleCnt="0">
        <dgm:presLayoutVars>
          <dgm:hierBranch val="init"/>
        </dgm:presLayoutVars>
      </dgm:prSet>
      <dgm:spPr/>
    </dgm:pt>
    <dgm:pt modelId="{0A70742D-BC85-4AAB-AE97-8BA80EC180E6}" type="pres">
      <dgm:prSet presAssocID="{8A2B5081-DFCB-43AC-81BF-B561DD6C9FB9}" presName="rootComposite2" presStyleCnt="0"/>
      <dgm:spPr/>
    </dgm:pt>
    <dgm:pt modelId="{68306BAF-84EF-4FA8-9E2B-5AFB3746A255}" type="pres">
      <dgm:prSet presAssocID="{8A2B5081-DFCB-43AC-81BF-B561DD6C9FB9}" presName="rootText2" presStyleLbl="alignAcc1" presStyleIdx="0" presStyleCnt="0">
        <dgm:presLayoutVars>
          <dgm:chPref val="3"/>
        </dgm:presLayoutVars>
      </dgm:prSet>
      <dgm:spPr/>
    </dgm:pt>
    <dgm:pt modelId="{2B9E065F-0B15-4826-BD4A-45B333B8CA9B}" type="pres">
      <dgm:prSet presAssocID="{8A2B5081-DFCB-43AC-81BF-B561DD6C9FB9}" presName="topArc2" presStyleLbl="parChTrans1D1" presStyleIdx="32" presStyleCnt="122"/>
      <dgm:spPr/>
    </dgm:pt>
    <dgm:pt modelId="{CFA8F809-7518-412A-923E-B051EEC16A61}" type="pres">
      <dgm:prSet presAssocID="{8A2B5081-DFCB-43AC-81BF-B561DD6C9FB9}" presName="bottomArc2" presStyleLbl="parChTrans1D1" presStyleIdx="33" presStyleCnt="122"/>
      <dgm:spPr/>
    </dgm:pt>
    <dgm:pt modelId="{41BB0A4C-3457-47DD-85D8-F81B18BC5B63}" type="pres">
      <dgm:prSet presAssocID="{8A2B5081-DFCB-43AC-81BF-B561DD6C9FB9}" presName="topConnNode2" presStyleLbl="node4" presStyleIdx="0" presStyleCnt="0"/>
      <dgm:spPr/>
    </dgm:pt>
    <dgm:pt modelId="{B48F8F01-50BF-4F0E-BB49-4523335DA7AB}" type="pres">
      <dgm:prSet presAssocID="{8A2B5081-DFCB-43AC-81BF-B561DD6C9FB9}" presName="hierChild4" presStyleCnt="0"/>
      <dgm:spPr/>
    </dgm:pt>
    <dgm:pt modelId="{B5CB31BF-4620-4AC7-8933-561BBF92F27F}" type="pres">
      <dgm:prSet presAssocID="{24DC0050-C0A3-4FC2-B29C-FEB18B6FFEB4}" presName="Name28" presStyleLbl="parChTrans1D4" presStyleIdx="14" presStyleCnt="55"/>
      <dgm:spPr/>
    </dgm:pt>
    <dgm:pt modelId="{890840B8-C71C-44A3-A3A1-1384F9B811E9}" type="pres">
      <dgm:prSet presAssocID="{E89D273D-FA96-4F5C-AA3B-7D480FEBD89B}" presName="hierRoot2" presStyleCnt="0">
        <dgm:presLayoutVars>
          <dgm:hierBranch val="init"/>
        </dgm:presLayoutVars>
      </dgm:prSet>
      <dgm:spPr/>
    </dgm:pt>
    <dgm:pt modelId="{1A7542F4-7847-460E-AD59-F4445F1B8BBD}" type="pres">
      <dgm:prSet presAssocID="{E89D273D-FA96-4F5C-AA3B-7D480FEBD89B}" presName="rootComposite2" presStyleCnt="0"/>
      <dgm:spPr/>
    </dgm:pt>
    <dgm:pt modelId="{7A96A51E-1B97-40E8-BE6B-6B1E9E06D3DC}" type="pres">
      <dgm:prSet presAssocID="{E89D273D-FA96-4F5C-AA3B-7D480FEBD89B}" presName="rootText2" presStyleLbl="alignAcc1" presStyleIdx="0" presStyleCnt="0">
        <dgm:presLayoutVars>
          <dgm:chPref val="3"/>
        </dgm:presLayoutVars>
      </dgm:prSet>
      <dgm:spPr/>
    </dgm:pt>
    <dgm:pt modelId="{81A60E46-A54A-4485-B1D4-BD16AB904773}" type="pres">
      <dgm:prSet presAssocID="{E89D273D-FA96-4F5C-AA3B-7D480FEBD89B}" presName="topArc2" presStyleLbl="parChTrans1D1" presStyleIdx="34" presStyleCnt="122"/>
      <dgm:spPr/>
    </dgm:pt>
    <dgm:pt modelId="{CB3E089D-45A5-476A-A0A5-C77FA0C8CE3E}" type="pres">
      <dgm:prSet presAssocID="{E89D273D-FA96-4F5C-AA3B-7D480FEBD89B}" presName="bottomArc2" presStyleLbl="parChTrans1D1" presStyleIdx="35" presStyleCnt="122"/>
      <dgm:spPr/>
    </dgm:pt>
    <dgm:pt modelId="{374CF88A-8A3A-451D-8BEA-EFCEA894B0CE}" type="pres">
      <dgm:prSet presAssocID="{E89D273D-FA96-4F5C-AA3B-7D480FEBD89B}" presName="topConnNode2" presStyleLbl="node4" presStyleIdx="0" presStyleCnt="0"/>
      <dgm:spPr/>
    </dgm:pt>
    <dgm:pt modelId="{95D23507-3D0A-46EC-8235-30BE700491B6}" type="pres">
      <dgm:prSet presAssocID="{E89D273D-FA96-4F5C-AA3B-7D480FEBD89B}" presName="hierChild4" presStyleCnt="0"/>
      <dgm:spPr/>
    </dgm:pt>
    <dgm:pt modelId="{20D07BB1-29B9-4D6E-BA76-BE6C264F5EA7}" type="pres">
      <dgm:prSet presAssocID="{69F291F0-5B95-4C5A-9AEA-13445EE4EA8F}" presName="Name28" presStyleLbl="parChTrans1D4" presStyleIdx="15" presStyleCnt="55"/>
      <dgm:spPr/>
    </dgm:pt>
    <dgm:pt modelId="{3D9F9448-CC65-44C6-AE57-0C9382C41A8B}" type="pres">
      <dgm:prSet presAssocID="{D46F9C70-E098-4CD7-9CE0-663F3D239B61}" presName="hierRoot2" presStyleCnt="0">
        <dgm:presLayoutVars>
          <dgm:hierBranch val="init"/>
        </dgm:presLayoutVars>
      </dgm:prSet>
      <dgm:spPr/>
    </dgm:pt>
    <dgm:pt modelId="{0B58BC12-1216-4F27-AA0B-9EB9E7C35ED4}" type="pres">
      <dgm:prSet presAssocID="{D46F9C70-E098-4CD7-9CE0-663F3D239B61}" presName="rootComposite2" presStyleCnt="0"/>
      <dgm:spPr/>
    </dgm:pt>
    <dgm:pt modelId="{FCB21D73-B2A1-4CFE-B616-B43ABBC82549}" type="pres">
      <dgm:prSet presAssocID="{D46F9C70-E098-4CD7-9CE0-663F3D239B61}" presName="rootText2" presStyleLbl="alignAcc1" presStyleIdx="0" presStyleCnt="0">
        <dgm:presLayoutVars>
          <dgm:chPref val="3"/>
        </dgm:presLayoutVars>
      </dgm:prSet>
      <dgm:spPr/>
    </dgm:pt>
    <dgm:pt modelId="{450CE6DE-F423-4CE3-AF9F-5F35C525DF02}" type="pres">
      <dgm:prSet presAssocID="{D46F9C70-E098-4CD7-9CE0-663F3D239B61}" presName="topArc2" presStyleLbl="parChTrans1D1" presStyleIdx="36" presStyleCnt="122"/>
      <dgm:spPr/>
    </dgm:pt>
    <dgm:pt modelId="{EA70F213-8169-44EA-BFC4-5A78586A881A}" type="pres">
      <dgm:prSet presAssocID="{D46F9C70-E098-4CD7-9CE0-663F3D239B61}" presName="bottomArc2" presStyleLbl="parChTrans1D1" presStyleIdx="37" presStyleCnt="122"/>
      <dgm:spPr/>
    </dgm:pt>
    <dgm:pt modelId="{4116BF7D-5CDF-45BA-BBAE-DAF0770640A5}" type="pres">
      <dgm:prSet presAssocID="{D46F9C70-E098-4CD7-9CE0-663F3D239B61}" presName="topConnNode2" presStyleLbl="node4" presStyleIdx="0" presStyleCnt="0"/>
      <dgm:spPr/>
    </dgm:pt>
    <dgm:pt modelId="{06A6C468-20D4-4984-8F04-38AAE14BBAC3}" type="pres">
      <dgm:prSet presAssocID="{D46F9C70-E098-4CD7-9CE0-663F3D239B61}" presName="hierChild4" presStyleCnt="0"/>
      <dgm:spPr/>
    </dgm:pt>
    <dgm:pt modelId="{DC98148F-BC3F-4FB1-B586-4BBEEE3FA00E}" type="pres">
      <dgm:prSet presAssocID="{E961778A-BEAB-44C9-8F43-A3F390C405AB}" presName="Name28" presStyleLbl="parChTrans1D4" presStyleIdx="16" presStyleCnt="55"/>
      <dgm:spPr/>
    </dgm:pt>
    <dgm:pt modelId="{3F10F424-754B-4981-BE67-3CA9209F5276}" type="pres">
      <dgm:prSet presAssocID="{8AE58AE6-E7A8-478A-97EA-68850C1571CA}" presName="hierRoot2" presStyleCnt="0">
        <dgm:presLayoutVars>
          <dgm:hierBranch val="init"/>
        </dgm:presLayoutVars>
      </dgm:prSet>
      <dgm:spPr/>
    </dgm:pt>
    <dgm:pt modelId="{FFEA24D3-6960-4203-8DA5-349AF1B8D364}" type="pres">
      <dgm:prSet presAssocID="{8AE58AE6-E7A8-478A-97EA-68850C1571CA}" presName="rootComposite2" presStyleCnt="0"/>
      <dgm:spPr/>
    </dgm:pt>
    <dgm:pt modelId="{9D270303-20BE-43F0-8219-61576FE510E3}" type="pres">
      <dgm:prSet presAssocID="{8AE58AE6-E7A8-478A-97EA-68850C1571CA}" presName="rootText2" presStyleLbl="alignAcc1" presStyleIdx="0" presStyleCnt="0">
        <dgm:presLayoutVars>
          <dgm:chPref val="3"/>
        </dgm:presLayoutVars>
      </dgm:prSet>
      <dgm:spPr/>
    </dgm:pt>
    <dgm:pt modelId="{ED0C3CC3-E271-4ECF-963C-69FE1924DBA9}" type="pres">
      <dgm:prSet presAssocID="{8AE58AE6-E7A8-478A-97EA-68850C1571CA}" presName="topArc2" presStyleLbl="parChTrans1D1" presStyleIdx="38" presStyleCnt="122"/>
      <dgm:spPr/>
    </dgm:pt>
    <dgm:pt modelId="{AC860664-D9F4-4E69-95E9-CFA8AD226EB0}" type="pres">
      <dgm:prSet presAssocID="{8AE58AE6-E7A8-478A-97EA-68850C1571CA}" presName="bottomArc2" presStyleLbl="parChTrans1D1" presStyleIdx="39" presStyleCnt="122"/>
      <dgm:spPr/>
    </dgm:pt>
    <dgm:pt modelId="{3EB90099-C871-45DE-ACF2-CF1790D7B0BF}" type="pres">
      <dgm:prSet presAssocID="{8AE58AE6-E7A8-478A-97EA-68850C1571CA}" presName="topConnNode2" presStyleLbl="node4" presStyleIdx="0" presStyleCnt="0"/>
      <dgm:spPr/>
    </dgm:pt>
    <dgm:pt modelId="{5B2DC3CE-B3CC-4E1B-A830-3DDC9076B63A}" type="pres">
      <dgm:prSet presAssocID="{8AE58AE6-E7A8-478A-97EA-68850C1571CA}" presName="hierChild4" presStyleCnt="0"/>
      <dgm:spPr/>
    </dgm:pt>
    <dgm:pt modelId="{325430F8-3050-41F6-9274-952037DEA540}" type="pres">
      <dgm:prSet presAssocID="{021F9B21-9E7D-4833-B881-1E8C9EAC0371}" presName="Name28" presStyleLbl="parChTrans1D4" presStyleIdx="17" presStyleCnt="55"/>
      <dgm:spPr/>
    </dgm:pt>
    <dgm:pt modelId="{EB27B379-4CE6-49BF-9946-45BEE2080ED9}" type="pres">
      <dgm:prSet presAssocID="{78DBEC32-ED7C-43C5-9C76-A4423A6441D3}" presName="hierRoot2" presStyleCnt="0">
        <dgm:presLayoutVars>
          <dgm:hierBranch val="init"/>
        </dgm:presLayoutVars>
      </dgm:prSet>
      <dgm:spPr/>
    </dgm:pt>
    <dgm:pt modelId="{78E21FA8-18DD-4765-9FC5-BCC448153315}" type="pres">
      <dgm:prSet presAssocID="{78DBEC32-ED7C-43C5-9C76-A4423A6441D3}" presName="rootComposite2" presStyleCnt="0"/>
      <dgm:spPr/>
    </dgm:pt>
    <dgm:pt modelId="{A4F4A80F-903D-413F-A953-DB30A597DC0C}" type="pres">
      <dgm:prSet presAssocID="{78DBEC32-ED7C-43C5-9C76-A4423A6441D3}" presName="rootText2" presStyleLbl="alignAcc1" presStyleIdx="0" presStyleCnt="0">
        <dgm:presLayoutVars>
          <dgm:chPref val="3"/>
        </dgm:presLayoutVars>
      </dgm:prSet>
      <dgm:spPr/>
    </dgm:pt>
    <dgm:pt modelId="{1512FBB6-C729-41A3-BAC8-0BEC1ED888C3}" type="pres">
      <dgm:prSet presAssocID="{78DBEC32-ED7C-43C5-9C76-A4423A6441D3}" presName="topArc2" presStyleLbl="parChTrans1D1" presStyleIdx="40" presStyleCnt="122"/>
      <dgm:spPr/>
    </dgm:pt>
    <dgm:pt modelId="{FCC791BB-3869-4282-B0A1-90FEEA6685FF}" type="pres">
      <dgm:prSet presAssocID="{78DBEC32-ED7C-43C5-9C76-A4423A6441D3}" presName="bottomArc2" presStyleLbl="parChTrans1D1" presStyleIdx="41" presStyleCnt="122"/>
      <dgm:spPr/>
    </dgm:pt>
    <dgm:pt modelId="{6E954DCD-21C8-46A0-B876-9B87D8292D8B}" type="pres">
      <dgm:prSet presAssocID="{78DBEC32-ED7C-43C5-9C76-A4423A6441D3}" presName="topConnNode2" presStyleLbl="node4" presStyleIdx="0" presStyleCnt="0"/>
      <dgm:spPr/>
    </dgm:pt>
    <dgm:pt modelId="{4F687900-8B8B-4E3B-AF75-185EE3CDB6A3}" type="pres">
      <dgm:prSet presAssocID="{78DBEC32-ED7C-43C5-9C76-A4423A6441D3}" presName="hierChild4" presStyleCnt="0"/>
      <dgm:spPr/>
    </dgm:pt>
    <dgm:pt modelId="{E0708343-C321-469C-974A-DD4A6A3D6B3B}" type="pres">
      <dgm:prSet presAssocID="{F6A0613C-6A00-4217-894F-674E39862C93}" presName="Name28" presStyleLbl="parChTrans1D4" presStyleIdx="18" presStyleCnt="55"/>
      <dgm:spPr/>
    </dgm:pt>
    <dgm:pt modelId="{99C0A289-DFA5-481D-A0C7-513D764A4C8E}" type="pres">
      <dgm:prSet presAssocID="{C1EA2603-A599-4AC6-9B9B-8234436A2266}" presName="hierRoot2" presStyleCnt="0">
        <dgm:presLayoutVars>
          <dgm:hierBranch val="init"/>
        </dgm:presLayoutVars>
      </dgm:prSet>
      <dgm:spPr/>
    </dgm:pt>
    <dgm:pt modelId="{EEC5194E-B1AB-414B-87AE-AF2FEB5F5D32}" type="pres">
      <dgm:prSet presAssocID="{C1EA2603-A599-4AC6-9B9B-8234436A2266}" presName="rootComposite2" presStyleCnt="0"/>
      <dgm:spPr/>
    </dgm:pt>
    <dgm:pt modelId="{9833CCC4-B82E-4727-9EE2-69EE119BC863}" type="pres">
      <dgm:prSet presAssocID="{C1EA2603-A599-4AC6-9B9B-8234436A2266}" presName="rootText2" presStyleLbl="alignAcc1" presStyleIdx="0" presStyleCnt="0">
        <dgm:presLayoutVars>
          <dgm:chPref val="3"/>
        </dgm:presLayoutVars>
      </dgm:prSet>
      <dgm:spPr/>
    </dgm:pt>
    <dgm:pt modelId="{9A06AE59-429A-444F-A175-241F76D8EE41}" type="pres">
      <dgm:prSet presAssocID="{C1EA2603-A599-4AC6-9B9B-8234436A2266}" presName="topArc2" presStyleLbl="parChTrans1D1" presStyleIdx="42" presStyleCnt="122"/>
      <dgm:spPr/>
    </dgm:pt>
    <dgm:pt modelId="{A73406DC-AA50-4BD1-824F-D76942C4A944}" type="pres">
      <dgm:prSet presAssocID="{C1EA2603-A599-4AC6-9B9B-8234436A2266}" presName="bottomArc2" presStyleLbl="parChTrans1D1" presStyleIdx="43" presStyleCnt="122"/>
      <dgm:spPr/>
    </dgm:pt>
    <dgm:pt modelId="{EBD2CCF2-2FC0-4EEC-8B89-F1EA03279444}" type="pres">
      <dgm:prSet presAssocID="{C1EA2603-A599-4AC6-9B9B-8234436A2266}" presName="topConnNode2" presStyleLbl="node4" presStyleIdx="0" presStyleCnt="0"/>
      <dgm:spPr/>
    </dgm:pt>
    <dgm:pt modelId="{1272FB33-9E3F-48DE-9FB1-54ACE412D6D9}" type="pres">
      <dgm:prSet presAssocID="{C1EA2603-A599-4AC6-9B9B-8234436A2266}" presName="hierChild4" presStyleCnt="0"/>
      <dgm:spPr/>
    </dgm:pt>
    <dgm:pt modelId="{62D28E64-CF31-4D22-85EC-743AC475BD8B}" type="pres">
      <dgm:prSet presAssocID="{190AC3B3-4B7B-40B1-9FC6-41B27361312C}" presName="Name28" presStyleLbl="parChTrans1D4" presStyleIdx="19" presStyleCnt="55"/>
      <dgm:spPr/>
    </dgm:pt>
    <dgm:pt modelId="{995BED87-6260-435D-9BAD-EA12F5034618}" type="pres">
      <dgm:prSet presAssocID="{1266F9DA-3766-408E-9059-CDD71661E232}" presName="hierRoot2" presStyleCnt="0">
        <dgm:presLayoutVars>
          <dgm:hierBranch val="init"/>
        </dgm:presLayoutVars>
      </dgm:prSet>
      <dgm:spPr/>
    </dgm:pt>
    <dgm:pt modelId="{7B05F83D-56F5-445C-A566-8DD754FCCD73}" type="pres">
      <dgm:prSet presAssocID="{1266F9DA-3766-408E-9059-CDD71661E232}" presName="rootComposite2" presStyleCnt="0"/>
      <dgm:spPr/>
    </dgm:pt>
    <dgm:pt modelId="{B08E922C-7471-4A58-BF19-2CA12467581B}" type="pres">
      <dgm:prSet presAssocID="{1266F9DA-3766-408E-9059-CDD71661E232}" presName="rootText2" presStyleLbl="alignAcc1" presStyleIdx="0" presStyleCnt="0">
        <dgm:presLayoutVars>
          <dgm:chPref val="3"/>
        </dgm:presLayoutVars>
      </dgm:prSet>
      <dgm:spPr/>
    </dgm:pt>
    <dgm:pt modelId="{956C9990-AAA4-4C8B-8941-84EE48B644F4}" type="pres">
      <dgm:prSet presAssocID="{1266F9DA-3766-408E-9059-CDD71661E232}" presName="topArc2" presStyleLbl="parChTrans1D1" presStyleIdx="44" presStyleCnt="122"/>
      <dgm:spPr/>
    </dgm:pt>
    <dgm:pt modelId="{C5C9EBE2-7D46-4435-8372-C2DC0880EE4B}" type="pres">
      <dgm:prSet presAssocID="{1266F9DA-3766-408E-9059-CDD71661E232}" presName="bottomArc2" presStyleLbl="parChTrans1D1" presStyleIdx="45" presStyleCnt="122"/>
      <dgm:spPr/>
    </dgm:pt>
    <dgm:pt modelId="{049942EC-1560-4C98-B17F-9EAEDDAFD068}" type="pres">
      <dgm:prSet presAssocID="{1266F9DA-3766-408E-9059-CDD71661E232}" presName="topConnNode2" presStyleLbl="node4" presStyleIdx="0" presStyleCnt="0"/>
      <dgm:spPr/>
    </dgm:pt>
    <dgm:pt modelId="{6E6BBC11-181E-40F3-87C8-E07B69C6CF64}" type="pres">
      <dgm:prSet presAssocID="{1266F9DA-3766-408E-9059-CDD71661E232}" presName="hierChild4" presStyleCnt="0"/>
      <dgm:spPr/>
    </dgm:pt>
    <dgm:pt modelId="{0C98AF3C-1232-4534-853C-4C3BEF0AB169}" type="pres">
      <dgm:prSet presAssocID="{699D23BE-963F-48C2-8E81-017B93D486BF}" presName="Name28" presStyleLbl="parChTrans1D4" presStyleIdx="20" presStyleCnt="55"/>
      <dgm:spPr/>
    </dgm:pt>
    <dgm:pt modelId="{D3E3F4C1-197F-40B5-B7FA-F88254DECAC3}" type="pres">
      <dgm:prSet presAssocID="{AF1A4A9D-5244-41F8-A492-C23CE8B98F3D}" presName="hierRoot2" presStyleCnt="0">
        <dgm:presLayoutVars>
          <dgm:hierBranch val="init"/>
        </dgm:presLayoutVars>
      </dgm:prSet>
      <dgm:spPr/>
    </dgm:pt>
    <dgm:pt modelId="{B5E2A734-BD18-4280-9FDF-D0C2FCF3F765}" type="pres">
      <dgm:prSet presAssocID="{AF1A4A9D-5244-41F8-A492-C23CE8B98F3D}" presName="rootComposite2" presStyleCnt="0"/>
      <dgm:spPr/>
    </dgm:pt>
    <dgm:pt modelId="{B50CB701-AADD-4A30-BF49-D0D3C226B04E}" type="pres">
      <dgm:prSet presAssocID="{AF1A4A9D-5244-41F8-A492-C23CE8B98F3D}" presName="rootText2" presStyleLbl="alignAcc1" presStyleIdx="0" presStyleCnt="0">
        <dgm:presLayoutVars>
          <dgm:chPref val="3"/>
        </dgm:presLayoutVars>
      </dgm:prSet>
      <dgm:spPr/>
    </dgm:pt>
    <dgm:pt modelId="{863FF974-35A6-4FAF-BCB4-AEC6AA067FD1}" type="pres">
      <dgm:prSet presAssocID="{AF1A4A9D-5244-41F8-A492-C23CE8B98F3D}" presName="topArc2" presStyleLbl="parChTrans1D1" presStyleIdx="46" presStyleCnt="122"/>
      <dgm:spPr/>
    </dgm:pt>
    <dgm:pt modelId="{C3683864-02A6-4806-805B-00D7087F694D}" type="pres">
      <dgm:prSet presAssocID="{AF1A4A9D-5244-41F8-A492-C23CE8B98F3D}" presName="bottomArc2" presStyleLbl="parChTrans1D1" presStyleIdx="47" presStyleCnt="122"/>
      <dgm:spPr/>
    </dgm:pt>
    <dgm:pt modelId="{7266F9CE-3549-41C2-8B09-F5B1D75ADB8C}" type="pres">
      <dgm:prSet presAssocID="{AF1A4A9D-5244-41F8-A492-C23CE8B98F3D}" presName="topConnNode2" presStyleLbl="node4" presStyleIdx="0" presStyleCnt="0"/>
      <dgm:spPr/>
    </dgm:pt>
    <dgm:pt modelId="{7599DC33-ED20-497C-AA99-D6352B9262FA}" type="pres">
      <dgm:prSet presAssocID="{AF1A4A9D-5244-41F8-A492-C23CE8B98F3D}" presName="hierChild4" presStyleCnt="0"/>
      <dgm:spPr/>
    </dgm:pt>
    <dgm:pt modelId="{B1785129-E0B1-4DF7-9F78-F98D34F44A89}" type="pres">
      <dgm:prSet presAssocID="{D3F36DB1-D4C7-425B-AD2B-887F625368B4}" presName="Name28" presStyleLbl="parChTrans1D4" presStyleIdx="21" presStyleCnt="55"/>
      <dgm:spPr/>
    </dgm:pt>
    <dgm:pt modelId="{8BA35AB5-6E96-40D2-9679-FE0B6EEE9884}" type="pres">
      <dgm:prSet presAssocID="{D84968D4-505B-4598-9EEE-83375FEC164A}" presName="hierRoot2" presStyleCnt="0">
        <dgm:presLayoutVars>
          <dgm:hierBranch val="init"/>
        </dgm:presLayoutVars>
      </dgm:prSet>
      <dgm:spPr/>
    </dgm:pt>
    <dgm:pt modelId="{6394C5C2-CB5D-48F1-A58D-873C2112A4B1}" type="pres">
      <dgm:prSet presAssocID="{D84968D4-505B-4598-9EEE-83375FEC164A}" presName="rootComposite2" presStyleCnt="0"/>
      <dgm:spPr/>
    </dgm:pt>
    <dgm:pt modelId="{E873ACD9-455A-4A33-8F00-9C52A7B13255}" type="pres">
      <dgm:prSet presAssocID="{D84968D4-505B-4598-9EEE-83375FEC164A}" presName="rootText2" presStyleLbl="alignAcc1" presStyleIdx="0" presStyleCnt="0">
        <dgm:presLayoutVars>
          <dgm:chPref val="3"/>
        </dgm:presLayoutVars>
      </dgm:prSet>
      <dgm:spPr/>
    </dgm:pt>
    <dgm:pt modelId="{59F9A644-5F1C-45A7-AEBA-7F020279445F}" type="pres">
      <dgm:prSet presAssocID="{D84968D4-505B-4598-9EEE-83375FEC164A}" presName="topArc2" presStyleLbl="parChTrans1D1" presStyleIdx="48" presStyleCnt="122"/>
      <dgm:spPr/>
    </dgm:pt>
    <dgm:pt modelId="{6109C98B-DFB3-426A-BAD0-8AA7E464443E}" type="pres">
      <dgm:prSet presAssocID="{D84968D4-505B-4598-9EEE-83375FEC164A}" presName="bottomArc2" presStyleLbl="parChTrans1D1" presStyleIdx="49" presStyleCnt="122"/>
      <dgm:spPr/>
    </dgm:pt>
    <dgm:pt modelId="{136B8FE9-B969-4185-8F6A-4DC2C729B683}" type="pres">
      <dgm:prSet presAssocID="{D84968D4-505B-4598-9EEE-83375FEC164A}" presName="topConnNode2" presStyleLbl="node4" presStyleIdx="0" presStyleCnt="0"/>
      <dgm:spPr/>
    </dgm:pt>
    <dgm:pt modelId="{3F8F4BAF-1190-40A3-8150-BC554D3D017E}" type="pres">
      <dgm:prSet presAssocID="{D84968D4-505B-4598-9EEE-83375FEC164A}" presName="hierChild4" presStyleCnt="0"/>
      <dgm:spPr/>
    </dgm:pt>
    <dgm:pt modelId="{C1171C69-25E0-446B-B7D8-70396305E8CF}" type="pres">
      <dgm:prSet presAssocID="{D84968D4-505B-4598-9EEE-83375FEC164A}" presName="hierChild5" presStyleCnt="0"/>
      <dgm:spPr/>
    </dgm:pt>
    <dgm:pt modelId="{8F5698C5-AE3A-416F-8887-E97F5CAF7BBF}" type="pres">
      <dgm:prSet presAssocID="{AF1A4A9D-5244-41F8-A492-C23CE8B98F3D}" presName="hierChild5" presStyleCnt="0"/>
      <dgm:spPr/>
    </dgm:pt>
    <dgm:pt modelId="{2360FC39-37F2-40F9-A41A-8ACAA73C4E2A}" type="pres">
      <dgm:prSet presAssocID="{1266F9DA-3766-408E-9059-CDD71661E232}" presName="hierChild5" presStyleCnt="0"/>
      <dgm:spPr/>
    </dgm:pt>
    <dgm:pt modelId="{B5AA076D-D313-4DB2-B03B-4D0D61458B24}" type="pres">
      <dgm:prSet presAssocID="{C1EA2603-A599-4AC6-9B9B-8234436A2266}" presName="hierChild5" presStyleCnt="0"/>
      <dgm:spPr/>
    </dgm:pt>
    <dgm:pt modelId="{1F4C53CD-CE9A-40EC-8175-85574916FF22}" type="pres">
      <dgm:prSet presAssocID="{78DBEC32-ED7C-43C5-9C76-A4423A6441D3}" presName="hierChild5" presStyleCnt="0"/>
      <dgm:spPr/>
    </dgm:pt>
    <dgm:pt modelId="{B79A9AA4-D97C-4BFA-91C8-50E215DE873E}" type="pres">
      <dgm:prSet presAssocID="{8AE58AE6-E7A8-478A-97EA-68850C1571CA}" presName="hierChild5" presStyleCnt="0"/>
      <dgm:spPr/>
    </dgm:pt>
    <dgm:pt modelId="{FD55F6AF-AEE6-46DA-9F8E-821EC32121CB}" type="pres">
      <dgm:prSet presAssocID="{D46F9C70-E098-4CD7-9CE0-663F3D239B61}" presName="hierChild5" presStyleCnt="0"/>
      <dgm:spPr/>
    </dgm:pt>
    <dgm:pt modelId="{581CC5D0-CE60-4504-B4FB-7EBDDE681696}" type="pres">
      <dgm:prSet presAssocID="{E89D273D-FA96-4F5C-AA3B-7D480FEBD89B}" presName="hierChild5" presStyleCnt="0"/>
      <dgm:spPr/>
    </dgm:pt>
    <dgm:pt modelId="{6C26C4B7-2A03-4464-A1E6-0FFA48BAFDCE}" type="pres">
      <dgm:prSet presAssocID="{8A2B5081-DFCB-43AC-81BF-B561DD6C9FB9}" presName="hierChild5" presStyleCnt="0"/>
      <dgm:spPr/>
    </dgm:pt>
    <dgm:pt modelId="{3F09430E-B873-4D44-A770-AB0236D375C8}" type="pres">
      <dgm:prSet presAssocID="{6764F6ED-0C93-4816-8843-7A11010137B7}" presName="hierChild5" presStyleCnt="0"/>
      <dgm:spPr/>
    </dgm:pt>
    <dgm:pt modelId="{42223639-8FDB-4C3E-92D6-10DD58145CD9}" type="pres">
      <dgm:prSet presAssocID="{E5762B81-4E90-4D3A-BFB9-9C07B0933354}" presName="hierChild5" presStyleCnt="0"/>
      <dgm:spPr/>
    </dgm:pt>
    <dgm:pt modelId="{3F9E33B3-8322-4499-98C9-02B0DD68A4CB}" type="pres">
      <dgm:prSet presAssocID="{8DB92380-8C5D-4F46-A359-A9AD5888CD52}" presName="hierChild5" presStyleCnt="0"/>
      <dgm:spPr/>
    </dgm:pt>
    <dgm:pt modelId="{EB653BE3-3DDC-4979-B19F-3475989D667F}" type="pres">
      <dgm:prSet presAssocID="{7A50A0E0-CA06-431E-851A-B38AEF0D8D1B}" presName="Name28" presStyleLbl="parChTrans1D4" presStyleIdx="22" presStyleCnt="55"/>
      <dgm:spPr/>
    </dgm:pt>
    <dgm:pt modelId="{FDE7CE2C-6C4F-486D-8990-F7884E0DE4BA}" type="pres">
      <dgm:prSet presAssocID="{0912C614-6A89-47E0-8E11-01F0A3B45ABB}" presName="hierRoot2" presStyleCnt="0">
        <dgm:presLayoutVars>
          <dgm:hierBranch val="init"/>
        </dgm:presLayoutVars>
      </dgm:prSet>
      <dgm:spPr/>
    </dgm:pt>
    <dgm:pt modelId="{DB414005-21DF-4DC1-925E-BF6B0A12AD4E}" type="pres">
      <dgm:prSet presAssocID="{0912C614-6A89-47E0-8E11-01F0A3B45ABB}" presName="rootComposite2" presStyleCnt="0"/>
      <dgm:spPr/>
    </dgm:pt>
    <dgm:pt modelId="{D1DAF8B1-5D70-472D-8C18-1DB833A55F54}" type="pres">
      <dgm:prSet presAssocID="{0912C614-6A89-47E0-8E11-01F0A3B45ABB}" presName="rootText2" presStyleLbl="alignAcc1" presStyleIdx="0" presStyleCnt="0">
        <dgm:presLayoutVars>
          <dgm:chPref val="3"/>
        </dgm:presLayoutVars>
      </dgm:prSet>
      <dgm:spPr/>
    </dgm:pt>
    <dgm:pt modelId="{F43655D7-EB20-4E1A-9693-5685CD0206BB}" type="pres">
      <dgm:prSet presAssocID="{0912C614-6A89-47E0-8E11-01F0A3B45ABB}" presName="topArc2" presStyleLbl="parChTrans1D1" presStyleIdx="50" presStyleCnt="122"/>
      <dgm:spPr/>
    </dgm:pt>
    <dgm:pt modelId="{8A41CF26-52D4-41E4-8DD2-484226187B82}" type="pres">
      <dgm:prSet presAssocID="{0912C614-6A89-47E0-8E11-01F0A3B45ABB}" presName="bottomArc2" presStyleLbl="parChTrans1D1" presStyleIdx="51" presStyleCnt="122"/>
      <dgm:spPr/>
    </dgm:pt>
    <dgm:pt modelId="{802D0E60-830D-46B8-A434-762ED3230E7D}" type="pres">
      <dgm:prSet presAssocID="{0912C614-6A89-47E0-8E11-01F0A3B45ABB}" presName="topConnNode2" presStyleLbl="node4" presStyleIdx="0" presStyleCnt="0"/>
      <dgm:spPr/>
    </dgm:pt>
    <dgm:pt modelId="{B9A33E28-D5C9-4548-8BE1-36A28CC0F56F}" type="pres">
      <dgm:prSet presAssocID="{0912C614-6A89-47E0-8E11-01F0A3B45ABB}" presName="hierChild4" presStyleCnt="0"/>
      <dgm:spPr/>
    </dgm:pt>
    <dgm:pt modelId="{FE7825E8-3BED-4F18-A676-14A6862345F0}" type="pres">
      <dgm:prSet presAssocID="{F921FC75-6388-421E-915B-79104203EFAC}" presName="Name28" presStyleLbl="parChTrans1D4" presStyleIdx="23" presStyleCnt="55"/>
      <dgm:spPr/>
    </dgm:pt>
    <dgm:pt modelId="{7E1156CA-E1A6-4DEE-BB17-12CC42F441ED}" type="pres">
      <dgm:prSet presAssocID="{7F27E4FF-CE23-41E7-83DC-C5538A3E4149}" presName="hierRoot2" presStyleCnt="0">
        <dgm:presLayoutVars>
          <dgm:hierBranch val="init"/>
        </dgm:presLayoutVars>
      </dgm:prSet>
      <dgm:spPr/>
    </dgm:pt>
    <dgm:pt modelId="{9027287A-39EA-4D4F-B6A2-38384203F9AB}" type="pres">
      <dgm:prSet presAssocID="{7F27E4FF-CE23-41E7-83DC-C5538A3E4149}" presName="rootComposite2" presStyleCnt="0"/>
      <dgm:spPr/>
    </dgm:pt>
    <dgm:pt modelId="{82754348-3AA0-4F4C-BBF1-805AD35725A1}" type="pres">
      <dgm:prSet presAssocID="{7F27E4FF-CE23-41E7-83DC-C5538A3E4149}" presName="rootText2" presStyleLbl="alignAcc1" presStyleIdx="0" presStyleCnt="0">
        <dgm:presLayoutVars>
          <dgm:chPref val="3"/>
        </dgm:presLayoutVars>
      </dgm:prSet>
      <dgm:spPr/>
    </dgm:pt>
    <dgm:pt modelId="{445D89AC-2E86-4FEC-94C6-9B398A2196E0}" type="pres">
      <dgm:prSet presAssocID="{7F27E4FF-CE23-41E7-83DC-C5538A3E4149}" presName="topArc2" presStyleLbl="parChTrans1D1" presStyleIdx="52" presStyleCnt="122"/>
      <dgm:spPr/>
    </dgm:pt>
    <dgm:pt modelId="{2F06282D-3723-4B22-9232-698EE73D43EC}" type="pres">
      <dgm:prSet presAssocID="{7F27E4FF-CE23-41E7-83DC-C5538A3E4149}" presName="bottomArc2" presStyleLbl="parChTrans1D1" presStyleIdx="53" presStyleCnt="122"/>
      <dgm:spPr/>
    </dgm:pt>
    <dgm:pt modelId="{B9DBD384-DFD6-4BB7-9964-AA06FC988437}" type="pres">
      <dgm:prSet presAssocID="{7F27E4FF-CE23-41E7-83DC-C5538A3E4149}" presName="topConnNode2" presStyleLbl="node4" presStyleIdx="0" presStyleCnt="0"/>
      <dgm:spPr/>
    </dgm:pt>
    <dgm:pt modelId="{1F6B5342-0326-4FFD-9C13-87CC007F070C}" type="pres">
      <dgm:prSet presAssocID="{7F27E4FF-CE23-41E7-83DC-C5538A3E4149}" presName="hierChild4" presStyleCnt="0"/>
      <dgm:spPr/>
    </dgm:pt>
    <dgm:pt modelId="{01772502-4558-4EFE-984A-EEECA2B44029}" type="pres">
      <dgm:prSet presAssocID="{5CDF3526-5944-46A9-BF2F-414FCD8F476A}" presName="Name28" presStyleLbl="parChTrans1D4" presStyleIdx="24" presStyleCnt="55"/>
      <dgm:spPr/>
    </dgm:pt>
    <dgm:pt modelId="{0A864CD0-D946-4D2D-AED3-168303F821EB}" type="pres">
      <dgm:prSet presAssocID="{6059B2E1-4FAF-4129-867C-18B8A8BCB951}" presName="hierRoot2" presStyleCnt="0">
        <dgm:presLayoutVars>
          <dgm:hierBranch val="init"/>
        </dgm:presLayoutVars>
      </dgm:prSet>
      <dgm:spPr/>
    </dgm:pt>
    <dgm:pt modelId="{278BA909-D8F7-499A-A1C7-61E6D1483057}" type="pres">
      <dgm:prSet presAssocID="{6059B2E1-4FAF-4129-867C-18B8A8BCB951}" presName="rootComposite2" presStyleCnt="0"/>
      <dgm:spPr/>
    </dgm:pt>
    <dgm:pt modelId="{02B17719-5394-4E84-A364-2B7CBFAE4D7E}" type="pres">
      <dgm:prSet presAssocID="{6059B2E1-4FAF-4129-867C-18B8A8BCB951}" presName="rootText2" presStyleLbl="alignAcc1" presStyleIdx="0" presStyleCnt="0">
        <dgm:presLayoutVars>
          <dgm:chPref val="3"/>
        </dgm:presLayoutVars>
      </dgm:prSet>
      <dgm:spPr/>
    </dgm:pt>
    <dgm:pt modelId="{9E52CCF8-4160-49EE-9ACE-2D2557B35CE8}" type="pres">
      <dgm:prSet presAssocID="{6059B2E1-4FAF-4129-867C-18B8A8BCB951}" presName="topArc2" presStyleLbl="parChTrans1D1" presStyleIdx="54" presStyleCnt="122"/>
      <dgm:spPr/>
    </dgm:pt>
    <dgm:pt modelId="{12E26DE3-4254-4150-A3D2-CF4AA79140FE}" type="pres">
      <dgm:prSet presAssocID="{6059B2E1-4FAF-4129-867C-18B8A8BCB951}" presName="bottomArc2" presStyleLbl="parChTrans1D1" presStyleIdx="55" presStyleCnt="122"/>
      <dgm:spPr/>
    </dgm:pt>
    <dgm:pt modelId="{619C6AFE-A4B7-400C-A794-C3C69704F92D}" type="pres">
      <dgm:prSet presAssocID="{6059B2E1-4FAF-4129-867C-18B8A8BCB951}" presName="topConnNode2" presStyleLbl="node4" presStyleIdx="0" presStyleCnt="0"/>
      <dgm:spPr/>
    </dgm:pt>
    <dgm:pt modelId="{F82C0271-C342-43ED-9A8D-BD4CE3DD94AF}" type="pres">
      <dgm:prSet presAssocID="{6059B2E1-4FAF-4129-867C-18B8A8BCB951}" presName="hierChild4" presStyleCnt="0"/>
      <dgm:spPr/>
    </dgm:pt>
    <dgm:pt modelId="{9B8AA1B4-DA48-4D5F-B56A-27F06482B7D5}" type="pres">
      <dgm:prSet presAssocID="{246B5155-4253-4640-8D75-9840751E2FB7}" presName="Name28" presStyleLbl="parChTrans1D4" presStyleIdx="25" presStyleCnt="55"/>
      <dgm:spPr/>
    </dgm:pt>
    <dgm:pt modelId="{AF0E91FC-F1DB-4AC4-8567-976635CFE5F7}" type="pres">
      <dgm:prSet presAssocID="{E9DC1E99-9F1E-4C5A-91F6-5D4376220DCA}" presName="hierRoot2" presStyleCnt="0">
        <dgm:presLayoutVars>
          <dgm:hierBranch val="init"/>
        </dgm:presLayoutVars>
      </dgm:prSet>
      <dgm:spPr/>
    </dgm:pt>
    <dgm:pt modelId="{34161B87-6564-4E5C-852A-48A80CBFF037}" type="pres">
      <dgm:prSet presAssocID="{E9DC1E99-9F1E-4C5A-91F6-5D4376220DCA}" presName="rootComposite2" presStyleCnt="0"/>
      <dgm:spPr/>
    </dgm:pt>
    <dgm:pt modelId="{888A62F6-A655-41FD-8D6F-8243312978D9}" type="pres">
      <dgm:prSet presAssocID="{E9DC1E99-9F1E-4C5A-91F6-5D4376220DCA}" presName="rootText2" presStyleLbl="alignAcc1" presStyleIdx="0" presStyleCnt="0">
        <dgm:presLayoutVars>
          <dgm:chPref val="3"/>
        </dgm:presLayoutVars>
      </dgm:prSet>
      <dgm:spPr/>
    </dgm:pt>
    <dgm:pt modelId="{97277AEE-7897-49CC-9C14-E440E31C4704}" type="pres">
      <dgm:prSet presAssocID="{E9DC1E99-9F1E-4C5A-91F6-5D4376220DCA}" presName="topArc2" presStyleLbl="parChTrans1D1" presStyleIdx="56" presStyleCnt="122"/>
      <dgm:spPr/>
    </dgm:pt>
    <dgm:pt modelId="{F5963352-86F5-41ED-81DE-DA7F43C5F6B7}" type="pres">
      <dgm:prSet presAssocID="{E9DC1E99-9F1E-4C5A-91F6-5D4376220DCA}" presName="bottomArc2" presStyleLbl="parChTrans1D1" presStyleIdx="57" presStyleCnt="122"/>
      <dgm:spPr/>
    </dgm:pt>
    <dgm:pt modelId="{408D7667-3897-4F6F-ACAB-30925189BD3D}" type="pres">
      <dgm:prSet presAssocID="{E9DC1E99-9F1E-4C5A-91F6-5D4376220DCA}" presName="topConnNode2" presStyleLbl="node4" presStyleIdx="0" presStyleCnt="0"/>
      <dgm:spPr/>
    </dgm:pt>
    <dgm:pt modelId="{46B2177A-9ECC-4422-9BBC-8FA5F89F9E87}" type="pres">
      <dgm:prSet presAssocID="{E9DC1E99-9F1E-4C5A-91F6-5D4376220DCA}" presName="hierChild4" presStyleCnt="0"/>
      <dgm:spPr/>
    </dgm:pt>
    <dgm:pt modelId="{38EC1940-5810-4164-A80D-8BF8C8ABD2C6}" type="pres">
      <dgm:prSet presAssocID="{B032E3E0-3D05-4BF4-ABAC-0B1A7572F853}" presName="Name28" presStyleLbl="parChTrans1D4" presStyleIdx="26" presStyleCnt="55"/>
      <dgm:spPr/>
    </dgm:pt>
    <dgm:pt modelId="{69E9E739-C87E-4F07-9148-61BA343DB0F7}" type="pres">
      <dgm:prSet presAssocID="{4CF92A8F-0C49-43C1-BF9F-3C6D234F54B2}" presName="hierRoot2" presStyleCnt="0">
        <dgm:presLayoutVars>
          <dgm:hierBranch val="init"/>
        </dgm:presLayoutVars>
      </dgm:prSet>
      <dgm:spPr/>
    </dgm:pt>
    <dgm:pt modelId="{BCB7AF19-C662-4749-9A3D-F4DEF1C90402}" type="pres">
      <dgm:prSet presAssocID="{4CF92A8F-0C49-43C1-BF9F-3C6D234F54B2}" presName="rootComposite2" presStyleCnt="0"/>
      <dgm:spPr/>
    </dgm:pt>
    <dgm:pt modelId="{83A985B4-5DC3-4F8D-9874-A90483B81F06}" type="pres">
      <dgm:prSet presAssocID="{4CF92A8F-0C49-43C1-BF9F-3C6D234F54B2}" presName="rootText2" presStyleLbl="alignAcc1" presStyleIdx="0" presStyleCnt="0">
        <dgm:presLayoutVars>
          <dgm:chPref val="3"/>
        </dgm:presLayoutVars>
      </dgm:prSet>
      <dgm:spPr/>
    </dgm:pt>
    <dgm:pt modelId="{4FA33C15-1469-467E-A3CF-7D70A3E977A2}" type="pres">
      <dgm:prSet presAssocID="{4CF92A8F-0C49-43C1-BF9F-3C6D234F54B2}" presName="topArc2" presStyleLbl="parChTrans1D1" presStyleIdx="58" presStyleCnt="122"/>
      <dgm:spPr/>
    </dgm:pt>
    <dgm:pt modelId="{4581BB2F-0E23-475E-BD63-5BFF3CF8034E}" type="pres">
      <dgm:prSet presAssocID="{4CF92A8F-0C49-43C1-BF9F-3C6D234F54B2}" presName="bottomArc2" presStyleLbl="parChTrans1D1" presStyleIdx="59" presStyleCnt="122"/>
      <dgm:spPr/>
    </dgm:pt>
    <dgm:pt modelId="{9A0FF524-54F9-492B-A2C8-27B668F1A105}" type="pres">
      <dgm:prSet presAssocID="{4CF92A8F-0C49-43C1-BF9F-3C6D234F54B2}" presName="topConnNode2" presStyleLbl="node4" presStyleIdx="0" presStyleCnt="0"/>
      <dgm:spPr/>
    </dgm:pt>
    <dgm:pt modelId="{BF096BCB-C3B0-4F8B-828E-81A763FD7636}" type="pres">
      <dgm:prSet presAssocID="{4CF92A8F-0C49-43C1-BF9F-3C6D234F54B2}" presName="hierChild4" presStyleCnt="0"/>
      <dgm:spPr/>
    </dgm:pt>
    <dgm:pt modelId="{2CCF50F6-BDBF-4A22-B3E6-EE3D761379E0}" type="pres">
      <dgm:prSet presAssocID="{B6895853-C60F-4C2E-99AF-83240C85D658}" presName="Name28" presStyleLbl="parChTrans1D4" presStyleIdx="27" presStyleCnt="55"/>
      <dgm:spPr/>
    </dgm:pt>
    <dgm:pt modelId="{F134F19A-0C76-452B-86C5-3CF61BC3841F}" type="pres">
      <dgm:prSet presAssocID="{22B53925-352C-40F7-B90C-4C41FD27188F}" presName="hierRoot2" presStyleCnt="0">
        <dgm:presLayoutVars>
          <dgm:hierBranch val="init"/>
        </dgm:presLayoutVars>
      </dgm:prSet>
      <dgm:spPr/>
    </dgm:pt>
    <dgm:pt modelId="{968A4ED3-7E3D-4D14-B951-3DFF23A69C59}" type="pres">
      <dgm:prSet presAssocID="{22B53925-352C-40F7-B90C-4C41FD27188F}" presName="rootComposite2" presStyleCnt="0"/>
      <dgm:spPr/>
    </dgm:pt>
    <dgm:pt modelId="{BC5B25A3-B827-4D29-B1AA-D5F2A82B4AFE}" type="pres">
      <dgm:prSet presAssocID="{22B53925-352C-40F7-B90C-4C41FD27188F}" presName="rootText2" presStyleLbl="alignAcc1" presStyleIdx="0" presStyleCnt="0">
        <dgm:presLayoutVars>
          <dgm:chPref val="3"/>
        </dgm:presLayoutVars>
      </dgm:prSet>
      <dgm:spPr/>
    </dgm:pt>
    <dgm:pt modelId="{A68850A6-8FDF-4AF1-9815-6F692AAB4D8A}" type="pres">
      <dgm:prSet presAssocID="{22B53925-352C-40F7-B90C-4C41FD27188F}" presName="topArc2" presStyleLbl="parChTrans1D1" presStyleIdx="60" presStyleCnt="122"/>
      <dgm:spPr/>
    </dgm:pt>
    <dgm:pt modelId="{44117377-7158-4E3F-B5AE-4366DC2154A7}" type="pres">
      <dgm:prSet presAssocID="{22B53925-352C-40F7-B90C-4C41FD27188F}" presName="bottomArc2" presStyleLbl="parChTrans1D1" presStyleIdx="61" presStyleCnt="122"/>
      <dgm:spPr/>
    </dgm:pt>
    <dgm:pt modelId="{74F6477D-C858-48F9-BDF9-F9845412EC57}" type="pres">
      <dgm:prSet presAssocID="{22B53925-352C-40F7-B90C-4C41FD27188F}" presName="topConnNode2" presStyleLbl="node4" presStyleIdx="0" presStyleCnt="0"/>
      <dgm:spPr/>
    </dgm:pt>
    <dgm:pt modelId="{FCACF0BB-A215-4C7E-8C9F-DCBF579C9527}" type="pres">
      <dgm:prSet presAssocID="{22B53925-352C-40F7-B90C-4C41FD27188F}" presName="hierChild4" presStyleCnt="0"/>
      <dgm:spPr/>
    </dgm:pt>
    <dgm:pt modelId="{C726CA49-293F-4BC2-8EB9-80A5CB8C07AC}" type="pres">
      <dgm:prSet presAssocID="{FAC475CA-8512-4CF1-8F73-69AA234DFE5A}" presName="Name28" presStyleLbl="parChTrans1D4" presStyleIdx="28" presStyleCnt="55"/>
      <dgm:spPr/>
    </dgm:pt>
    <dgm:pt modelId="{9D17A48F-EC4D-4B6A-9110-F499769FE443}" type="pres">
      <dgm:prSet presAssocID="{18973B0F-F3C1-497E-82DC-78A4DFB4F006}" presName="hierRoot2" presStyleCnt="0">
        <dgm:presLayoutVars>
          <dgm:hierBranch val="init"/>
        </dgm:presLayoutVars>
      </dgm:prSet>
      <dgm:spPr/>
    </dgm:pt>
    <dgm:pt modelId="{7E20C1DC-12EE-465E-9CEC-EBB19B4C7F5F}" type="pres">
      <dgm:prSet presAssocID="{18973B0F-F3C1-497E-82DC-78A4DFB4F006}" presName="rootComposite2" presStyleCnt="0"/>
      <dgm:spPr/>
    </dgm:pt>
    <dgm:pt modelId="{32988F4E-7CC0-471E-B8E5-3E5297E87A5C}" type="pres">
      <dgm:prSet presAssocID="{18973B0F-F3C1-497E-82DC-78A4DFB4F006}" presName="rootText2" presStyleLbl="alignAcc1" presStyleIdx="0" presStyleCnt="0">
        <dgm:presLayoutVars>
          <dgm:chPref val="3"/>
        </dgm:presLayoutVars>
      </dgm:prSet>
      <dgm:spPr/>
    </dgm:pt>
    <dgm:pt modelId="{D27B0EBE-DE75-401A-BFE7-CD8AA49C9EE2}" type="pres">
      <dgm:prSet presAssocID="{18973B0F-F3C1-497E-82DC-78A4DFB4F006}" presName="topArc2" presStyleLbl="parChTrans1D1" presStyleIdx="62" presStyleCnt="122"/>
      <dgm:spPr/>
    </dgm:pt>
    <dgm:pt modelId="{C307C985-1D4F-4DBD-AEFB-F2E2EAA7C916}" type="pres">
      <dgm:prSet presAssocID="{18973B0F-F3C1-497E-82DC-78A4DFB4F006}" presName="bottomArc2" presStyleLbl="parChTrans1D1" presStyleIdx="63" presStyleCnt="122"/>
      <dgm:spPr/>
    </dgm:pt>
    <dgm:pt modelId="{39EF88C8-1983-4556-9596-F18619CD7F5D}" type="pres">
      <dgm:prSet presAssocID="{18973B0F-F3C1-497E-82DC-78A4DFB4F006}" presName="topConnNode2" presStyleLbl="node4" presStyleIdx="0" presStyleCnt="0"/>
      <dgm:spPr/>
    </dgm:pt>
    <dgm:pt modelId="{3BBE773C-C2F5-4E7C-8C1D-91A40A4E8CD1}" type="pres">
      <dgm:prSet presAssocID="{18973B0F-F3C1-497E-82DC-78A4DFB4F006}" presName="hierChild4" presStyleCnt="0"/>
      <dgm:spPr/>
    </dgm:pt>
    <dgm:pt modelId="{899572BF-EDEF-40AD-892B-E2B4409C90D2}" type="pres">
      <dgm:prSet presAssocID="{86BCEA72-0772-4708-B959-CD1DD4F4D918}" presName="Name28" presStyleLbl="parChTrans1D4" presStyleIdx="29" presStyleCnt="55"/>
      <dgm:spPr/>
    </dgm:pt>
    <dgm:pt modelId="{1A24EB2C-E2B7-4F9E-A731-EF40D4B6131D}" type="pres">
      <dgm:prSet presAssocID="{6313CDC9-333D-4A26-9894-679B98069637}" presName="hierRoot2" presStyleCnt="0">
        <dgm:presLayoutVars>
          <dgm:hierBranch val="init"/>
        </dgm:presLayoutVars>
      </dgm:prSet>
      <dgm:spPr/>
    </dgm:pt>
    <dgm:pt modelId="{76811E28-0C53-486B-B6F4-DC6156298293}" type="pres">
      <dgm:prSet presAssocID="{6313CDC9-333D-4A26-9894-679B98069637}" presName="rootComposite2" presStyleCnt="0"/>
      <dgm:spPr/>
    </dgm:pt>
    <dgm:pt modelId="{047B8E70-9925-46F0-9961-629B8DBD4114}" type="pres">
      <dgm:prSet presAssocID="{6313CDC9-333D-4A26-9894-679B98069637}" presName="rootText2" presStyleLbl="alignAcc1" presStyleIdx="0" presStyleCnt="0">
        <dgm:presLayoutVars>
          <dgm:chPref val="3"/>
        </dgm:presLayoutVars>
      </dgm:prSet>
      <dgm:spPr/>
    </dgm:pt>
    <dgm:pt modelId="{4ABA893C-B322-4CDA-8337-712D08FAC7FC}" type="pres">
      <dgm:prSet presAssocID="{6313CDC9-333D-4A26-9894-679B98069637}" presName="topArc2" presStyleLbl="parChTrans1D1" presStyleIdx="64" presStyleCnt="122"/>
      <dgm:spPr/>
    </dgm:pt>
    <dgm:pt modelId="{03C62BEE-465F-49E3-9819-66197FF18711}" type="pres">
      <dgm:prSet presAssocID="{6313CDC9-333D-4A26-9894-679B98069637}" presName="bottomArc2" presStyleLbl="parChTrans1D1" presStyleIdx="65" presStyleCnt="122"/>
      <dgm:spPr/>
    </dgm:pt>
    <dgm:pt modelId="{2A915099-F7F8-4D4B-8A68-34E862200851}" type="pres">
      <dgm:prSet presAssocID="{6313CDC9-333D-4A26-9894-679B98069637}" presName="topConnNode2" presStyleLbl="node4" presStyleIdx="0" presStyleCnt="0"/>
      <dgm:spPr/>
    </dgm:pt>
    <dgm:pt modelId="{0E1F31EA-2E7A-41FA-B738-D984138DE7F2}" type="pres">
      <dgm:prSet presAssocID="{6313CDC9-333D-4A26-9894-679B98069637}" presName="hierChild4" presStyleCnt="0"/>
      <dgm:spPr/>
    </dgm:pt>
    <dgm:pt modelId="{1D2E7BF6-008E-46FD-8AFA-BC04786C0F67}" type="pres">
      <dgm:prSet presAssocID="{E6CC0A7D-38C2-44CC-8D2D-FC20EB996E72}" presName="Name28" presStyleLbl="parChTrans1D4" presStyleIdx="30" presStyleCnt="55"/>
      <dgm:spPr/>
    </dgm:pt>
    <dgm:pt modelId="{5E23BB68-4D2B-4D1E-A3E6-84D0F28087DA}" type="pres">
      <dgm:prSet presAssocID="{8DD68B58-EFB5-4B5F-AC65-898611C593EC}" presName="hierRoot2" presStyleCnt="0">
        <dgm:presLayoutVars>
          <dgm:hierBranch val="init"/>
        </dgm:presLayoutVars>
      </dgm:prSet>
      <dgm:spPr/>
    </dgm:pt>
    <dgm:pt modelId="{4F8B0556-16FB-4D9B-A9C7-492775C8910B}" type="pres">
      <dgm:prSet presAssocID="{8DD68B58-EFB5-4B5F-AC65-898611C593EC}" presName="rootComposite2" presStyleCnt="0"/>
      <dgm:spPr/>
    </dgm:pt>
    <dgm:pt modelId="{5BFE4D45-7875-4C7E-B7D7-A45AC89CE9A6}" type="pres">
      <dgm:prSet presAssocID="{8DD68B58-EFB5-4B5F-AC65-898611C593EC}" presName="rootText2" presStyleLbl="alignAcc1" presStyleIdx="0" presStyleCnt="0">
        <dgm:presLayoutVars>
          <dgm:chPref val="3"/>
        </dgm:presLayoutVars>
      </dgm:prSet>
      <dgm:spPr/>
    </dgm:pt>
    <dgm:pt modelId="{40E693B1-769B-4A7D-8252-885AA5C0F4B9}" type="pres">
      <dgm:prSet presAssocID="{8DD68B58-EFB5-4B5F-AC65-898611C593EC}" presName="topArc2" presStyleLbl="parChTrans1D1" presStyleIdx="66" presStyleCnt="122"/>
      <dgm:spPr/>
    </dgm:pt>
    <dgm:pt modelId="{C26758F6-8565-44E2-864A-1C1212589451}" type="pres">
      <dgm:prSet presAssocID="{8DD68B58-EFB5-4B5F-AC65-898611C593EC}" presName="bottomArc2" presStyleLbl="parChTrans1D1" presStyleIdx="67" presStyleCnt="122"/>
      <dgm:spPr/>
    </dgm:pt>
    <dgm:pt modelId="{BBE266E4-5E31-43CA-8203-C8392A88BAA7}" type="pres">
      <dgm:prSet presAssocID="{8DD68B58-EFB5-4B5F-AC65-898611C593EC}" presName="topConnNode2" presStyleLbl="node4" presStyleIdx="0" presStyleCnt="0"/>
      <dgm:spPr/>
    </dgm:pt>
    <dgm:pt modelId="{AED55853-D275-4FE7-BA6A-7F86AFC55CFF}" type="pres">
      <dgm:prSet presAssocID="{8DD68B58-EFB5-4B5F-AC65-898611C593EC}" presName="hierChild4" presStyleCnt="0"/>
      <dgm:spPr/>
    </dgm:pt>
    <dgm:pt modelId="{2E4CE253-F259-480A-9BB8-4203BF07D892}" type="pres">
      <dgm:prSet presAssocID="{B3FCD73C-3764-42BB-A395-A2CE16BDC5A3}" presName="Name28" presStyleLbl="parChTrans1D4" presStyleIdx="31" presStyleCnt="55"/>
      <dgm:spPr/>
    </dgm:pt>
    <dgm:pt modelId="{C8490468-3979-44ED-9CA2-A1447E7EE706}" type="pres">
      <dgm:prSet presAssocID="{A698AE6A-F035-4719-8DDD-3D53C5D597F6}" presName="hierRoot2" presStyleCnt="0">
        <dgm:presLayoutVars>
          <dgm:hierBranch val="init"/>
        </dgm:presLayoutVars>
      </dgm:prSet>
      <dgm:spPr/>
    </dgm:pt>
    <dgm:pt modelId="{2B56FE10-AC42-4E4A-B304-7E44FB780890}" type="pres">
      <dgm:prSet presAssocID="{A698AE6A-F035-4719-8DDD-3D53C5D597F6}" presName="rootComposite2" presStyleCnt="0"/>
      <dgm:spPr/>
    </dgm:pt>
    <dgm:pt modelId="{D7144D8D-9C1A-435B-817C-72297AF3012D}" type="pres">
      <dgm:prSet presAssocID="{A698AE6A-F035-4719-8DDD-3D53C5D597F6}" presName="rootText2" presStyleLbl="alignAcc1" presStyleIdx="0" presStyleCnt="0">
        <dgm:presLayoutVars>
          <dgm:chPref val="3"/>
        </dgm:presLayoutVars>
      </dgm:prSet>
      <dgm:spPr/>
    </dgm:pt>
    <dgm:pt modelId="{180AFF24-D10F-4867-991E-AC03B70C4B59}" type="pres">
      <dgm:prSet presAssocID="{A698AE6A-F035-4719-8DDD-3D53C5D597F6}" presName="topArc2" presStyleLbl="parChTrans1D1" presStyleIdx="68" presStyleCnt="122"/>
      <dgm:spPr/>
    </dgm:pt>
    <dgm:pt modelId="{9FBE8EF2-2975-4D6B-9193-A6A37F0AC4A4}" type="pres">
      <dgm:prSet presAssocID="{A698AE6A-F035-4719-8DDD-3D53C5D597F6}" presName="bottomArc2" presStyleLbl="parChTrans1D1" presStyleIdx="69" presStyleCnt="122"/>
      <dgm:spPr/>
    </dgm:pt>
    <dgm:pt modelId="{4D3EFF72-8C99-4C80-A652-3A4462E2D395}" type="pres">
      <dgm:prSet presAssocID="{A698AE6A-F035-4719-8DDD-3D53C5D597F6}" presName="topConnNode2" presStyleLbl="node4" presStyleIdx="0" presStyleCnt="0"/>
      <dgm:spPr/>
    </dgm:pt>
    <dgm:pt modelId="{ED075D80-E2AC-4172-AFEB-7DE0ED46A376}" type="pres">
      <dgm:prSet presAssocID="{A698AE6A-F035-4719-8DDD-3D53C5D597F6}" presName="hierChild4" presStyleCnt="0"/>
      <dgm:spPr/>
    </dgm:pt>
    <dgm:pt modelId="{25F71775-2765-4A1A-AA7D-CC5F93857F85}" type="pres">
      <dgm:prSet presAssocID="{9B98E147-B2AB-4705-8C7C-B83A8549DE64}" presName="Name28" presStyleLbl="parChTrans1D4" presStyleIdx="32" presStyleCnt="55"/>
      <dgm:spPr/>
    </dgm:pt>
    <dgm:pt modelId="{294659D5-59DC-458B-8379-520674A9F5DB}" type="pres">
      <dgm:prSet presAssocID="{0C89D0EF-E7A1-4B5F-AC38-C2D82D745443}" presName="hierRoot2" presStyleCnt="0">
        <dgm:presLayoutVars>
          <dgm:hierBranch val="init"/>
        </dgm:presLayoutVars>
      </dgm:prSet>
      <dgm:spPr/>
    </dgm:pt>
    <dgm:pt modelId="{2B6BB64D-A0D7-46D8-84BB-1CDB5CD6E013}" type="pres">
      <dgm:prSet presAssocID="{0C89D0EF-E7A1-4B5F-AC38-C2D82D745443}" presName="rootComposite2" presStyleCnt="0"/>
      <dgm:spPr/>
    </dgm:pt>
    <dgm:pt modelId="{FC0A7C0E-5B05-4090-8EC1-6B969F2A3111}" type="pres">
      <dgm:prSet presAssocID="{0C89D0EF-E7A1-4B5F-AC38-C2D82D745443}" presName="rootText2" presStyleLbl="alignAcc1" presStyleIdx="0" presStyleCnt="0">
        <dgm:presLayoutVars>
          <dgm:chPref val="3"/>
        </dgm:presLayoutVars>
      </dgm:prSet>
      <dgm:spPr/>
    </dgm:pt>
    <dgm:pt modelId="{75B736BF-33CC-4E4A-B4F6-88E358B161FB}" type="pres">
      <dgm:prSet presAssocID="{0C89D0EF-E7A1-4B5F-AC38-C2D82D745443}" presName="topArc2" presStyleLbl="parChTrans1D1" presStyleIdx="70" presStyleCnt="122"/>
      <dgm:spPr/>
    </dgm:pt>
    <dgm:pt modelId="{170F752E-8BCD-4793-A0F8-A969F764B914}" type="pres">
      <dgm:prSet presAssocID="{0C89D0EF-E7A1-4B5F-AC38-C2D82D745443}" presName="bottomArc2" presStyleLbl="parChTrans1D1" presStyleIdx="71" presStyleCnt="122"/>
      <dgm:spPr/>
    </dgm:pt>
    <dgm:pt modelId="{691AABBC-813E-4ECD-9D2E-EE6DC0A53F19}" type="pres">
      <dgm:prSet presAssocID="{0C89D0EF-E7A1-4B5F-AC38-C2D82D745443}" presName="topConnNode2" presStyleLbl="node4" presStyleIdx="0" presStyleCnt="0"/>
      <dgm:spPr/>
    </dgm:pt>
    <dgm:pt modelId="{DDB0AF5B-ADF1-4D15-86E4-8B7266149799}" type="pres">
      <dgm:prSet presAssocID="{0C89D0EF-E7A1-4B5F-AC38-C2D82D745443}" presName="hierChild4" presStyleCnt="0"/>
      <dgm:spPr/>
    </dgm:pt>
    <dgm:pt modelId="{5B10229C-CB24-4905-BABB-53EE97E2DA95}" type="pres">
      <dgm:prSet presAssocID="{11BD50A7-9464-4304-BCF7-55FE4C1CBEF0}" presName="Name28" presStyleLbl="parChTrans1D4" presStyleIdx="33" presStyleCnt="55"/>
      <dgm:spPr/>
    </dgm:pt>
    <dgm:pt modelId="{CC6DD21C-DDCF-4BFB-A255-D347079FD82E}" type="pres">
      <dgm:prSet presAssocID="{DA681747-65EA-472F-A491-9DD3449D33D6}" presName="hierRoot2" presStyleCnt="0">
        <dgm:presLayoutVars>
          <dgm:hierBranch val="init"/>
        </dgm:presLayoutVars>
      </dgm:prSet>
      <dgm:spPr/>
    </dgm:pt>
    <dgm:pt modelId="{784376AD-93E8-43B3-A14B-6C2CD89D9EC2}" type="pres">
      <dgm:prSet presAssocID="{DA681747-65EA-472F-A491-9DD3449D33D6}" presName="rootComposite2" presStyleCnt="0"/>
      <dgm:spPr/>
    </dgm:pt>
    <dgm:pt modelId="{193ADAC2-36D2-4D80-A9A5-5FADBAF2C5E9}" type="pres">
      <dgm:prSet presAssocID="{DA681747-65EA-472F-A491-9DD3449D33D6}" presName="rootText2" presStyleLbl="alignAcc1" presStyleIdx="0" presStyleCnt="0">
        <dgm:presLayoutVars>
          <dgm:chPref val="3"/>
        </dgm:presLayoutVars>
      </dgm:prSet>
      <dgm:spPr/>
    </dgm:pt>
    <dgm:pt modelId="{50C904EF-3A69-443F-8748-174467FBA17F}" type="pres">
      <dgm:prSet presAssocID="{DA681747-65EA-472F-A491-9DD3449D33D6}" presName="topArc2" presStyleLbl="parChTrans1D1" presStyleIdx="72" presStyleCnt="122"/>
      <dgm:spPr/>
    </dgm:pt>
    <dgm:pt modelId="{9012D918-17D2-41A2-9C19-2433A483CD00}" type="pres">
      <dgm:prSet presAssocID="{DA681747-65EA-472F-A491-9DD3449D33D6}" presName="bottomArc2" presStyleLbl="parChTrans1D1" presStyleIdx="73" presStyleCnt="122"/>
      <dgm:spPr/>
    </dgm:pt>
    <dgm:pt modelId="{2532C6FF-9286-4AB8-A82E-17572F89BDFC}" type="pres">
      <dgm:prSet presAssocID="{DA681747-65EA-472F-A491-9DD3449D33D6}" presName="topConnNode2" presStyleLbl="node4" presStyleIdx="0" presStyleCnt="0"/>
      <dgm:spPr/>
    </dgm:pt>
    <dgm:pt modelId="{61519925-A382-4ACE-AEC2-96E70CA2AC1A}" type="pres">
      <dgm:prSet presAssocID="{DA681747-65EA-472F-A491-9DD3449D33D6}" presName="hierChild4" presStyleCnt="0"/>
      <dgm:spPr/>
    </dgm:pt>
    <dgm:pt modelId="{E093E2CF-05A2-4F34-B0DE-54D37179D529}" type="pres">
      <dgm:prSet presAssocID="{C92ADB42-20CA-44C6-8535-EDE71195D385}" presName="Name28" presStyleLbl="parChTrans1D4" presStyleIdx="34" presStyleCnt="55"/>
      <dgm:spPr/>
    </dgm:pt>
    <dgm:pt modelId="{C4D678A2-D44A-4796-A95B-64D11E892124}" type="pres">
      <dgm:prSet presAssocID="{EA6B3569-06F2-4907-BEDB-D7B39BF78F7E}" presName="hierRoot2" presStyleCnt="0">
        <dgm:presLayoutVars>
          <dgm:hierBranch val="init"/>
        </dgm:presLayoutVars>
      </dgm:prSet>
      <dgm:spPr/>
    </dgm:pt>
    <dgm:pt modelId="{0A2F86FA-0761-4C3C-BB9B-49437ADC30E4}" type="pres">
      <dgm:prSet presAssocID="{EA6B3569-06F2-4907-BEDB-D7B39BF78F7E}" presName="rootComposite2" presStyleCnt="0"/>
      <dgm:spPr/>
    </dgm:pt>
    <dgm:pt modelId="{D5E35FFC-F32D-4183-BB5D-4A940D8873AD}" type="pres">
      <dgm:prSet presAssocID="{EA6B3569-06F2-4907-BEDB-D7B39BF78F7E}" presName="rootText2" presStyleLbl="alignAcc1" presStyleIdx="0" presStyleCnt="0">
        <dgm:presLayoutVars>
          <dgm:chPref val="3"/>
        </dgm:presLayoutVars>
      </dgm:prSet>
      <dgm:spPr/>
    </dgm:pt>
    <dgm:pt modelId="{FF65A1FE-9002-4F1F-97D9-25C080D51161}" type="pres">
      <dgm:prSet presAssocID="{EA6B3569-06F2-4907-BEDB-D7B39BF78F7E}" presName="topArc2" presStyleLbl="parChTrans1D1" presStyleIdx="74" presStyleCnt="122"/>
      <dgm:spPr/>
    </dgm:pt>
    <dgm:pt modelId="{7B541AA9-FBAB-49AC-9F21-39A36A20909B}" type="pres">
      <dgm:prSet presAssocID="{EA6B3569-06F2-4907-BEDB-D7B39BF78F7E}" presName="bottomArc2" presStyleLbl="parChTrans1D1" presStyleIdx="75" presStyleCnt="122"/>
      <dgm:spPr/>
    </dgm:pt>
    <dgm:pt modelId="{C18B9CAB-4C3C-429E-9ED0-AD1C936CB969}" type="pres">
      <dgm:prSet presAssocID="{EA6B3569-06F2-4907-BEDB-D7B39BF78F7E}" presName="topConnNode2" presStyleLbl="node4" presStyleIdx="0" presStyleCnt="0"/>
      <dgm:spPr/>
    </dgm:pt>
    <dgm:pt modelId="{6F873C96-BF91-4B24-88D4-0765DBD76211}" type="pres">
      <dgm:prSet presAssocID="{EA6B3569-06F2-4907-BEDB-D7B39BF78F7E}" presName="hierChild4" presStyleCnt="0"/>
      <dgm:spPr/>
    </dgm:pt>
    <dgm:pt modelId="{6903A428-C0BA-4926-A96E-20B96DA0E415}" type="pres">
      <dgm:prSet presAssocID="{49AE5834-370B-46F6-9601-CE1254DCA9A6}" presName="Name28" presStyleLbl="parChTrans1D4" presStyleIdx="35" presStyleCnt="55"/>
      <dgm:spPr/>
    </dgm:pt>
    <dgm:pt modelId="{2F524C4E-C201-4899-A540-D020085AF589}" type="pres">
      <dgm:prSet presAssocID="{8C990574-C02C-41B8-B326-38BCA0B5AB22}" presName="hierRoot2" presStyleCnt="0">
        <dgm:presLayoutVars>
          <dgm:hierBranch val="init"/>
        </dgm:presLayoutVars>
      </dgm:prSet>
      <dgm:spPr/>
    </dgm:pt>
    <dgm:pt modelId="{8669C843-520F-4EAB-996F-56AA93E030C5}" type="pres">
      <dgm:prSet presAssocID="{8C990574-C02C-41B8-B326-38BCA0B5AB22}" presName="rootComposite2" presStyleCnt="0"/>
      <dgm:spPr/>
    </dgm:pt>
    <dgm:pt modelId="{6EDDC4B5-E070-49F6-9DE4-E91168733624}" type="pres">
      <dgm:prSet presAssocID="{8C990574-C02C-41B8-B326-38BCA0B5AB22}" presName="rootText2" presStyleLbl="alignAcc1" presStyleIdx="0" presStyleCnt="0">
        <dgm:presLayoutVars>
          <dgm:chPref val="3"/>
        </dgm:presLayoutVars>
      </dgm:prSet>
      <dgm:spPr/>
    </dgm:pt>
    <dgm:pt modelId="{A81C1055-C0F7-4518-B457-7027A924C185}" type="pres">
      <dgm:prSet presAssocID="{8C990574-C02C-41B8-B326-38BCA0B5AB22}" presName="topArc2" presStyleLbl="parChTrans1D1" presStyleIdx="76" presStyleCnt="122"/>
      <dgm:spPr/>
    </dgm:pt>
    <dgm:pt modelId="{3B3991D8-D062-4F98-8064-085918309D35}" type="pres">
      <dgm:prSet presAssocID="{8C990574-C02C-41B8-B326-38BCA0B5AB22}" presName="bottomArc2" presStyleLbl="parChTrans1D1" presStyleIdx="77" presStyleCnt="122"/>
      <dgm:spPr/>
    </dgm:pt>
    <dgm:pt modelId="{516D4638-4964-449D-B817-F2D885150F6C}" type="pres">
      <dgm:prSet presAssocID="{8C990574-C02C-41B8-B326-38BCA0B5AB22}" presName="topConnNode2" presStyleLbl="node4" presStyleIdx="0" presStyleCnt="0"/>
      <dgm:spPr/>
    </dgm:pt>
    <dgm:pt modelId="{5FB0BA59-70C7-41D2-BC05-82A47F7188F0}" type="pres">
      <dgm:prSet presAssocID="{8C990574-C02C-41B8-B326-38BCA0B5AB22}" presName="hierChild4" presStyleCnt="0"/>
      <dgm:spPr/>
    </dgm:pt>
    <dgm:pt modelId="{B0C8A21C-B862-492E-ACFC-0952B73E60BE}" type="pres">
      <dgm:prSet presAssocID="{62FE9EF2-0573-46E3-9903-AFA3724ACF63}" presName="Name28" presStyleLbl="parChTrans1D4" presStyleIdx="36" presStyleCnt="55"/>
      <dgm:spPr/>
    </dgm:pt>
    <dgm:pt modelId="{EDBFCB5B-0DB3-44C4-B511-D490544CF426}" type="pres">
      <dgm:prSet presAssocID="{DDDB7463-AE34-47B2-9EA6-ACD71A77275F}" presName="hierRoot2" presStyleCnt="0">
        <dgm:presLayoutVars>
          <dgm:hierBranch val="init"/>
        </dgm:presLayoutVars>
      </dgm:prSet>
      <dgm:spPr/>
    </dgm:pt>
    <dgm:pt modelId="{6BE34A71-35E7-4B29-80AB-6A3F7F80031D}" type="pres">
      <dgm:prSet presAssocID="{DDDB7463-AE34-47B2-9EA6-ACD71A77275F}" presName="rootComposite2" presStyleCnt="0"/>
      <dgm:spPr/>
    </dgm:pt>
    <dgm:pt modelId="{8128D92A-DDF0-48BE-AC68-25B268FE0060}" type="pres">
      <dgm:prSet presAssocID="{DDDB7463-AE34-47B2-9EA6-ACD71A77275F}" presName="rootText2" presStyleLbl="alignAcc1" presStyleIdx="0" presStyleCnt="0">
        <dgm:presLayoutVars>
          <dgm:chPref val="3"/>
        </dgm:presLayoutVars>
      </dgm:prSet>
      <dgm:spPr/>
    </dgm:pt>
    <dgm:pt modelId="{F5B9536E-0258-4B51-B099-DB57D374F4EC}" type="pres">
      <dgm:prSet presAssocID="{DDDB7463-AE34-47B2-9EA6-ACD71A77275F}" presName="topArc2" presStyleLbl="parChTrans1D1" presStyleIdx="78" presStyleCnt="122"/>
      <dgm:spPr/>
    </dgm:pt>
    <dgm:pt modelId="{8BC86777-1BF0-403E-B290-DBB11EF11F5E}" type="pres">
      <dgm:prSet presAssocID="{DDDB7463-AE34-47B2-9EA6-ACD71A77275F}" presName="bottomArc2" presStyleLbl="parChTrans1D1" presStyleIdx="79" presStyleCnt="122"/>
      <dgm:spPr/>
    </dgm:pt>
    <dgm:pt modelId="{EA172256-72AE-480C-8B01-F51DCDB506D8}" type="pres">
      <dgm:prSet presAssocID="{DDDB7463-AE34-47B2-9EA6-ACD71A77275F}" presName="topConnNode2" presStyleLbl="node4" presStyleIdx="0" presStyleCnt="0"/>
      <dgm:spPr/>
    </dgm:pt>
    <dgm:pt modelId="{A919ADE4-2739-47E3-BD19-70D51EB9049E}" type="pres">
      <dgm:prSet presAssocID="{DDDB7463-AE34-47B2-9EA6-ACD71A77275F}" presName="hierChild4" presStyleCnt="0"/>
      <dgm:spPr/>
    </dgm:pt>
    <dgm:pt modelId="{430D8B70-5F6C-4DC8-8243-DCDF460C36F4}" type="pres">
      <dgm:prSet presAssocID="{A378400B-EA05-44A7-955A-A15E3440B89A}" presName="Name28" presStyleLbl="parChTrans1D4" presStyleIdx="37" presStyleCnt="55"/>
      <dgm:spPr/>
    </dgm:pt>
    <dgm:pt modelId="{5D4127D0-3A7D-4CD7-A102-E2405C23F9A3}" type="pres">
      <dgm:prSet presAssocID="{18A3138D-DED3-40C8-9735-316CB6690663}" presName="hierRoot2" presStyleCnt="0">
        <dgm:presLayoutVars>
          <dgm:hierBranch val="init"/>
        </dgm:presLayoutVars>
      </dgm:prSet>
      <dgm:spPr/>
    </dgm:pt>
    <dgm:pt modelId="{25AF3025-919F-4069-8D6E-EB60EFF22AAB}" type="pres">
      <dgm:prSet presAssocID="{18A3138D-DED3-40C8-9735-316CB6690663}" presName="rootComposite2" presStyleCnt="0"/>
      <dgm:spPr/>
    </dgm:pt>
    <dgm:pt modelId="{981E3972-A28D-4490-A606-1344868B3DBA}" type="pres">
      <dgm:prSet presAssocID="{18A3138D-DED3-40C8-9735-316CB6690663}" presName="rootText2" presStyleLbl="alignAcc1" presStyleIdx="0" presStyleCnt="0">
        <dgm:presLayoutVars>
          <dgm:chPref val="3"/>
        </dgm:presLayoutVars>
      </dgm:prSet>
      <dgm:spPr/>
    </dgm:pt>
    <dgm:pt modelId="{87B17E5D-E4AD-405C-BADA-91942CFD27A8}" type="pres">
      <dgm:prSet presAssocID="{18A3138D-DED3-40C8-9735-316CB6690663}" presName="topArc2" presStyleLbl="parChTrans1D1" presStyleIdx="80" presStyleCnt="122"/>
      <dgm:spPr/>
    </dgm:pt>
    <dgm:pt modelId="{DFE82B84-E9E6-4336-9796-FB362855D70D}" type="pres">
      <dgm:prSet presAssocID="{18A3138D-DED3-40C8-9735-316CB6690663}" presName="bottomArc2" presStyleLbl="parChTrans1D1" presStyleIdx="81" presStyleCnt="122"/>
      <dgm:spPr/>
    </dgm:pt>
    <dgm:pt modelId="{0791C612-12B7-47EB-B36E-2F21955E8D04}" type="pres">
      <dgm:prSet presAssocID="{18A3138D-DED3-40C8-9735-316CB6690663}" presName="topConnNode2" presStyleLbl="node4" presStyleIdx="0" presStyleCnt="0"/>
      <dgm:spPr/>
    </dgm:pt>
    <dgm:pt modelId="{7C0C5D05-D7B9-4450-9C90-F86487B51295}" type="pres">
      <dgm:prSet presAssocID="{18A3138D-DED3-40C8-9735-316CB6690663}" presName="hierChild4" presStyleCnt="0"/>
      <dgm:spPr/>
    </dgm:pt>
    <dgm:pt modelId="{F447B99D-DC02-47D3-9287-A3D5A5DB6788}" type="pres">
      <dgm:prSet presAssocID="{C85FA9A9-3A4A-4017-8570-8E58A686A788}" presName="Name28" presStyleLbl="parChTrans1D4" presStyleIdx="38" presStyleCnt="55"/>
      <dgm:spPr/>
    </dgm:pt>
    <dgm:pt modelId="{808FD03A-D017-4754-8EE2-01DFF6F4FC30}" type="pres">
      <dgm:prSet presAssocID="{3EF480FC-F295-434F-9116-99DB69A229F3}" presName="hierRoot2" presStyleCnt="0">
        <dgm:presLayoutVars>
          <dgm:hierBranch val="init"/>
        </dgm:presLayoutVars>
      </dgm:prSet>
      <dgm:spPr/>
    </dgm:pt>
    <dgm:pt modelId="{780CB9F2-951C-4247-AB50-9AF071282075}" type="pres">
      <dgm:prSet presAssocID="{3EF480FC-F295-434F-9116-99DB69A229F3}" presName="rootComposite2" presStyleCnt="0"/>
      <dgm:spPr/>
    </dgm:pt>
    <dgm:pt modelId="{58F615CB-0516-472D-82BB-444F28AEA3BF}" type="pres">
      <dgm:prSet presAssocID="{3EF480FC-F295-434F-9116-99DB69A229F3}" presName="rootText2" presStyleLbl="alignAcc1" presStyleIdx="0" presStyleCnt="0">
        <dgm:presLayoutVars>
          <dgm:chPref val="3"/>
        </dgm:presLayoutVars>
      </dgm:prSet>
      <dgm:spPr/>
    </dgm:pt>
    <dgm:pt modelId="{FBB40105-0C98-4CCD-AEE7-D2804EC15986}" type="pres">
      <dgm:prSet presAssocID="{3EF480FC-F295-434F-9116-99DB69A229F3}" presName="topArc2" presStyleLbl="parChTrans1D1" presStyleIdx="82" presStyleCnt="122"/>
      <dgm:spPr/>
    </dgm:pt>
    <dgm:pt modelId="{373E8BB5-1056-4528-9B8E-4FE7EADDEAF8}" type="pres">
      <dgm:prSet presAssocID="{3EF480FC-F295-434F-9116-99DB69A229F3}" presName="bottomArc2" presStyleLbl="parChTrans1D1" presStyleIdx="83" presStyleCnt="122"/>
      <dgm:spPr/>
    </dgm:pt>
    <dgm:pt modelId="{153DD82B-2B6E-4072-99FF-7CAAADF3BB4C}" type="pres">
      <dgm:prSet presAssocID="{3EF480FC-F295-434F-9116-99DB69A229F3}" presName="topConnNode2" presStyleLbl="node4" presStyleIdx="0" presStyleCnt="0"/>
      <dgm:spPr/>
    </dgm:pt>
    <dgm:pt modelId="{F63DC4F9-018A-46B7-AF8C-BC05E64A5935}" type="pres">
      <dgm:prSet presAssocID="{3EF480FC-F295-434F-9116-99DB69A229F3}" presName="hierChild4" presStyleCnt="0"/>
      <dgm:spPr/>
    </dgm:pt>
    <dgm:pt modelId="{4610BA94-D9C5-4422-954B-E931A5C462F6}" type="pres">
      <dgm:prSet presAssocID="{7CB3C643-6773-4651-85B3-D2F1F3A9CCDF}" presName="Name28" presStyleLbl="parChTrans1D4" presStyleIdx="39" presStyleCnt="55"/>
      <dgm:spPr/>
    </dgm:pt>
    <dgm:pt modelId="{73EE28EA-9286-4544-A176-7C7C409C5C3B}" type="pres">
      <dgm:prSet presAssocID="{71621997-B4A2-49BC-864C-5C5C4CAC8D69}" presName="hierRoot2" presStyleCnt="0">
        <dgm:presLayoutVars>
          <dgm:hierBranch val="init"/>
        </dgm:presLayoutVars>
      </dgm:prSet>
      <dgm:spPr/>
    </dgm:pt>
    <dgm:pt modelId="{8F37300A-F295-42D4-943B-2B73D53829E7}" type="pres">
      <dgm:prSet presAssocID="{71621997-B4A2-49BC-864C-5C5C4CAC8D69}" presName="rootComposite2" presStyleCnt="0"/>
      <dgm:spPr/>
    </dgm:pt>
    <dgm:pt modelId="{F056EABA-3E9B-440B-9541-B0DE4E7AA38A}" type="pres">
      <dgm:prSet presAssocID="{71621997-B4A2-49BC-864C-5C5C4CAC8D69}" presName="rootText2" presStyleLbl="alignAcc1" presStyleIdx="0" presStyleCnt="0">
        <dgm:presLayoutVars>
          <dgm:chPref val="3"/>
        </dgm:presLayoutVars>
      </dgm:prSet>
      <dgm:spPr/>
    </dgm:pt>
    <dgm:pt modelId="{633C3572-B7FA-4464-9E9C-DF159A6B2DDB}" type="pres">
      <dgm:prSet presAssocID="{71621997-B4A2-49BC-864C-5C5C4CAC8D69}" presName="topArc2" presStyleLbl="parChTrans1D1" presStyleIdx="84" presStyleCnt="122"/>
      <dgm:spPr/>
    </dgm:pt>
    <dgm:pt modelId="{E6F0695C-BC42-4FCE-A60F-B9F45D227D39}" type="pres">
      <dgm:prSet presAssocID="{71621997-B4A2-49BC-864C-5C5C4CAC8D69}" presName="bottomArc2" presStyleLbl="parChTrans1D1" presStyleIdx="85" presStyleCnt="122"/>
      <dgm:spPr/>
    </dgm:pt>
    <dgm:pt modelId="{6C491DC1-C497-4E1C-98CA-7A11C7FC1789}" type="pres">
      <dgm:prSet presAssocID="{71621997-B4A2-49BC-864C-5C5C4CAC8D69}" presName="topConnNode2" presStyleLbl="node4" presStyleIdx="0" presStyleCnt="0"/>
      <dgm:spPr/>
    </dgm:pt>
    <dgm:pt modelId="{353872A3-F614-489F-A630-00C4D0B14D03}" type="pres">
      <dgm:prSet presAssocID="{71621997-B4A2-49BC-864C-5C5C4CAC8D69}" presName="hierChild4" presStyleCnt="0"/>
      <dgm:spPr/>
    </dgm:pt>
    <dgm:pt modelId="{5C859D93-204C-4076-B379-2EE8637E986B}" type="pres">
      <dgm:prSet presAssocID="{8AE5852A-3216-44C8-9839-5EF1D5E9F12D}" presName="Name28" presStyleLbl="parChTrans1D4" presStyleIdx="40" presStyleCnt="55"/>
      <dgm:spPr/>
    </dgm:pt>
    <dgm:pt modelId="{114176F8-B8FB-4AF2-B581-F88A2003A5BB}" type="pres">
      <dgm:prSet presAssocID="{31EC9FAD-F92B-4D49-9D06-A48042C7F721}" presName="hierRoot2" presStyleCnt="0">
        <dgm:presLayoutVars>
          <dgm:hierBranch val="init"/>
        </dgm:presLayoutVars>
      </dgm:prSet>
      <dgm:spPr/>
    </dgm:pt>
    <dgm:pt modelId="{867FAD0C-6B60-49C9-8065-B6171A86AAE1}" type="pres">
      <dgm:prSet presAssocID="{31EC9FAD-F92B-4D49-9D06-A48042C7F721}" presName="rootComposite2" presStyleCnt="0"/>
      <dgm:spPr/>
    </dgm:pt>
    <dgm:pt modelId="{BB8F0989-1895-4F4D-A20D-69EE74CBE47D}" type="pres">
      <dgm:prSet presAssocID="{31EC9FAD-F92B-4D49-9D06-A48042C7F721}" presName="rootText2" presStyleLbl="alignAcc1" presStyleIdx="0" presStyleCnt="0">
        <dgm:presLayoutVars>
          <dgm:chPref val="3"/>
        </dgm:presLayoutVars>
      </dgm:prSet>
      <dgm:spPr/>
    </dgm:pt>
    <dgm:pt modelId="{274C90C2-B428-41A0-8D8C-9A55CAC21738}" type="pres">
      <dgm:prSet presAssocID="{31EC9FAD-F92B-4D49-9D06-A48042C7F721}" presName="topArc2" presStyleLbl="parChTrans1D1" presStyleIdx="86" presStyleCnt="122"/>
      <dgm:spPr/>
    </dgm:pt>
    <dgm:pt modelId="{763E0B2E-FC05-41F8-B34D-00A3A5F9DC02}" type="pres">
      <dgm:prSet presAssocID="{31EC9FAD-F92B-4D49-9D06-A48042C7F721}" presName="bottomArc2" presStyleLbl="parChTrans1D1" presStyleIdx="87" presStyleCnt="122"/>
      <dgm:spPr/>
    </dgm:pt>
    <dgm:pt modelId="{D1787175-5DA2-4229-BB7A-170667A75F17}" type="pres">
      <dgm:prSet presAssocID="{31EC9FAD-F92B-4D49-9D06-A48042C7F721}" presName="topConnNode2" presStyleLbl="node4" presStyleIdx="0" presStyleCnt="0"/>
      <dgm:spPr/>
    </dgm:pt>
    <dgm:pt modelId="{67C7213E-01CB-491E-802B-9138D2C05707}" type="pres">
      <dgm:prSet presAssocID="{31EC9FAD-F92B-4D49-9D06-A48042C7F721}" presName="hierChild4" presStyleCnt="0"/>
      <dgm:spPr/>
    </dgm:pt>
    <dgm:pt modelId="{C040E9C4-A693-479D-915C-E5F764495E74}" type="pres">
      <dgm:prSet presAssocID="{BB8A7990-A8D8-4413-8A26-CD7658EF8EE0}" presName="Name28" presStyleLbl="parChTrans1D4" presStyleIdx="41" presStyleCnt="55"/>
      <dgm:spPr/>
    </dgm:pt>
    <dgm:pt modelId="{C1CD6CB6-923F-4E04-833C-9A40F1596C59}" type="pres">
      <dgm:prSet presAssocID="{3BBB8F9B-89FB-4DFF-A78D-B43E94E10789}" presName="hierRoot2" presStyleCnt="0">
        <dgm:presLayoutVars>
          <dgm:hierBranch val="init"/>
        </dgm:presLayoutVars>
      </dgm:prSet>
      <dgm:spPr/>
    </dgm:pt>
    <dgm:pt modelId="{45E613E0-4BA4-40A9-B231-D2215EFD7F82}" type="pres">
      <dgm:prSet presAssocID="{3BBB8F9B-89FB-4DFF-A78D-B43E94E10789}" presName="rootComposite2" presStyleCnt="0"/>
      <dgm:spPr/>
    </dgm:pt>
    <dgm:pt modelId="{8CF4C9EB-140F-42B1-A8CF-3CA338A21CA4}" type="pres">
      <dgm:prSet presAssocID="{3BBB8F9B-89FB-4DFF-A78D-B43E94E10789}" presName="rootText2" presStyleLbl="alignAcc1" presStyleIdx="0" presStyleCnt="0">
        <dgm:presLayoutVars>
          <dgm:chPref val="3"/>
        </dgm:presLayoutVars>
      </dgm:prSet>
      <dgm:spPr/>
    </dgm:pt>
    <dgm:pt modelId="{F8CD6E9B-36BC-4AC9-991D-3C68A37DCDF6}" type="pres">
      <dgm:prSet presAssocID="{3BBB8F9B-89FB-4DFF-A78D-B43E94E10789}" presName="topArc2" presStyleLbl="parChTrans1D1" presStyleIdx="88" presStyleCnt="122"/>
      <dgm:spPr/>
    </dgm:pt>
    <dgm:pt modelId="{2E4AE314-83B7-43C9-BCF6-40AB4B36FBB7}" type="pres">
      <dgm:prSet presAssocID="{3BBB8F9B-89FB-4DFF-A78D-B43E94E10789}" presName="bottomArc2" presStyleLbl="parChTrans1D1" presStyleIdx="89" presStyleCnt="122"/>
      <dgm:spPr/>
    </dgm:pt>
    <dgm:pt modelId="{3C84F237-36C5-450B-9E19-EB72EEE4F06D}" type="pres">
      <dgm:prSet presAssocID="{3BBB8F9B-89FB-4DFF-A78D-B43E94E10789}" presName="topConnNode2" presStyleLbl="node4" presStyleIdx="0" presStyleCnt="0"/>
      <dgm:spPr/>
    </dgm:pt>
    <dgm:pt modelId="{C825BC42-0993-404D-B3AD-AE7DAEE55459}" type="pres">
      <dgm:prSet presAssocID="{3BBB8F9B-89FB-4DFF-A78D-B43E94E10789}" presName="hierChild4" presStyleCnt="0"/>
      <dgm:spPr/>
    </dgm:pt>
    <dgm:pt modelId="{4F22A33E-1520-4A53-968F-3B35EBE4EDA3}" type="pres">
      <dgm:prSet presAssocID="{3BBB8F9B-89FB-4DFF-A78D-B43E94E10789}" presName="hierChild5" presStyleCnt="0"/>
      <dgm:spPr/>
    </dgm:pt>
    <dgm:pt modelId="{65BCB17B-8AE8-4C6C-B1CC-536AC0AE9F17}" type="pres">
      <dgm:prSet presAssocID="{31EC9FAD-F92B-4D49-9D06-A48042C7F721}" presName="hierChild5" presStyleCnt="0"/>
      <dgm:spPr/>
    </dgm:pt>
    <dgm:pt modelId="{B8137504-6670-4250-A574-A53E0B14698D}" type="pres">
      <dgm:prSet presAssocID="{71621997-B4A2-49BC-864C-5C5C4CAC8D69}" presName="hierChild5" presStyleCnt="0"/>
      <dgm:spPr/>
    </dgm:pt>
    <dgm:pt modelId="{337EDE69-5A81-4737-8DFF-768818EAC73F}" type="pres">
      <dgm:prSet presAssocID="{3EF480FC-F295-434F-9116-99DB69A229F3}" presName="hierChild5" presStyleCnt="0"/>
      <dgm:spPr/>
    </dgm:pt>
    <dgm:pt modelId="{3717B1BF-47CC-4A1C-8E73-BCA8B595DD7B}" type="pres">
      <dgm:prSet presAssocID="{18A3138D-DED3-40C8-9735-316CB6690663}" presName="hierChild5" presStyleCnt="0"/>
      <dgm:spPr/>
    </dgm:pt>
    <dgm:pt modelId="{A444B494-ABF6-4293-819B-2ED39A996995}" type="pres">
      <dgm:prSet presAssocID="{DDDB7463-AE34-47B2-9EA6-ACD71A77275F}" presName="hierChild5" presStyleCnt="0"/>
      <dgm:spPr/>
    </dgm:pt>
    <dgm:pt modelId="{1B957C51-B957-4368-BA8E-867B7515F25F}" type="pres">
      <dgm:prSet presAssocID="{8C990574-C02C-41B8-B326-38BCA0B5AB22}" presName="hierChild5" presStyleCnt="0"/>
      <dgm:spPr/>
    </dgm:pt>
    <dgm:pt modelId="{639D0516-7F41-4590-A025-32BAA69084CD}" type="pres">
      <dgm:prSet presAssocID="{EA6B3569-06F2-4907-BEDB-D7B39BF78F7E}" presName="hierChild5" presStyleCnt="0"/>
      <dgm:spPr/>
    </dgm:pt>
    <dgm:pt modelId="{EF747E17-6C10-4F07-B560-CD3CE52281A0}" type="pres">
      <dgm:prSet presAssocID="{DA681747-65EA-472F-A491-9DD3449D33D6}" presName="hierChild5" presStyleCnt="0"/>
      <dgm:spPr/>
    </dgm:pt>
    <dgm:pt modelId="{13BF9019-7E4A-4401-B7EC-7C36109C81FD}" type="pres">
      <dgm:prSet presAssocID="{0C89D0EF-E7A1-4B5F-AC38-C2D82D745443}" presName="hierChild5" presStyleCnt="0"/>
      <dgm:spPr/>
    </dgm:pt>
    <dgm:pt modelId="{EE722B2D-48CA-4067-ACAD-6508AA3BB54D}" type="pres">
      <dgm:prSet presAssocID="{A698AE6A-F035-4719-8DDD-3D53C5D597F6}" presName="hierChild5" presStyleCnt="0"/>
      <dgm:spPr/>
    </dgm:pt>
    <dgm:pt modelId="{3F7F0248-7A12-4732-A530-EC705DCDEE65}" type="pres">
      <dgm:prSet presAssocID="{8DD68B58-EFB5-4B5F-AC65-898611C593EC}" presName="hierChild5" presStyleCnt="0"/>
      <dgm:spPr/>
    </dgm:pt>
    <dgm:pt modelId="{88C5A2A7-9782-4CD4-932C-B86A90CE289F}" type="pres">
      <dgm:prSet presAssocID="{6313CDC9-333D-4A26-9894-679B98069637}" presName="hierChild5" presStyleCnt="0"/>
      <dgm:spPr/>
    </dgm:pt>
    <dgm:pt modelId="{E5BF9790-6740-4DC9-A36C-EAB223E3008D}" type="pres">
      <dgm:prSet presAssocID="{18973B0F-F3C1-497E-82DC-78A4DFB4F006}" presName="hierChild5" presStyleCnt="0"/>
      <dgm:spPr/>
    </dgm:pt>
    <dgm:pt modelId="{D046362C-518D-4DCF-A58A-677FF3B48227}" type="pres">
      <dgm:prSet presAssocID="{22B53925-352C-40F7-B90C-4C41FD27188F}" presName="hierChild5" presStyleCnt="0"/>
      <dgm:spPr/>
    </dgm:pt>
    <dgm:pt modelId="{4ACA3D5B-638C-4B7B-BB7B-D2F8242E910A}" type="pres">
      <dgm:prSet presAssocID="{4CF92A8F-0C49-43C1-BF9F-3C6D234F54B2}" presName="hierChild5" presStyleCnt="0"/>
      <dgm:spPr/>
    </dgm:pt>
    <dgm:pt modelId="{35CA69C1-11D5-47BF-A7D2-19700A9C7E1B}" type="pres">
      <dgm:prSet presAssocID="{E9DC1E99-9F1E-4C5A-91F6-5D4376220DCA}" presName="hierChild5" presStyleCnt="0"/>
      <dgm:spPr/>
    </dgm:pt>
    <dgm:pt modelId="{9BFAC24E-2A47-4F20-8473-C4A2D214C5F0}" type="pres">
      <dgm:prSet presAssocID="{6059B2E1-4FAF-4129-867C-18B8A8BCB951}" presName="hierChild5" presStyleCnt="0"/>
      <dgm:spPr/>
    </dgm:pt>
    <dgm:pt modelId="{491D31D7-32BA-4BD6-B7AD-E33EFB16851E}" type="pres">
      <dgm:prSet presAssocID="{7F27E4FF-CE23-41E7-83DC-C5538A3E4149}" presName="hierChild5" presStyleCnt="0"/>
      <dgm:spPr/>
    </dgm:pt>
    <dgm:pt modelId="{174A058A-DFE0-4871-BB46-DFAE9A543EB7}" type="pres">
      <dgm:prSet presAssocID="{0912C614-6A89-47E0-8E11-01F0A3B45ABB}" presName="hierChild5" presStyleCnt="0"/>
      <dgm:spPr/>
    </dgm:pt>
    <dgm:pt modelId="{C658A36C-73F1-4480-941A-CAD2C1480796}" type="pres">
      <dgm:prSet presAssocID="{FAA83285-6FC6-4F52-8163-9A5184856791}" presName="Name28" presStyleLbl="parChTrans1D4" presStyleIdx="42" presStyleCnt="55"/>
      <dgm:spPr/>
    </dgm:pt>
    <dgm:pt modelId="{634B9F06-1D77-4C7D-9494-D233A2629810}" type="pres">
      <dgm:prSet presAssocID="{3EFB4CC7-0934-4F8F-A342-660BD86E1A92}" presName="hierRoot2" presStyleCnt="0">
        <dgm:presLayoutVars>
          <dgm:hierBranch val="init"/>
        </dgm:presLayoutVars>
      </dgm:prSet>
      <dgm:spPr/>
    </dgm:pt>
    <dgm:pt modelId="{2F0DFB9F-D94B-4FB5-BC31-CC92F5A6BA1C}" type="pres">
      <dgm:prSet presAssocID="{3EFB4CC7-0934-4F8F-A342-660BD86E1A92}" presName="rootComposite2" presStyleCnt="0"/>
      <dgm:spPr/>
    </dgm:pt>
    <dgm:pt modelId="{5AD74F27-D883-4BF9-AE41-562C6DD6055B}" type="pres">
      <dgm:prSet presAssocID="{3EFB4CC7-0934-4F8F-A342-660BD86E1A92}" presName="rootText2" presStyleLbl="alignAcc1" presStyleIdx="0" presStyleCnt="0">
        <dgm:presLayoutVars>
          <dgm:chPref val="3"/>
        </dgm:presLayoutVars>
      </dgm:prSet>
      <dgm:spPr/>
    </dgm:pt>
    <dgm:pt modelId="{ABCE03D5-F185-41F4-AF43-EE63F7F044C5}" type="pres">
      <dgm:prSet presAssocID="{3EFB4CC7-0934-4F8F-A342-660BD86E1A92}" presName="topArc2" presStyleLbl="parChTrans1D1" presStyleIdx="90" presStyleCnt="122"/>
      <dgm:spPr/>
    </dgm:pt>
    <dgm:pt modelId="{71BD04A7-2501-472D-8697-1BA289685693}" type="pres">
      <dgm:prSet presAssocID="{3EFB4CC7-0934-4F8F-A342-660BD86E1A92}" presName="bottomArc2" presStyleLbl="parChTrans1D1" presStyleIdx="91" presStyleCnt="122"/>
      <dgm:spPr/>
    </dgm:pt>
    <dgm:pt modelId="{CD128BAB-5702-41D9-804F-53D480212C21}" type="pres">
      <dgm:prSet presAssocID="{3EFB4CC7-0934-4F8F-A342-660BD86E1A92}" presName="topConnNode2" presStyleLbl="node4" presStyleIdx="0" presStyleCnt="0"/>
      <dgm:spPr/>
    </dgm:pt>
    <dgm:pt modelId="{73C0F064-E797-4368-A8F8-87DC8F4F2B82}" type="pres">
      <dgm:prSet presAssocID="{3EFB4CC7-0934-4F8F-A342-660BD86E1A92}" presName="hierChild4" presStyleCnt="0"/>
      <dgm:spPr/>
    </dgm:pt>
    <dgm:pt modelId="{E2486F06-1AA7-418C-98A4-80F9181F7AA0}" type="pres">
      <dgm:prSet presAssocID="{3EFB4CC7-0934-4F8F-A342-660BD86E1A92}" presName="hierChild5" presStyleCnt="0"/>
      <dgm:spPr/>
    </dgm:pt>
    <dgm:pt modelId="{24D16BB5-1374-469F-8B2F-12436A0954CB}" type="pres">
      <dgm:prSet presAssocID="{0B545AD8-339E-46E8-8AB5-C5DB5B53A3E1}" presName="hierChild5" presStyleCnt="0"/>
      <dgm:spPr/>
    </dgm:pt>
    <dgm:pt modelId="{2469501D-E8F6-41E0-ACD4-6FE9CF72F996}" type="pres">
      <dgm:prSet presAssocID="{36514944-F302-40BE-B67D-83CAC7FBDCA4}" presName="hierChild5" presStyleCnt="0"/>
      <dgm:spPr/>
    </dgm:pt>
    <dgm:pt modelId="{504EDBA8-0ACD-4F28-9F48-8571208AA47B}" type="pres">
      <dgm:prSet presAssocID="{A0C49CE1-0F2D-4BC3-B01A-0D5A8B9AD753}" presName="hierChild5" presStyleCnt="0"/>
      <dgm:spPr/>
    </dgm:pt>
    <dgm:pt modelId="{9E35196F-E0FF-4327-BD6B-C70F94017EC6}" type="pres">
      <dgm:prSet presAssocID="{A6E39C94-4C3F-48CF-B648-BA5693755860}" presName="hierChild5" presStyleCnt="0"/>
      <dgm:spPr/>
    </dgm:pt>
    <dgm:pt modelId="{D15466E0-D7B6-4A2F-ABDB-4D199CF78DEB}" type="pres">
      <dgm:prSet presAssocID="{7B4D904E-FDB0-4A89-A925-AD772B4370C7}" presName="hierChild5" presStyleCnt="0"/>
      <dgm:spPr/>
    </dgm:pt>
    <dgm:pt modelId="{217A43E1-7335-44FB-9A08-142FDC9F0E7D}" type="pres">
      <dgm:prSet presAssocID="{4C874189-25FE-4877-AF48-578CBE276830}" presName="hierChild5" presStyleCnt="0"/>
      <dgm:spPr/>
    </dgm:pt>
    <dgm:pt modelId="{4EA3A054-12F0-47D4-9F96-C06CBD265889}" type="pres">
      <dgm:prSet presAssocID="{C889C270-F159-41C7-9E82-C4FB0EB14763}" presName="hierChild5" presStyleCnt="0"/>
      <dgm:spPr/>
    </dgm:pt>
    <dgm:pt modelId="{1BAC0E36-9493-4665-909D-8057770BC8E7}" type="pres">
      <dgm:prSet presAssocID="{181E33A2-98A8-49A6-9411-8023D5A753F3}" presName="hierChild5" presStyleCnt="0"/>
      <dgm:spPr/>
    </dgm:pt>
    <dgm:pt modelId="{AE60B679-1526-4C37-AE48-68E027D4EB36}" type="pres">
      <dgm:prSet presAssocID="{94B7B711-4B69-4668-B624-D42A9A256C6D}" presName="hierChild5" presStyleCnt="0"/>
      <dgm:spPr/>
    </dgm:pt>
    <dgm:pt modelId="{D9A131CC-E6E2-4578-A5DD-D817DC7F60FF}" type="pres">
      <dgm:prSet presAssocID="{E56BDBE5-990A-4EBB-BCDD-250E97573D52}" presName="hierChild5" presStyleCnt="0"/>
      <dgm:spPr/>
    </dgm:pt>
    <dgm:pt modelId="{973AB298-DA0E-4F0A-949B-89C62B8D31A8}" type="pres">
      <dgm:prSet presAssocID="{B44A6E2D-5D50-4E1A-A503-246CFC292615}" presName="hierChild5" presStyleCnt="0"/>
      <dgm:spPr/>
    </dgm:pt>
    <dgm:pt modelId="{349A8F8A-A46F-40A2-98D5-4A395DC577B9}" type="pres">
      <dgm:prSet presAssocID="{2A0E7B29-F6EA-4EB5-AE17-FAA5FDDB0F25}" presName="hierChild5" presStyleCnt="0"/>
      <dgm:spPr/>
    </dgm:pt>
    <dgm:pt modelId="{F418F706-EA22-4ED5-ACE1-A8786EF40B2D}" type="pres">
      <dgm:prSet presAssocID="{7239827E-5979-4ABA-A577-3EB729D1008B}" presName="Name28" presStyleLbl="parChTrans1D2" presStyleIdx="1" presStyleCnt="3"/>
      <dgm:spPr/>
    </dgm:pt>
    <dgm:pt modelId="{51DEED74-5DBE-4E9E-8F7D-63D150F8A59B}" type="pres">
      <dgm:prSet presAssocID="{3A33811F-27C8-4D25-8A5D-C25F6DB046BE}" presName="hierRoot2" presStyleCnt="0">
        <dgm:presLayoutVars>
          <dgm:hierBranch val="init"/>
        </dgm:presLayoutVars>
      </dgm:prSet>
      <dgm:spPr/>
    </dgm:pt>
    <dgm:pt modelId="{5943C7DB-23F1-448F-A6B6-FE935E7E398F}" type="pres">
      <dgm:prSet presAssocID="{3A33811F-27C8-4D25-8A5D-C25F6DB046BE}" presName="rootComposite2" presStyleCnt="0"/>
      <dgm:spPr/>
    </dgm:pt>
    <dgm:pt modelId="{8782AF06-AAED-47B3-92D2-ABDEB8C74AFC}" type="pres">
      <dgm:prSet presAssocID="{3A33811F-27C8-4D25-8A5D-C25F6DB046BE}" presName="rootText2" presStyleLbl="alignAcc1" presStyleIdx="0" presStyleCnt="0">
        <dgm:presLayoutVars>
          <dgm:chPref val="3"/>
        </dgm:presLayoutVars>
      </dgm:prSet>
      <dgm:spPr/>
    </dgm:pt>
    <dgm:pt modelId="{9F9342CB-6B55-42E5-B984-B2E81C050929}" type="pres">
      <dgm:prSet presAssocID="{3A33811F-27C8-4D25-8A5D-C25F6DB046BE}" presName="topArc2" presStyleLbl="parChTrans1D1" presStyleIdx="92" presStyleCnt="122"/>
      <dgm:spPr>
        <a:noFill/>
      </dgm:spPr>
    </dgm:pt>
    <dgm:pt modelId="{25891038-C1AC-4EF4-A2B6-BF2FAB494007}" type="pres">
      <dgm:prSet presAssocID="{3A33811F-27C8-4D25-8A5D-C25F6DB046BE}" presName="bottomArc2" presStyleLbl="parChTrans1D1" presStyleIdx="93" presStyleCnt="122"/>
      <dgm:spPr/>
    </dgm:pt>
    <dgm:pt modelId="{D7D1702F-CA9A-4D6D-A138-18800933AB28}" type="pres">
      <dgm:prSet presAssocID="{3A33811F-27C8-4D25-8A5D-C25F6DB046BE}" presName="topConnNode2" presStyleLbl="node2" presStyleIdx="0" presStyleCnt="0"/>
      <dgm:spPr/>
    </dgm:pt>
    <dgm:pt modelId="{5CD408ED-55CD-4234-9C5F-A5EF823475F6}" type="pres">
      <dgm:prSet presAssocID="{3A33811F-27C8-4D25-8A5D-C25F6DB046BE}" presName="hierChild4" presStyleCnt="0"/>
      <dgm:spPr/>
    </dgm:pt>
    <dgm:pt modelId="{025BBE53-A0B3-4CD4-8C44-23835C6F92C2}" type="pres">
      <dgm:prSet presAssocID="{E87BDD4B-2BEB-4360-8EF4-3698BF2CAE3E}" presName="Name28" presStyleLbl="parChTrans1D3" presStyleIdx="1" presStyleCnt="2"/>
      <dgm:spPr/>
    </dgm:pt>
    <dgm:pt modelId="{2D0A03EA-5154-4AA7-94A1-1D425F9B7007}" type="pres">
      <dgm:prSet presAssocID="{8C405587-4AA8-4A8D-85A3-92EB7F3A1827}" presName="hierRoot2" presStyleCnt="0">
        <dgm:presLayoutVars>
          <dgm:hierBranch val="init"/>
        </dgm:presLayoutVars>
      </dgm:prSet>
      <dgm:spPr/>
    </dgm:pt>
    <dgm:pt modelId="{E0F081C7-F858-43F2-BCE0-A4D2455A6F5E}" type="pres">
      <dgm:prSet presAssocID="{8C405587-4AA8-4A8D-85A3-92EB7F3A1827}" presName="rootComposite2" presStyleCnt="0"/>
      <dgm:spPr/>
    </dgm:pt>
    <dgm:pt modelId="{08D62137-C2C1-4930-A268-CEFEA124D3E3}" type="pres">
      <dgm:prSet presAssocID="{8C405587-4AA8-4A8D-85A3-92EB7F3A1827}" presName="rootText2" presStyleLbl="alignAcc1" presStyleIdx="0" presStyleCnt="0">
        <dgm:presLayoutVars>
          <dgm:chPref val="3"/>
        </dgm:presLayoutVars>
      </dgm:prSet>
      <dgm:spPr/>
    </dgm:pt>
    <dgm:pt modelId="{6F7D1998-A8AA-479E-9615-FB66E4D9359B}" type="pres">
      <dgm:prSet presAssocID="{8C405587-4AA8-4A8D-85A3-92EB7F3A1827}" presName="topArc2" presStyleLbl="parChTrans1D1" presStyleIdx="94" presStyleCnt="122"/>
      <dgm:spPr/>
    </dgm:pt>
    <dgm:pt modelId="{72E4F360-187D-423D-9F1F-C3542E86FC21}" type="pres">
      <dgm:prSet presAssocID="{8C405587-4AA8-4A8D-85A3-92EB7F3A1827}" presName="bottomArc2" presStyleLbl="parChTrans1D1" presStyleIdx="95" presStyleCnt="122"/>
      <dgm:spPr/>
    </dgm:pt>
    <dgm:pt modelId="{8BF9842D-6DF8-42CA-8039-C2E3075ED095}" type="pres">
      <dgm:prSet presAssocID="{8C405587-4AA8-4A8D-85A3-92EB7F3A1827}" presName="topConnNode2" presStyleLbl="node3" presStyleIdx="0" presStyleCnt="0"/>
      <dgm:spPr/>
    </dgm:pt>
    <dgm:pt modelId="{3A4F4D45-3C09-4F06-9E48-BEFFB9805F03}" type="pres">
      <dgm:prSet presAssocID="{8C405587-4AA8-4A8D-85A3-92EB7F3A1827}" presName="hierChild4" presStyleCnt="0"/>
      <dgm:spPr/>
    </dgm:pt>
    <dgm:pt modelId="{24487CDD-DCD2-4E07-8D4A-6BF506B4B84D}" type="pres">
      <dgm:prSet presAssocID="{5710128C-0345-4A73-8DE7-486F55EDC757}" presName="Name28" presStyleLbl="parChTrans1D4" presStyleIdx="43" presStyleCnt="55"/>
      <dgm:spPr/>
    </dgm:pt>
    <dgm:pt modelId="{A5C09673-0832-4552-B312-5977B185D35D}" type="pres">
      <dgm:prSet presAssocID="{56B2AD5D-191B-4188-B3EA-D80B2BE4B0DE}" presName="hierRoot2" presStyleCnt="0">
        <dgm:presLayoutVars>
          <dgm:hierBranch val="init"/>
        </dgm:presLayoutVars>
      </dgm:prSet>
      <dgm:spPr/>
    </dgm:pt>
    <dgm:pt modelId="{31022F76-A72E-427C-906D-EED524DD7688}" type="pres">
      <dgm:prSet presAssocID="{56B2AD5D-191B-4188-B3EA-D80B2BE4B0DE}" presName="rootComposite2" presStyleCnt="0"/>
      <dgm:spPr/>
    </dgm:pt>
    <dgm:pt modelId="{11CB05F2-9B2F-4C61-97F7-2366D852B5BA}" type="pres">
      <dgm:prSet presAssocID="{56B2AD5D-191B-4188-B3EA-D80B2BE4B0DE}" presName="rootText2" presStyleLbl="alignAcc1" presStyleIdx="0" presStyleCnt="0">
        <dgm:presLayoutVars>
          <dgm:chPref val="3"/>
        </dgm:presLayoutVars>
      </dgm:prSet>
      <dgm:spPr/>
    </dgm:pt>
    <dgm:pt modelId="{E9B7EAFD-EC43-4B3F-BE6D-1F7D839FCAB2}" type="pres">
      <dgm:prSet presAssocID="{56B2AD5D-191B-4188-B3EA-D80B2BE4B0DE}" presName="topArc2" presStyleLbl="parChTrans1D1" presStyleIdx="96" presStyleCnt="122"/>
      <dgm:spPr/>
    </dgm:pt>
    <dgm:pt modelId="{F2F19DFE-E4C1-4A89-B675-603E5C22D328}" type="pres">
      <dgm:prSet presAssocID="{56B2AD5D-191B-4188-B3EA-D80B2BE4B0DE}" presName="bottomArc2" presStyleLbl="parChTrans1D1" presStyleIdx="97" presStyleCnt="122"/>
      <dgm:spPr/>
    </dgm:pt>
    <dgm:pt modelId="{387EF5F4-D5D3-41D2-846C-F4300EC3F0CC}" type="pres">
      <dgm:prSet presAssocID="{56B2AD5D-191B-4188-B3EA-D80B2BE4B0DE}" presName="topConnNode2" presStyleLbl="node4" presStyleIdx="0" presStyleCnt="0"/>
      <dgm:spPr/>
    </dgm:pt>
    <dgm:pt modelId="{15D96FBE-8763-4EDA-BF31-5E33382309A2}" type="pres">
      <dgm:prSet presAssocID="{56B2AD5D-191B-4188-B3EA-D80B2BE4B0DE}" presName="hierChild4" presStyleCnt="0"/>
      <dgm:spPr/>
    </dgm:pt>
    <dgm:pt modelId="{91041B0C-90B8-4B2E-8B70-B5695A9CE1F4}" type="pres">
      <dgm:prSet presAssocID="{E39FF2EE-37A7-4AAE-A640-E4E1A866E325}" presName="Name28" presStyleLbl="parChTrans1D4" presStyleIdx="44" presStyleCnt="55"/>
      <dgm:spPr/>
    </dgm:pt>
    <dgm:pt modelId="{DA558106-AC19-4103-99C1-2500883D3950}" type="pres">
      <dgm:prSet presAssocID="{BECCCDE4-9636-4350-B6E9-6DA1BC88D20F}" presName="hierRoot2" presStyleCnt="0">
        <dgm:presLayoutVars>
          <dgm:hierBranch val="init"/>
        </dgm:presLayoutVars>
      </dgm:prSet>
      <dgm:spPr/>
    </dgm:pt>
    <dgm:pt modelId="{AB439663-95FE-43EA-B5A4-297A15393DE2}" type="pres">
      <dgm:prSet presAssocID="{BECCCDE4-9636-4350-B6E9-6DA1BC88D20F}" presName="rootComposite2" presStyleCnt="0"/>
      <dgm:spPr/>
    </dgm:pt>
    <dgm:pt modelId="{1721CEEC-7508-4DE5-A807-51D5C54A8FBD}" type="pres">
      <dgm:prSet presAssocID="{BECCCDE4-9636-4350-B6E9-6DA1BC88D20F}" presName="rootText2" presStyleLbl="alignAcc1" presStyleIdx="0" presStyleCnt="0">
        <dgm:presLayoutVars>
          <dgm:chPref val="3"/>
        </dgm:presLayoutVars>
      </dgm:prSet>
      <dgm:spPr/>
    </dgm:pt>
    <dgm:pt modelId="{2F7EC566-CA57-4748-896C-D3907D0ED3AB}" type="pres">
      <dgm:prSet presAssocID="{BECCCDE4-9636-4350-B6E9-6DA1BC88D20F}" presName="topArc2" presStyleLbl="parChTrans1D1" presStyleIdx="98" presStyleCnt="122"/>
      <dgm:spPr/>
    </dgm:pt>
    <dgm:pt modelId="{92C55FF1-ACB9-4317-97AB-B743A025077C}" type="pres">
      <dgm:prSet presAssocID="{BECCCDE4-9636-4350-B6E9-6DA1BC88D20F}" presName="bottomArc2" presStyleLbl="parChTrans1D1" presStyleIdx="99" presStyleCnt="122"/>
      <dgm:spPr/>
    </dgm:pt>
    <dgm:pt modelId="{7D59FF9C-87D0-4826-87CA-2CC52FFE96D0}" type="pres">
      <dgm:prSet presAssocID="{BECCCDE4-9636-4350-B6E9-6DA1BC88D20F}" presName="topConnNode2" presStyleLbl="node4" presStyleIdx="0" presStyleCnt="0"/>
      <dgm:spPr/>
    </dgm:pt>
    <dgm:pt modelId="{B8181CC2-522E-4D65-A33C-D1AFA5B78BEC}" type="pres">
      <dgm:prSet presAssocID="{BECCCDE4-9636-4350-B6E9-6DA1BC88D20F}" presName="hierChild4" presStyleCnt="0"/>
      <dgm:spPr/>
    </dgm:pt>
    <dgm:pt modelId="{A3DE13AF-E215-472A-904B-DA10BFF8941E}" type="pres">
      <dgm:prSet presAssocID="{7D1AD6ED-9399-45F0-A0B9-966EE2DAA559}" presName="Name28" presStyleLbl="parChTrans1D4" presStyleIdx="45" presStyleCnt="55"/>
      <dgm:spPr/>
    </dgm:pt>
    <dgm:pt modelId="{9EF15369-5FD3-4AD8-95F7-5E9C5F1B2FFA}" type="pres">
      <dgm:prSet presAssocID="{F8A7CB4B-8C50-40AB-AE44-D7C964C75EE8}" presName="hierRoot2" presStyleCnt="0">
        <dgm:presLayoutVars>
          <dgm:hierBranch val="init"/>
        </dgm:presLayoutVars>
      </dgm:prSet>
      <dgm:spPr/>
    </dgm:pt>
    <dgm:pt modelId="{E708EF99-8DBA-4A56-BF1F-F47371961778}" type="pres">
      <dgm:prSet presAssocID="{F8A7CB4B-8C50-40AB-AE44-D7C964C75EE8}" presName="rootComposite2" presStyleCnt="0"/>
      <dgm:spPr/>
    </dgm:pt>
    <dgm:pt modelId="{4615A623-3773-44AA-B95F-893194076E3A}" type="pres">
      <dgm:prSet presAssocID="{F8A7CB4B-8C50-40AB-AE44-D7C964C75EE8}" presName="rootText2" presStyleLbl="alignAcc1" presStyleIdx="0" presStyleCnt="0">
        <dgm:presLayoutVars>
          <dgm:chPref val="3"/>
        </dgm:presLayoutVars>
      </dgm:prSet>
      <dgm:spPr/>
    </dgm:pt>
    <dgm:pt modelId="{20CF4F80-B2CB-4DC6-8762-6ECBCA98522E}" type="pres">
      <dgm:prSet presAssocID="{F8A7CB4B-8C50-40AB-AE44-D7C964C75EE8}" presName="topArc2" presStyleLbl="parChTrans1D1" presStyleIdx="100" presStyleCnt="122"/>
      <dgm:spPr/>
    </dgm:pt>
    <dgm:pt modelId="{B87351CD-1106-40D3-A0F9-9AC5A07BF08D}" type="pres">
      <dgm:prSet presAssocID="{F8A7CB4B-8C50-40AB-AE44-D7C964C75EE8}" presName="bottomArc2" presStyleLbl="parChTrans1D1" presStyleIdx="101" presStyleCnt="122"/>
      <dgm:spPr/>
    </dgm:pt>
    <dgm:pt modelId="{7E3531FB-5790-4E1D-A0F6-2D3F3F899DC3}" type="pres">
      <dgm:prSet presAssocID="{F8A7CB4B-8C50-40AB-AE44-D7C964C75EE8}" presName="topConnNode2" presStyleLbl="node4" presStyleIdx="0" presStyleCnt="0"/>
      <dgm:spPr/>
    </dgm:pt>
    <dgm:pt modelId="{85EBE987-1D90-4618-B343-7DFCE170A9B3}" type="pres">
      <dgm:prSet presAssocID="{F8A7CB4B-8C50-40AB-AE44-D7C964C75EE8}" presName="hierChild4" presStyleCnt="0"/>
      <dgm:spPr/>
    </dgm:pt>
    <dgm:pt modelId="{DED7A8E5-6E3A-4FB3-82C9-D5E295132302}" type="pres">
      <dgm:prSet presAssocID="{6132EFC0-812C-4B8A-BDB7-2BA7A34B9288}" presName="Name28" presStyleLbl="parChTrans1D4" presStyleIdx="46" presStyleCnt="55"/>
      <dgm:spPr/>
    </dgm:pt>
    <dgm:pt modelId="{27BC656E-1D9C-4526-9C0C-4694B12835FF}" type="pres">
      <dgm:prSet presAssocID="{790B0D08-8A94-4A79-B7A7-0FE0CD955477}" presName="hierRoot2" presStyleCnt="0">
        <dgm:presLayoutVars>
          <dgm:hierBranch val="init"/>
        </dgm:presLayoutVars>
      </dgm:prSet>
      <dgm:spPr/>
    </dgm:pt>
    <dgm:pt modelId="{DDEE0864-F875-4902-876D-4ED647062E86}" type="pres">
      <dgm:prSet presAssocID="{790B0D08-8A94-4A79-B7A7-0FE0CD955477}" presName="rootComposite2" presStyleCnt="0"/>
      <dgm:spPr/>
    </dgm:pt>
    <dgm:pt modelId="{A9A00008-F327-4EA2-9D95-16B90FE383B9}" type="pres">
      <dgm:prSet presAssocID="{790B0D08-8A94-4A79-B7A7-0FE0CD955477}" presName="rootText2" presStyleLbl="alignAcc1" presStyleIdx="0" presStyleCnt="0">
        <dgm:presLayoutVars>
          <dgm:chPref val="3"/>
        </dgm:presLayoutVars>
      </dgm:prSet>
      <dgm:spPr/>
    </dgm:pt>
    <dgm:pt modelId="{8B87A1EF-230E-441E-808A-D6AC9532F59A}" type="pres">
      <dgm:prSet presAssocID="{790B0D08-8A94-4A79-B7A7-0FE0CD955477}" presName="topArc2" presStyleLbl="parChTrans1D1" presStyleIdx="102" presStyleCnt="122"/>
      <dgm:spPr/>
    </dgm:pt>
    <dgm:pt modelId="{61260FBF-5E56-449D-8889-4500F31F4085}" type="pres">
      <dgm:prSet presAssocID="{790B0D08-8A94-4A79-B7A7-0FE0CD955477}" presName="bottomArc2" presStyleLbl="parChTrans1D1" presStyleIdx="103" presStyleCnt="122"/>
      <dgm:spPr/>
    </dgm:pt>
    <dgm:pt modelId="{793B77C3-4C55-4936-BB6A-13A08E3FCAD2}" type="pres">
      <dgm:prSet presAssocID="{790B0D08-8A94-4A79-B7A7-0FE0CD955477}" presName="topConnNode2" presStyleLbl="node4" presStyleIdx="0" presStyleCnt="0"/>
      <dgm:spPr/>
    </dgm:pt>
    <dgm:pt modelId="{7138CF6E-63AE-4287-BA45-CD6145FF337C}" type="pres">
      <dgm:prSet presAssocID="{790B0D08-8A94-4A79-B7A7-0FE0CD955477}" presName="hierChild4" presStyleCnt="0"/>
      <dgm:spPr/>
    </dgm:pt>
    <dgm:pt modelId="{BED331D8-6503-4785-84FD-D2657779EDDA}" type="pres">
      <dgm:prSet presAssocID="{D7A82F69-5D7A-41EF-A974-891B534D2ACE}" presName="Name28" presStyleLbl="parChTrans1D4" presStyleIdx="47" presStyleCnt="55"/>
      <dgm:spPr/>
    </dgm:pt>
    <dgm:pt modelId="{EF48BBE7-CE30-4272-BFA0-F97C0DBBE034}" type="pres">
      <dgm:prSet presAssocID="{8C721AFC-8B28-4777-BCEB-66D3A19EAC7C}" presName="hierRoot2" presStyleCnt="0">
        <dgm:presLayoutVars>
          <dgm:hierBranch val="init"/>
        </dgm:presLayoutVars>
      </dgm:prSet>
      <dgm:spPr/>
    </dgm:pt>
    <dgm:pt modelId="{FDFCAB86-8074-4371-B88A-3359A11F2D43}" type="pres">
      <dgm:prSet presAssocID="{8C721AFC-8B28-4777-BCEB-66D3A19EAC7C}" presName="rootComposite2" presStyleCnt="0"/>
      <dgm:spPr/>
    </dgm:pt>
    <dgm:pt modelId="{82AC83E5-5E50-4F04-868F-F2E3FDFA0E7B}" type="pres">
      <dgm:prSet presAssocID="{8C721AFC-8B28-4777-BCEB-66D3A19EAC7C}" presName="rootText2" presStyleLbl="alignAcc1" presStyleIdx="0" presStyleCnt="0">
        <dgm:presLayoutVars>
          <dgm:chPref val="3"/>
        </dgm:presLayoutVars>
      </dgm:prSet>
      <dgm:spPr/>
    </dgm:pt>
    <dgm:pt modelId="{00A5E3CF-3158-4EF4-8A0F-6402C0AC4DCE}" type="pres">
      <dgm:prSet presAssocID="{8C721AFC-8B28-4777-BCEB-66D3A19EAC7C}" presName="topArc2" presStyleLbl="parChTrans1D1" presStyleIdx="104" presStyleCnt="122"/>
      <dgm:spPr/>
    </dgm:pt>
    <dgm:pt modelId="{D729C566-605B-4580-B6B0-25B7B71A488F}" type="pres">
      <dgm:prSet presAssocID="{8C721AFC-8B28-4777-BCEB-66D3A19EAC7C}" presName="bottomArc2" presStyleLbl="parChTrans1D1" presStyleIdx="105" presStyleCnt="122"/>
      <dgm:spPr/>
    </dgm:pt>
    <dgm:pt modelId="{F15D0F74-75FB-458A-BCA4-ADB14AFC5E48}" type="pres">
      <dgm:prSet presAssocID="{8C721AFC-8B28-4777-BCEB-66D3A19EAC7C}" presName="topConnNode2" presStyleLbl="node4" presStyleIdx="0" presStyleCnt="0"/>
      <dgm:spPr/>
    </dgm:pt>
    <dgm:pt modelId="{E4154DAD-B80B-4417-A591-77FCCBA1681A}" type="pres">
      <dgm:prSet presAssocID="{8C721AFC-8B28-4777-BCEB-66D3A19EAC7C}" presName="hierChild4" presStyleCnt="0"/>
      <dgm:spPr/>
    </dgm:pt>
    <dgm:pt modelId="{4DBD9FDF-7979-4356-B265-533959539488}" type="pres">
      <dgm:prSet presAssocID="{F54B69A8-B969-4811-8E8A-13FF08553B97}" presName="Name28" presStyleLbl="parChTrans1D4" presStyleIdx="48" presStyleCnt="55"/>
      <dgm:spPr/>
    </dgm:pt>
    <dgm:pt modelId="{21C6C1FC-C833-44BC-B2B8-858466C16A0A}" type="pres">
      <dgm:prSet presAssocID="{41645A96-565B-458F-B2F1-353EBD5C0F35}" presName="hierRoot2" presStyleCnt="0">
        <dgm:presLayoutVars>
          <dgm:hierBranch val="init"/>
        </dgm:presLayoutVars>
      </dgm:prSet>
      <dgm:spPr/>
    </dgm:pt>
    <dgm:pt modelId="{07C85597-7A96-4B2C-BF21-DDE43D8E55D8}" type="pres">
      <dgm:prSet presAssocID="{41645A96-565B-458F-B2F1-353EBD5C0F35}" presName="rootComposite2" presStyleCnt="0"/>
      <dgm:spPr/>
    </dgm:pt>
    <dgm:pt modelId="{B6F3FBEA-8F49-4ABA-A1AD-87D8C9E8C1F7}" type="pres">
      <dgm:prSet presAssocID="{41645A96-565B-458F-B2F1-353EBD5C0F35}" presName="rootText2" presStyleLbl="alignAcc1" presStyleIdx="0" presStyleCnt="0">
        <dgm:presLayoutVars>
          <dgm:chPref val="3"/>
        </dgm:presLayoutVars>
      </dgm:prSet>
      <dgm:spPr/>
    </dgm:pt>
    <dgm:pt modelId="{929C3A87-88F6-4D57-B1D3-50087E6822E4}" type="pres">
      <dgm:prSet presAssocID="{41645A96-565B-458F-B2F1-353EBD5C0F35}" presName="topArc2" presStyleLbl="parChTrans1D1" presStyleIdx="106" presStyleCnt="122"/>
      <dgm:spPr/>
    </dgm:pt>
    <dgm:pt modelId="{32309B5D-22F9-4EED-B4A9-B3C212C5887B}" type="pres">
      <dgm:prSet presAssocID="{41645A96-565B-458F-B2F1-353EBD5C0F35}" presName="bottomArc2" presStyleLbl="parChTrans1D1" presStyleIdx="107" presStyleCnt="122"/>
      <dgm:spPr/>
    </dgm:pt>
    <dgm:pt modelId="{F75A1C0C-971B-4236-A7FB-83890A69EDE8}" type="pres">
      <dgm:prSet presAssocID="{41645A96-565B-458F-B2F1-353EBD5C0F35}" presName="topConnNode2" presStyleLbl="node4" presStyleIdx="0" presStyleCnt="0"/>
      <dgm:spPr/>
    </dgm:pt>
    <dgm:pt modelId="{D8EA9F10-89C6-4023-858E-49D3C3D26E0D}" type="pres">
      <dgm:prSet presAssocID="{41645A96-565B-458F-B2F1-353EBD5C0F35}" presName="hierChild4" presStyleCnt="0"/>
      <dgm:spPr/>
    </dgm:pt>
    <dgm:pt modelId="{09729CF4-9749-4AAE-BC4D-885147D30DEE}" type="pres">
      <dgm:prSet presAssocID="{EED1781D-7183-4AA9-BAFD-09B127E86528}" presName="Name28" presStyleLbl="parChTrans1D4" presStyleIdx="49" presStyleCnt="55"/>
      <dgm:spPr/>
    </dgm:pt>
    <dgm:pt modelId="{7AF0BE0C-E3F2-4853-AE18-3E73DAB43009}" type="pres">
      <dgm:prSet presAssocID="{F8EE6653-7DC9-4556-BF75-B9FB0F462017}" presName="hierRoot2" presStyleCnt="0">
        <dgm:presLayoutVars>
          <dgm:hierBranch val="init"/>
        </dgm:presLayoutVars>
      </dgm:prSet>
      <dgm:spPr/>
    </dgm:pt>
    <dgm:pt modelId="{4EA4163B-3B02-4DCA-9762-6ADE9BF4903F}" type="pres">
      <dgm:prSet presAssocID="{F8EE6653-7DC9-4556-BF75-B9FB0F462017}" presName="rootComposite2" presStyleCnt="0"/>
      <dgm:spPr/>
    </dgm:pt>
    <dgm:pt modelId="{C84A79D1-E88E-4F7C-A2B2-651559BB3CAD}" type="pres">
      <dgm:prSet presAssocID="{F8EE6653-7DC9-4556-BF75-B9FB0F462017}" presName="rootText2" presStyleLbl="alignAcc1" presStyleIdx="0" presStyleCnt="0">
        <dgm:presLayoutVars>
          <dgm:chPref val="3"/>
        </dgm:presLayoutVars>
      </dgm:prSet>
      <dgm:spPr/>
    </dgm:pt>
    <dgm:pt modelId="{43221947-A0F3-47AC-B1BD-A3E232ED9667}" type="pres">
      <dgm:prSet presAssocID="{F8EE6653-7DC9-4556-BF75-B9FB0F462017}" presName="topArc2" presStyleLbl="parChTrans1D1" presStyleIdx="108" presStyleCnt="122"/>
      <dgm:spPr/>
    </dgm:pt>
    <dgm:pt modelId="{A2BB86BC-394B-444C-AE5A-995CCB99C899}" type="pres">
      <dgm:prSet presAssocID="{F8EE6653-7DC9-4556-BF75-B9FB0F462017}" presName="bottomArc2" presStyleLbl="parChTrans1D1" presStyleIdx="109" presStyleCnt="122"/>
      <dgm:spPr/>
    </dgm:pt>
    <dgm:pt modelId="{6686A9E3-2474-4A48-9665-C7F02140A26B}" type="pres">
      <dgm:prSet presAssocID="{F8EE6653-7DC9-4556-BF75-B9FB0F462017}" presName="topConnNode2" presStyleLbl="node4" presStyleIdx="0" presStyleCnt="0"/>
      <dgm:spPr/>
    </dgm:pt>
    <dgm:pt modelId="{BA270E02-42F0-4F52-8B0F-90C93C932DBE}" type="pres">
      <dgm:prSet presAssocID="{F8EE6653-7DC9-4556-BF75-B9FB0F462017}" presName="hierChild4" presStyleCnt="0"/>
      <dgm:spPr/>
    </dgm:pt>
    <dgm:pt modelId="{9DFA2080-33B5-495A-A070-3E987073CF60}" type="pres">
      <dgm:prSet presAssocID="{DCFC9956-296D-4AEA-AA20-AAD170D73719}" presName="Name28" presStyleLbl="parChTrans1D4" presStyleIdx="50" presStyleCnt="55"/>
      <dgm:spPr/>
    </dgm:pt>
    <dgm:pt modelId="{A1AC0313-0E02-4B72-B259-39ECD6EE265A}" type="pres">
      <dgm:prSet presAssocID="{BDE135BE-9DA3-41BD-9B07-828A0E515E27}" presName="hierRoot2" presStyleCnt="0">
        <dgm:presLayoutVars>
          <dgm:hierBranch val="init"/>
        </dgm:presLayoutVars>
      </dgm:prSet>
      <dgm:spPr/>
    </dgm:pt>
    <dgm:pt modelId="{9F6EAAFA-78B9-4B66-BB92-277D0CB956A8}" type="pres">
      <dgm:prSet presAssocID="{BDE135BE-9DA3-41BD-9B07-828A0E515E27}" presName="rootComposite2" presStyleCnt="0"/>
      <dgm:spPr/>
    </dgm:pt>
    <dgm:pt modelId="{183DA237-52F5-4A18-93C7-CAE3FE1040A7}" type="pres">
      <dgm:prSet presAssocID="{BDE135BE-9DA3-41BD-9B07-828A0E515E27}" presName="rootText2" presStyleLbl="alignAcc1" presStyleIdx="0" presStyleCnt="0">
        <dgm:presLayoutVars>
          <dgm:chPref val="3"/>
        </dgm:presLayoutVars>
      </dgm:prSet>
      <dgm:spPr/>
    </dgm:pt>
    <dgm:pt modelId="{3972BF6B-DC4F-4B12-9038-6B289DBEA642}" type="pres">
      <dgm:prSet presAssocID="{BDE135BE-9DA3-41BD-9B07-828A0E515E27}" presName="topArc2" presStyleLbl="parChTrans1D1" presStyleIdx="110" presStyleCnt="122"/>
      <dgm:spPr/>
    </dgm:pt>
    <dgm:pt modelId="{02DE2A36-624E-400F-9D6E-A0B03DEC4785}" type="pres">
      <dgm:prSet presAssocID="{BDE135BE-9DA3-41BD-9B07-828A0E515E27}" presName="bottomArc2" presStyleLbl="parChTrans1D1" presStyleIdx="111" presStyleCnt="122"/>
      <dgm:spPr/>
    </dgm:pt>
    <dgm:pt modelId="{78832848-58A4-401A-9317-3C885B9F916F}" type="pres">
      <dgm:prSet presAssocID="{BDE135BE-9DA3-41BD-9B07-828A0E515E27}" presName="topConnNode2" presStyleLbl="node4" presStyleIdx="0" presStyleCnt="0"/>
      <dgm:spPr/>
    </dgm:pt>
    <dgm:pt modelId="{1C232529-89A5-4AE5-99D5-DC322CA41298}" type="pres">
      <dgm:prSet presAssocID="{BDE135BE-9DA3-41BD-9B07-828A0E515E27}" presName="hierChild4" presStyleCnt="0"/>
      <dgm:spPr/>
    </dgm:pt>
    <dgm:pt modelId="{466B0B81-C5C8-4016-B93C-6ABE38F015A2}" type="pres">
      <dgm:prSet presAssocID="{7D5374F8-FB6B-486D-A7E5-6917E8118B2D}" presName="Name28" presStyleLbl="parChTrans1D4" presStyleIdx="51" presStyleCnt="55"/>
      <dgm:spPr/>
    </dgm:pt>
    <dgm:pt modelId="{8AD590FF-0C3A-45CB-B6C1-C10F19EE73B8}" type="pres">
      <dgm:prSet presAssocID="{D853924D-9CA7-4B25-B11D-528D60DC9A88}" presName="hierRoot2" presStyleCnt="0">
        <dgm:presLayoutVars>
          <dgm:hierBranch val="init"/>
        </dgm:presLayoutVars>
      </dgm:prSet>
      <dgm:spPr/>
    </dgm:pt>
    <dgm:pt modelId="{15C48B6A-C434-4978-A0F0-C0031C0D6D10}" type="pres">
      <dgm:prSet presAssocID="{D853924D-9CA7-4B25-B11D-528D60DC9A88}" presName="rootComposite2" presStyleCnt="0"/>
      <dgm:spPr/>
    </dgm:pt>
    <dgm:pt modelId="{54A3A3E0-C5A7-45B0-AFC6-5A5C2AEA5C34}" type="pres">
      <dgm:prSet presAssocID="{D853924D-9CA7-4B25-B11D-528D60DC9A88}" presName="rootText2" presStyleLbl="alignAcc1" presStyleIdx="0" presStyleCnt="0">
        <dgm:presLayoutVars>
          <dgm:chPref val="3"/>
        </dgm:presLayoutVars>
      </dgm:prSet>
      <dgm:spPr/>
    </dgm:pt>
    <dgm:pt modelId="{AF051EBD-9324-4A49-9600-6B2488DD9B13}" type="pres">
      <dgm:prSet presAssocID="{D853924D-9CA7-4B25-B11D-528D60DC9A88}" presName="topArc2" presStyleLbl="parChTrans1D1" presStyleIdx="112" presStyleCnt="122"/>
      <dgm:spPr/>
    </dgm:pt>
    <dgm:pt modelId="{E894E2B2-6EF2-48FA-B727-B9E797F6ECE3}" type="pres">
      <dgm:prSet presAssocID="{D853924D-9CA7-4B25-B11D-528D60DC9A88}" presName="bottomArc2" presStyleLbl="parChTrans1D1" presStyleIdx="113" presStyleCnt="122"/>
      <dgm:spPr/>
    </dgm:pt>
    <dgm:pt modelId="{A6EC6777-73A6-40F7-B816-4057D90CEA38}" type="pres">
      <dgm:prSet presAssocID="{D853924D-9CA7-4B25-B11D-528D60DC9A88}" presName="topConnNode2" presStyleLbl="node4" presStyleIdx="0" presStyleCnt="0"/>
      <dgm:spPr/>
    </dgm:pt>
    <dgm:pt modelId="{8BBCC973-C505-421C-8122-030FD1AD3F38}" type="pres">
      <dgm:prSet presAssocID="{D853924D-9CA7-4B25-B11D-528D60DC9A88}" presName="hierChild4" presStyleCnt="0"/>
      <dgm:spPr/>
    </dgm:pt>
    <dgm:pt modelId="{786CB9B0-DEB7-4DD3-841B-171C3A195793}" type="pres">
      <dgm:prSet presAssocID="{00F6F496-0503-4F4B-9F89-79C441DB352A}" presName="Name28" presStyleLbl="parChTrans1D4" presStyleIdx="52" presStyleCnt="55"/>
      <dgm:spPr/>
    </dgm:pt>
    <dgm:pt modelId="{A13E5C5E-F9A2-486D-A99E-712D08FC0FCE}" type="pres">
      <dgm:prSet presAssocID="{549586B6-003A-4C5D-91DC-0D0357DFF7E3}" presName="hierRoot2" presStyleCnt="0">
        <dgm:presLayoutVars>
          <dgm:hierBranch val="init"/>
        </dgm:presLayoutVars>
      </dgm:prSet>
      <dgm:spPr/>
    </dgm:pt>
    <dgm:pt modelId="{8489266F-5CE3-4BC2-95E6-4C66038E0204}" type="pres">
      <dgm:prSet presAssocID="{549586B6-003A-4C5D-91DC-0D0357DFF7E3}" presName="rootComposite2" presStyleCnt="0"/>
      <dgm:spPr/>
    </dgm:pt>
    <dgm:pt modelId="{A5A59B1F-99D6-4578-A28F-962718ED1536}" type="pres">
      <dgm:prSet presAssocID="{549586B6-003A-4C5D-91DC-0D0357DFF7E3}" presName="rootText2" presStyleLbl="alignAcc1" presStyleIdx="0" presStyleCnt="0">
        <dgm:presLayoutVars>
          <dgm:chPref val="3"/>
        </dgm:presLayoutVars>
      </dgm:prSet>
      <dgm:spPr/>
    </dgm:pt>
    <dgm:pt modelId="{3BDBAD8D-534E-4F3F-A0AD-81C93BCCCCDD}" type="pres">
      <dgm:prSet presAssocID="{549586B6-003A-4C5D-91DC-0D0357DFF7E3}" presName="topArc2" presStyleLbl="parChTrans1D1" presStyleIdx="114" presStyleCnt="122"/>
      <dgm:spPr/>
    </dgm:pt>
    <dgm:pt modelId="{31CA6A01-A84B-4789-A459-F14FCDF2FD89}" type="pres">
      <dgm:prSet presAssocID="{549586B6-003A-4C5D-91DC-0D0357DFF7E3}" presName="bottomArc2" presStyleLbl="parChTrans1D1" presStyleIdx="115" presStyleCnt="122"/>
      <dgm:spPr/>
    </dgm:pt>
    <dgm:pt modelId="{1977D26D-5281-4D99-8207-33905DCAE2D9}" type="pres">
      <dgm:prSet presAssocID="{549586B6-003A-4C5D-91DC-0D0357DFF7E3}" presName="topConnNode2" presStyleLbl="node4" presStyleIdx="0" presStyleCnt="0"/>
      <dgm:spPr/>
    </dgm:pt>
    <dgm:pt modelId="{A294009F-8D0E-4A9F-9FA6-422C2E8D30D8}" type="pres">
      <dgm:prSet presAssocID="{549586B6-003A-4C5D-91DC-0D0357DFF7E3}" presName="hierChild4" presStyleCnt="0"/>
      <dgm:spPr/>
    </dgm:pt>
    <dgm:pt modelId="{D18565E1-42AE-49BA-AFB5-A0CD5870ECF4}" type="pres">
      <dgm:prSet presAssocID="{6BE4BE71-08B7-4FA0-9256-E1E7795CF1CE}" presName="Name28" presStyleLbl="parChTrans1D4" presStyleIdx="53" presStyleCnt="55"/>
      <dgm:spPr/>
    </dgm:pt>
    <dgm:pt modelId="{E1AAC4B1-FCA6-4E6C-AC52-A13D7AA0D9E5}" type="pres">
      <dgm:prSet presAssocID="{F05365CD-582F-4763-9F84-24F5DD03629D}" presName="hierRoot2" presStyleCnt="0">
        <dgm:presLayoutVars>
          <dgm:hierBranch val="init"/>
        </dgm:presLayoutVars>
      </dgm:prSet>
      <dgm:spPr/>
    </dgm:pt>
    <dgm:pt modelId="{2388E928-2254-4A09-8A4B-A1428A5C614A}" type="pres">
      <dgm:prSet presAssocID="{F05365CD-582F-4763-9F84-24F5DD03629D}" presName="rootComposite2" presStyleCnt="0"/>
      <dgm:spPr/>
    </dgm:pt>
    <dgm:pt modelId="{14D3CC8C-CEE7-405E-A499-E6037F26DA24}" type="pres">
      <dgm:prSet presAssocID="{F05365CD-582F-4763-9F84-24F5DD03629D}" presName="rootText2" presStyleLbl="alignAcc1" presStyleIdx="0" presStyleCnt="0">
        <dgm:presLayoutVars>
          <dgm:chPref val="3"/>
        </dgm:presLayoutVars>
      </dgm:prSet>
      <dgm:spPr/>
    </dgm:pt>
    <dgm:pt modelId="{EF399970-7AFE-482E-BEFE-D2D934AA5CF3}" type="pres">
      <dgm:prSet presAssocID="{F05365CD-582F-4763-9F84-24F5DD03629D}" presName="topArc2" presStyleLbl="parChTrans1D1" presStyleIdx="116" presStyleCnt="122"/>
      <dgm:spPr/>
    </dgm:pt>
    <dgm:pt modelId="{F4C6D84F-2A5F-43BF-8E30-7E07993D5C64}" type="pres">
      <dgm:prSet presAssocID="{F05365CD-582F-4763-9F84-24F5DD03629D}" presName="bottomArc2" presStyleLbl="parChTrans1D1" presStyleIdx="117" presStyleCnt="122"/>
      <dgm:spPr/>
    </dgm:pt>
    <dgm:pt modelId="{79F3151D-416B-486E-A796-729A2D3CF8E4}" type="pres">
      <dgm:prSet presAssocID="{F05365CD-582F-4763-9F84-24F5DD03629D}" presName="topConnNode2" presStyleLbl="node4" presStyleIdx="0" presStyleCnt="0"/>
      <dgm:spPr/>
    </dgm:pt>
    <dgm:pt modelId="{CCADA143-2682-4856-BF90-6CB68C3512FE}" type="pres">
      <dgm:prSet presAssocID="{F05365CD-582F-4763-9F84-24F5DD03629D}" presName="hierChild4" presStyleCnt="0"/>
      <dgm:spPr/>
    </dgm:pt>
    <dgm:pt modelId="{9AC3D41B-5589-4A13-88EC-B212689B52D7}" type="pres">
      <dgm:prSet presAssocID="{0B0ED004-9B37-4F38-9DD8-1CC74B1B26EF}" presName="Name28" presStyleLbl="parChTrans1D4" presStyleIdx="54" presStyleCnt="55"/>
      <dgm:spPr/>
    </dgm:pt>
    <dgm:pt modelId="{9A0B1041-41AA-40E9-A21F-54A8717D2AB2}" type="pres">
      <dgm:prSet presAssocID="{A9795690-D31D-4505-A51C-57AFA85C9265}" presName="hierRoot2" presStyleCnt="0">
        <dgm:presLayoutVars>
          <dgm:hierBranch val="init"/>
        </dgm:presLayoutVars>
      </dgm:prSet>
      <dgm:spPr/>
    </dgm:pt>
    <dgm:pt modelId="{16055D35-89C1-4F86-8ED1-700DB17B73C3}" type="pres">
      <dgm:prSet presAssocID="{A9795690-D31D-4505-A51C-57AFA85C9265}" presName="rootComposite2" presStyleCnt="0"/>
      <dgm:spPr/>
    </dgm:pt>
    <dgm:pt modelId="{D0CDB9D9-AA7E-40E7-99A0-A20DF154CDBE}" type="pres">
      <dgm:prSet presAssocID="{A9795690-D31D-4505-A51C-57AFA85C9265}" presName="rootText2" presStyleLbl="alignAcc1" presStyleIdx="0" presStyleCnt="0">
        <dgm:presLayoutVars>
          <dgm:chPref val="3"/>
        </dgm:presLayoutVars>
      </dgm:prSet>
      <dgm:spPr/>
    </dgm:pt>
    <dgm:pt modelId="{7C4F2E70-4895-43C2-AD90-D559BA332BE4}" type="pres">
      <dgm:prSet presAssocID="{A9795690-D31D-4505-A51C-57AFA85C9265}" presName="topArc2" presStyleLbl="parChTrans1D1" presStyleIdx="118" presStyleCnt="122"/>
      <dgm:spPr/>
    </dgm:pt>
    <dgm:pt modelId="{03085049-BADE-4C71-9628-E5005FE8E720}" type="pres">
      <dgm:prSet presAssocID="{A9795690-D31D-4505-A51C-57AFA85C9265}" presName="bottomArc2" presStyleLbl="parChTrans1D1" presStyleIdx="119" presStyleCnt="122"/>
      <dgm:spPr/>
    </dgm:pt>
    <dgm:pt modelId="{8BC7641A-F3D8-4A78-A19A-ED394F697FEB}" type="pres">
      <dgm:prSet presAssocID="{A9795690-D31D-4505-A51C-57AFA85C9265}" presName="topConnNode2" presStyleLbl="node4" presStyleIdx="0" presStyleCnt="0"/>
      <dgm:spPr/>
    </dgm:pt>
    <dgm:pt modelId="{612D98F4-3C64-4288-BEEF-271F5963F2AC}" type="pres">
      <dgm:prSet presAssocID="{A9795690-D31D-4505-A51C-57AFA85C9265}" presName="hierChild4" presStyleCnt="0"/>
      <dgm:spPr/>
    </dgm:pt>
    <dgm:pt modelId="{6B07DE34-5449-4071-BF90-F1138768C765}" type="pres">
      <dgm:prSet presAssocID="{A9795690-D31D-4505-A51C-57AFA85C9265}" presName="hierChild5" presStyleCnt="0"/>
      <dgm:spPr/>
    </dgm:pt>
    <dgm:pt modelId="{D1B8896E-7C94-44E9-B9B3-42751DA76195}" type="pres">
      <dgm:prSet presAssocID="{F05365CD-582F-4763-9F84-24F5DD03629D}" presName="hierChild5" presStyleCnt="0"/>
      <dgm:spPr/>
    </dgm:pt>
    <dgm:pt modelId="{22AA4618-2F04-42E1-8DB3-623A571093C8}" type="pres">
      <dgm:prSet presAssocID="{549586B6-003A-4C5D-91DC-0D0357DFF7E3}" presName="hierChild5" presStyleCnt="0"/>
      <dgm:spPr/>
    </dgm:pt>
    <dgm:pt modelId="{3F76E63D-85EA-4DA3-B2E0-6C5CEE7DA9F7}" type="pres">
      <dgm:prSet presAssocID="{D853924D-9CA7-4B25-B11D-528D60DC9A88}" presName="hierChild5" presStyleCnt="0"/>
      <dgm:spPr/>
    </dgm:pt>
    <dgm:pt modelId="{D50D8DFB-F6CE-47F8-956A-A95F29C30FCF}" type="pres">
      <dgm:prSet presAssocID="{BDE135BE-9DA3-41BD-9B07-828A0E515E27}" presName="hierChild5" presStyleCnt="0"/>
      <dgm:spPr/>
    </dgm:pt>
    <dgm:pt modelId="{8745F1D8-D9BE-46C3-97CD-7FC99BC719DE}" type="pres">
      <dgm:prSet presAssocID="{F8EE6653-7DC9-4556-BF75-B9FB0F462017}" presName="hierChild5" presStyleCnt="0"/>
      <dgm:spPr/>
    </dgm:pt>
    <dgm:pt modelId="{9FEF1508-F6A2-43D1-A1C3-B8066AB96E5C}" type="pres">
      <dgm:prSet presAssocID="{41645A96-565B-458F-B2F1-353EBD5C0F35}" presName="hierChild5" presStyleCnt="0"/>
      <dgm:spPr/>
    </dgm:pt>
    <dgm:pt modelId="{AC7C214A-CF3E-4977-A1D2-3FB8F7C01400}" type="pres">
      <dgm:prSet presAssocID="{8C721AFC-8B28-4777-BCEB-66D3A19EAC7C}" presName="hierChild5" presStyleCnt="0"/>
      <dgm:spPr/>
    </dgm:pt>
    <dgm:pt modelId="{A36E3D58-95D5-4FEE-8989-00C3DA3C19C7}" type="pres">
      <dgm:prSet presAssocID="{790B0D08-8A94-4A79-B7A7-0FE0CD955477}" presName="hierChild5" presStyleCnt="0"/>
      <dgm:spPr/>
    </dgm:pt>
    <dgm:pt modelId="{1005AFED-21EE-4BDB-A065-3CF6A7F4FEE7}" type="pres">
      <dgm:prSet presAssocID="{F8A7CB4B-8C50-40AB-AE44-D7C964C75EE8}" presName="hierChild5" presStyleCnt="0"/>
      <dgm:spPr/>
    </dgm:pt>
    <dgm:pt modelId="{E4FC70DA-CC21-43CA-BE4F-6D061338F901}" type="pres">
      <dgm:prSet presAssocID="{BECCCDE4-9636-4350-B6E9-6DA1BC88D20F}" presName="hierChild5" presStyleCnt="0"/>
      <dgm:spPr/>
    </dgm:pt>
    <dgm:pt modelId="{DEA067FC-0122-4A9F-BF6E-33B7B689A5F1}" type="pres">
      <dgm:prSet presAssocID="{56B2AD5D-191B-4188-B3EA-D80B2BE4B0DE}" presName="hierChild5" presStyleCnt="0"/>
      <dgm:spPr/>
    </dgm:pt>
    <dgm:pt modelId="{7F029877-4BBE-4C05-B302-AD0AB09C57C0}" type="pres">
      <dgm:prSet presAssocID="{8C405587-4AA8-4A8D-85A3-92EB7F3A1827}" presName="hierChild5" presStyleCnt="0"/>
      <dgm:spPr/>
    </dgm:pt>
    <dgm:pt modelId="{27CA4626-0BB8-4262-BA4D-2865F0AA30AF}" type="pres">
      <dgm:prSet presAssocID="{3A33811F-27C8-4D25-8A5D-C25F6DB046BE}" presName="hierChild5" presStyleCnt="0"/>
      <dgm:spPr/>
    </dgm:pt>
    <dgm:pt modelId="{1DE2BF3A-6E91-4312-ADFD-3846BF994CE8}" type="pres">
      <dgm:prSet presAssocID="{96F1A185-9481-44D1-9E46-5B0F72D7D870}" presName="Name28" presStyleLbl="parChTrans1D2" presStyleIdx="2" presStyleCnt="3"/>
      <dgm:spPr/>
    </dgm:pt>
    <dgm:pt modelId="{FA38D6BA-5710-42F3-A5CF-4496F5B99E08}" type="pres">
      <dgm:prSet presAssocID="{81848E34-5F7F-4FB1-808B-DAD8163E09F9}" presName="hierRoot2" presStyleCnt="0">
        <dgm:presLayoutVars>
          <dgm:hierBranch val="init"/>
        </dgm:presLayoutVars>
      </dgm:prSet>
      <dgm:spPr/>
    </dgm:pt>
    <dgm:pt modelId="{F5147BF5-14F9-4408-BE63-D085EFF6FF5B}" type="pres">
      <dgm:prSet presAssocID="{81848E34-5F7F-4FB1-808B-DAD8163E09F9}" presName="rootComposite2" presStyleCnt="0"/>
      <dgm:spPr/>
    </dgm:pt>
    <dgm:pt modelId="{3ACB94A0-3F50-4002-A79B-47A8170943C5}" type="pres">
      <dgm:prSet presAssocID="{81848E34-5F7F-4FB1-808B-DAD8163E09F9}" presName="rootText2" presStyleLbl="alignAcc1" presStyleIdx="0" presStyleCnt="0">
        <dgm:presLayoutVars>
          <dgm:chPref val="3"/>
        </dgm:presLayoutVars>
      </dgm:prSet>
      <dgm:spPr/>
    </dgm:pt>
    <dgm:pt modelId="{F101F959-9C8B-4DAA-9745-D61E7821EC5D}" type="pres">
      <dgm:prSet presAssocID="{81848E34-5F7F-4FB1-808B-DAD8163E09F9}" presName="topArc2" presStyleLbl="parChTrans1D1" presStyleIdx="120" presStyleCnt="122"/>
      <dgm:spPr/>
    </dgm:pt>
    <dgm:pt modelId="{DDE899B9-E2ED-49BF-B5B2-1D78D0AC5C38}" type="pres">
      <dgm:prSet presAssocID="{81848E34-5F7F-4FB1-808B-DAD8163E09F9}" presName="bottomArc2" presStyleLbl="parChTrans1D1" presStyleIdx="121" presStyleCnt="122"/>
      <dgm:spPr/>
    </dgm:pt>
    <dgm:pt modelId="{E8667B31-1BC3-465E-8419-9B4409CBA695}" type="pres">
      <dgm:prSet presAssocID="{81848E34-5F7F-4FB1-808B-DAD8163E09F9}" presName="topConnNode2" presStyleLbl="node2" presStyleIdx="0" presStyleCnt="0"/>
      <dgm:spPr/>
    </dgm:pt>
    <dgm:pt modelId="{9EA9E523-A339-42E0-82CF-22E7E2358175}" type="pres">
      <dgm:prSet presAssocID="{81848E34-5F7F-4FB1-808B-DAD8163E09F9}" presName="hierChild4" presStyleCnt="0"/>
      <dgm:spPr/>
    </dgm:pt>
    <dgm:pt modelId="{D6F0F3CB-C120-4973-BFEC-B6698B59FC03}" type="pres">
      <dgm:prSet presAssocID="{81848E34-5F7F-4FB1-808B-DAD8163E09F9}" presName="hierChild5" presStyleCnt="0"/>
      <dgm:spPr/>
    </dgm:pt>
    <dgm:pt modelId="{AD6EEC00-CEB7-44B4-B0C2-8BAA0434E526}" type="pres">
      <dgm:prSet presAssocID="{5C3D7034-E18B-47B1-B508-3ABD8C118F37}" presName="hierChild3" presStyleCnt="0"/>
      <dgm:spPr/>
    </dgm:pt>
  </dgm:ptLst>
  <dgm:cxnLst>
    <dgm:cxn modelId="{C579A900-9588-455F-B410-ADE4D0DCDC5B}" type="presOf" srcId="{49AE5834-370B-46F6-9601-CE1254DCA9A6}" destId="{6903A428-C0BA-4926-A96E-20B96DA0E415}" srcOrd="0" destOrd="0" presId="urn:microsoft.com/office/officeart/2008/layout/HalfCircleOrganizationChart"/>
    <dgm:cxn modelId="{887DC700-9E84-403B-BB04-C2E98D004014}" srcId="{3EF480FC-F295-434F-9116-99DB69A229F3}" destId="{71621997-B4A2-49BC-864C-5C5C4CAC8D69}" srcOrd="0" destOrd="0" parTransId="{7CB3C643-6773-4651-85B3-D2F1F3A9CCDF}" sibTransId="{A3018E99-6BD6-46A3-8BFE-DA37D0F59740}"/>
    <dgm:cxn modelId="{A54C5001-85EB-45E2-8194-02A4678F6888}" type="presOf" srcId="{F8A7CB4B-8C50-40AB-AE44-D7C964C75EE8}" destId="{4615A623-3773-44AA-B95F-893194076E3A}" srcOrd="0" destOrd="0" presId="urn:microsoft.com/office/officeart/2008/layout/HalfCircleOrganizationChart"/>
    <dgm:cxn modelId="{F1D8EC01-C6E3-4CD9-9310-832DEABB0A1D}" type="presOf" srcId="{94B7B711-4B69-4668-B624-D42A9A256C6D}" destId="{014379D4-D0C4-466F-AC6F-CB137A695ADC}" srcOrd="0" destOrd="0" presId="urn:microsoft.com/office/officeart/2008/layout/HalfCircleOrganizationChart"/>
    <dgm:cxn modelId="{A98FA405-A1AF-48FB-A271-527D99375336}" type="presOf" srcId="{81848E34-5F7F-4FB1-808B-DAD8163E09F9}" destId="{E8667B31-1BC3-465E-8419-9B4409CBA695}" srcOrd="1" destOrd="0" presId="urn:microsoft.com/office/officeart/2008/layout/HalfCircleOrganizationChart"/>
    <dgm:cxn modelId="{6C8E1106-4E9F-4331-ADD5-3DE18AF0B695}" srcId="{4CF92A8F-0C49-43C1-BF9F-3C6D234F54B2}" destId="{22B53925-352C-40F7-B90C-4C41FD27188F}" srcOrd="0" destOrd="0" parTransId="{B6895853-C60F-4C2E-99AF-83240C85D658}" sibTransId="{9E3F3BEC-0B90-4975-BE1E-EA50DC306FBE}"/>
    <dgm:cxn modelId="{2FCD2E06-01D0-4707-9A53-7BB5D5C88462}" type="presOf" srcId="{D46F9C70-E098-4CD7-9CE0-663F3D239B61}" destId="{FCB21D73-B2A1-4CFE-B616-B43ABBC82549}" srcOrd="0" destOrd="0" presId="urn:microsoft.com/office/officeart/2008/layout/HalfCircleOrganizationChart"/>
    <dgm:cxn modelId="{F6D36607-E5BE-4CFB-852C-22EE99482991}" type="presOf" srcId="{18A3138D-DED3-40C8-9735-316CB6690663}" destId="{981E3972-A28D-4490-A606-1344868B3DBA}" srcOrd="0" destOrd="0" presId="urn:microsoft.com/office/officeart/2008/layout/HalfCircleOrganizationChart"/>
    <dgm:cxn modelId="{371BA507-F116-45F7-AD61-C81E54880BBF}" srcId="{1266F9DA-3766-408E-9059-CDD71661E232}" destId="{AF1A4A9D-5244-41F8-A492-C23CE8B98F3D}" srcOrd="0" destOrd="0" parTransId="{699D23BE-963F-48C2-8E81-017B93D486BF}" sibTransId="{8F058738-54F4-4131-8FA0-513B5A9DB0EA}"/>
    <dgm:cxn modelId="{79C54308-9DFA-415A-93EB-152C287707BE}" type="presOf" srcId="{BECCCDE4-9636-4350-B6E9-6DA1BC88D20F}" destId="{7D59FF9C-87D0-4826-87CA-2CC52FFE96D0}" srcOrd="1" destOrd="0" presId="urn:microsoft.com/office/officeart/2008/layout/HalfCircleOrganizationChart"/>
    <dgm:cxn modelId="{16F9EB08-AB10-4067-9519-048C0B62139F}" srcId="{5C3D7034-E18B-47B1-B508-3ABD8C118F37}" destId="{81848E34-5F7F-4FB1-808B-DAD8163E09F9}" srcOrd="2" destOrd="0" parTransId="{96F1A185-9481-44D1-9E46-5B0F72D7D870}" sibTransId="{238FE376-496F-40E2-8D0C-AEFDA7849324}"/>
    <dgm:cxn modelId="{9122130A-2DDB-4905-BD87-B78FB9A8AFFB}" type="presOf" srcId="{A9795690-D31D-4505-A51C-57AFA85C9265}" destId="{8BC7641A-F3D8-4A78-A19A-ED394F697FEB}" srcOrd="1" destOrd="0" presId="urn:microsoft.com/office/officeart/2008/layout/HalfCircleOrganizationChart"/>
    <dgm:cxn modelId="{9310C10A-3117-4A10-AB7D-FF5C95410699}" type="presOf" srcId="{365C4E0C-AE73-4D33-A533-F74983D5980E}" destId="{0BBF2EF2-128A-4E05-97DE-88A6BBB9C4B0}" srcOrd="0" destOrd="0" presId="urn:microsoft.com/office/officeart/2008/layout/HalfCircleOrganizationChart"/>
    <dgm:cxn modelId="{2002330E-C26D-495F-A8A8-62AFF9EA365B}" type="presOf" srcId="{3BBB8F9B-89FB-4DFF-A78D-B43E94E10789}" destId="{8CF4C9EB-140F-42B1-A8CF-3CA338A21CA4}" srcOrd="0" destOrd="0" presId="urn:microsoft.com/office/officeart/2008/layout/HalfCircleOrganizationChart"/>
    <dgm:cxn modelId="{87B53510-7A06-4098-A61D-AF1491C46D75}" srcId="{0B545AD8-339E-46E8-8AB5-C5DB5B53A3E1}" destId="{0912C614-6A89-47E0-8E11-01F0A3B45ABB}" srcOrd="1" destOrd="0" parTransId="{7A50A0E0-CA06-431E-851A-B38AEF0D8D1B}" sibTransId="{C90A763B-A5C6-40EA-AF9C-A0134B795084}"/>
    <dgm:cxn modelId="{87AAAA10-A8D8-4A11-89A7-36454A72DF38}" type="presOf" srcId="{3EF480FC-F295-434F-9116-99DB69A229F3}" destId="{58F615CB-0516-472D-82BB-444F28AEA3BF}" srcOrd="0" destOrd="0" presId="urn:microsoft.com/office/officeart/2008/layout/HalfCircleOrganizationChart"/>
    <dgm:cxn modelId="{BBDA7711-A6A5-4E4E-AF96-682CD59973B9}" type="presOf" srcId="{5710128C-0345-4A73-8DE7-486F55EDC757}" destId="{24487CDD-DCD2-4E07-8D4A-6BF506B4B84D}" srcOrd="0" destOrd="0" presId="urn:microsoft.com/office/officeart/2008/layout/HalfCircleOrganizationChart"/>
    <dgm:cxn modelId="{DE317C12-B8B8-48D8-92C5-F6601F06BF9E}" type="presOf" srcId="{8AE5852A-3216-44C8-9839-5EF1D5E9F12D}" destId="{5C859D93-204C-4076-B379-2EE8637E986B}" srcOrd="0" destOrd="0" presId="urn:microsoft.com/office/officeart/2008/layout/HalfCircleOrganizationChart"/>
    <dgm:cxn modelId="{6E901F13-08C0-4220-9640-D8F88B35AE4E}" type="presOf" srcId="{7CB3C643-6773-4651-85B3-D2F1F3A9CCDF}" destId="{4610BA94-D9C5-4422-954B-E931A5C462F6}" srcOrd="0" destOrd="0" presId="urn:microsoft.com/office/officeart/2008/layout/HalfCircleOrganizationChart"/>
    <dgm:cxn modelId="{40552313-9F6B-44F0-9A73-20D1598F3B71}" srcId="{E89D273D-FA96-4F5C-AA3B-7D480FEBD89B}" destId="{D46F9C70-E098-4CD7-9CE0-663F3D239B61}" srcOrd="0" destOrd="0" parTransId="{69F291F0-5B95-4C5A-9AEA-13445EE4EA8F}" sibTransId="{D00059D5-A79F-4E41-AB7B-34416501AAD5}"/>
    <dgm:cxn modelId="{FCC40A14-2B61-460C-8988-39D9BE3229AA}" type="presOf" srcId="{F8EE6653-7DC9-4556-BF75-B9FB0F462017}" destId="{C84A79D1-E88E-4F7C-A2B2-651559BB3CAD}" srcOrd="0" destOrd="0" presId="urn:microsoft.com/office/officeart/2008/layout/HalfCircleOrganizationChart"/>
    <dgm:cxn modelId="{21B42F15-54A7-4A14-8F44-A93B9BE005DC}" srcId="{549586B6-003A-4C5D-91DC-0D0357DFF7E3}" destId="{F05365CD-582F-4763-9F84-24F5DD03629D}" srcOrd="0" destOrd="0" parTransId="{6BE4BE71-08B7-4FA0-9256-E1E7795CF1CE}" sibTransId="{9AA887C7-DAB3-40D9-A148-C12124804D8F}"/>
    <dgm:cxn modelId="{BAF40617-5457-4EA0-B5FD-9FE015543E6A}" type="presOf" srcId="{A6E39C94-4C3F-48CF-B648-BA5693755860}" destId="{69C92D48-FEA4-4E9E-BDB3-5CA873A563FD}" srcOrd="1" destOrd="0" presId="urn:microsoft.com/office/officeart/2008/layout/HalfCircleOrganizationChart"/>
    <dgm:cxn modelId="{80E3C919-D7C6-44BE-8912-EBDACC5AA965}" type="presOf" srcId="{0912C614-6A89-47E0-8E11-01F0A3B45ABB}" destId="{802D0E60-830D-46B8-A434-762ED3230E7D}" srcOrd="1" destOrd="0" presId="urn:microsoft.com/office/officeart/2008/layout/HalfCircleOrganizationChart"/>
    <dgm:cxn modelId="{A756C41A-5236-4ACF-B6B8-7A073D305F8D}" type="presOf" srcId="{5C3D7034-E18B-47B1-B508-3ABD8C118F37}" destId="{E86B3B06-EC27-464D-A6DA-C1549A4B496E}" srcOrd="1" destOrd="0" presId="urn:microsoft.com/office/officeart/2008/layout/HalfCircleOrganizationChart"/>
    <dgm:cxn modelId="{0D81451B-B13B-488C-B10D-779B124E6093}" type="presOf" srcId="{8C721AFC-8B28-4777-BCEB-66D3A19EAC7C}" destId="{F15D0F74-75FB-458A-BCA4-ADB14AFC5E48}" srcOrd="1" destOrd="0" presId="urn:microsoft.com/office/officeart/2008/layout/HalfCircleOrganizationChart"/>
    <dgm:cxn modelId="{9042871B-7E26-4B4A-A0B0-DA0243480BBB}" type="presOf" srcId="{6764F6ED-0C93-4816-8843-7A11010137B7}" destId="{22CB7AAB-EA82-4593-9C62-DF92C90EC325}" srcOrd="0" destOrd="0" presId="urn:microsoft.com/office/officeart/2008/layout/HalfCircleOrganizationChart"/>
    <dgm:cxn modelId="{20B5AD1B-700F-46A3-8772-20260A480657}" type="presOf" srcId="{77361FEB-2166-48CC-83FE-A2F973DF503D}" destId="{D2F37905-5D2B-46BD-9104-7DBD38B35530}" srcOrd="0" destOrd="0" presId="urn:microsoft.com/office/officeart/2008/layout/HalfCircleOrganizationChart"/>
    <dgm:cxn modelId="{90477C1C-D177-4087-9E34-C1D2F03EABB9}" type="presOf" srcId="{463C6196-6EF0-4845-A634-62DAD4AEA28D}" destId="{BCFDEA55-9B62-4F71-8AD9-522F98E6B09E}" srcOrd="0" destOrd="0" presId="urn:microsoft.com/office/officeart/2008/layout/HalfCircleOrganizationChart"/>
    <dgm:cxn modelId="{FAF7721F-A39B-455A-9D27-0A9E186C4759}" srcId="{6313CDC9-333D-4A26-9894-679B98069637}" destId="{8DD68B58-EFB5-4B5F-AC65-898611C593EC}" srcOrd="0" destOrd="0" parTransId="{E6CC0A7D-38C2-44CC-8D2D-FC20EB996E72}" sibTransId="{27ECB236-EB26-4ECF-B84E-C3FCDA01D862}"/>
    <dgm:cxn modelId="{40A19E20-5151-4DC1-9066-31ED650552F6}" srcId="{E56BDBE5-990A-4EBB-BCDD-250E97573D52}" destId="{94B7B711-4B69-4668-B624-D42A9A256C6D}" srcOrd="0" destOrd="0" parTransId="{F8F17926-EF70-4B86-A0D2-626229F354CD}" sibTransId="{77B1A5A8-8F25-4B88-ABCA-514E852A569C}"/>
    <dgm:cxn modelId="{7ABB8222-265F-44D9-9F15-97D6CE1679EE}" type="presOf" srcId="{3A33811F-27C8-4D25-8A5D-C25F6DB046BE}" destId="{D7D1702F-CA9A-4D6D-A138-18800933AB28}" srcOrd="1" destOrd="0" presId="urn:microsoft.com/office/officeart/2008/layout/HalfCircleOrganizationChart"/>
    <dgm:cxn modelId="{EC499223-F6F5-4182-991D-A32C6789450F}" type="presOf" srcId="{AF1A4A9D-5244-41F8-A492-C23CE8B98F3D}" destId="{7266F9CE-3549-41C2-8B09-F5B1D75ADB8C}" srcOrd="1" destOrd="0" presId="urn:microsoft.com/office/officeart/2008/layout/HalfCircleOrganizationChart"/>
    <dgm:cxn modelId="{0B51C523-18B4-4290-BE5F-8B4AFE710233}" srcId="{18A3138D-DED3-40C8-9735-316CB6690663}" destId="{3EF480FC-F295-434F-9116-99DB69A229F3}" srcOrd="0" destOrd="0" parTransId="{C85FA9A9-3A4A-4017-8570-8E58A686A788}" sibTransId="{53A12195-85F7-42AE-8F34-FDADBF9DF0DA}"/>
    <dgm:cxn modelId="{354BE624-B103-49D8-BA41-005808DEC6AF}" type="presOf" srcId="{78DBEC32-ED7C-43C5-9C76-A4423A6441D3}" destId="{A4F4A80F-903D-413F-A953-DB30A597DC0C}" srcOrd="0" destOrd="0" presId="urn:microsoft.com/office/officeart/2008/layout/HalfCircleOrganizationChart"/>
    <dgm:cxn modelId="{1B12E225-13BE-4BAB-87D6-678FF4BADC54}" srcId="{6059B2E1-4FAF-4129-867C-18B8A8BCB951}" destId="{E9DC1E99-9F1E-4C5A-91F6-5D4376220DCA}" srcOrd="0" destOrd="0" parTransId="{246B5155-4253-4640-8D75-9840751E2FB7}" sibTransId="{0E81CB93-C23C-4BB3-96A7-26C35D8F5675}"/>
    <dgm:cxn modelId="{563AFD25-BE74-4504-BD59-9CCD6EAD7E13}" srcId="{D46F9C70-E098-4CD7-9CE0-663F3D239B61}" destId="{8AE58AE6-E7A8-478A-97EA-68850C1571CA}" srcOrd="0" destOrd="0" parTransId="{E961778A-BEAB-44C9-8F43-A3F390C405AB}" sibTransId="{CF99457E-C687-4669-97AD-C280DD72BEA4}"/>
    <dgm:cxn modelId="{0B7BB926-646C-43A5-9CEF-2DB33778CC94}" type="presOf" srcId="{62FE9EF2-0573-46E3-9903-AFA3724ACF63}" destId="{B0C8A21C-B862-492E-ACFC-0952B73E60BE}" srcOrd="0" destOrd="0" presId="urn:microsoft.com/office/officeart/2008/layout/HalfCircleOrganizationChart"/>
    <dgm:cxn modelId="{A5C9C126-B656-4F6E-891D-3428FE93A136}" type="presOf" srcId="{31EC9FAD-F92B-4D49-9D06-A48042C7F721}" destId="{D1787175-5DA2-4229-BB7A-170667A75F17}" srcOrd="1" destOrd="0" presId="urn:microsoft.com/office/officeart/2008/layout/HalfCircleOrganizationChart"/>
    <dgm:cxn modelId="{FE8AE029-6198-4773-83D5-9980BBC182D4}" type="presOf" srcId="{D46F9C70-E098-4CD7-9CE0-663F3D239B61}" destId="{4116BF7D-5CDF-45BA-BBAE-DAF0770640A5}" srcOrd="1" destOrd="0" presId="urn:microsoft.com/office/officeart/2008/layout/HalfCircleOrganizationChart"/>
    <dgm:cxn modelId="{980B9A2A-1457-4DD5-B5DD-81280894F901}" srcId="{7B4D904E-FDB0-4A89-A925-AD772B4370C7}" destId="{A6E39C94-4C3F-48CF-B648-BA5693755860}" srcOrd="0" destOrd="0" parTransId="{A9EB1405-9E2C-4B99-AC91-3EE8E79568CB}" sibTransId="{C59E19CB-DDB0-4098-A6B9-55C79C9B4945}"/>
    <dgm:cxn modelId="{4BB8D82A-9FCA-4EBB-B685-CCCDE43F359C}" type="presOf" srcId="{FAA83285-6FC6-4F52-8163-9A5184856791}" destId="{C658A36C-73F1-4480-941A-CAD2C1480796}" srcOrd="0" destOrd="0" presId="urn:microsoft.com/office/officeart/2008/layout/HalfCircleOrganizationChart"/>
    <dgm:cxn modelId="{99715A2C-9EAF-479F-81FC-B6A6A87E4600}" srcId="{C1EA2603-A599-4AC6-9B9B-8234436A2266}" destId="{1266F9DA-3766-408E-9059-CDD71661E232}" srcOrd="0" destOrd="0" parTransId="{190AC3B3-4B7B-40B1-9FC6-41B27361312C}" sibTransId="{6E9861EA-55B9-41A7-B8FF-DF3E11D01383}"/>
    <dgm:cxn modelId="{E2072B2E-5560-42FF-92F0-D6B8E0856850}" type="presOf" srcId="{788CF00B-8728-4A46-8D2A-CF604DB10FB1}" destId="{D204F22C-CE59-4EF5-BA9E-90FFC3748570}" srcOrd="0" destOrd="0" presId="urn:microsoft.com/office/officeart/2008/layout/HalfCircleOrganizationChart"/>
    <dgm:cxn modelId="{53ED682E-2991-482A-A08B-F468C82543B9}" type="presOf" srcId="{22B53925-352C-40F7-B90C-4C41FD27188F}" destId="{BC5B25A3-B827-4D29-B1AA-D5F2A82B4AFE}" srcOrd="0" destOrd="0" presId="urn:microsoft.com/office/officeart/2008/layout/HalfCircleOrganizationChart"/>
    <dgm:cxn modelId="{53CCB32F-5D22-4D0E-AB63-36FE248873FE}" type="presOf" srcId="{6059B2E1-4FAF-4129-867C-18B8A8BCB951}" destId="{619C6AFE-A4B7-400C-A794-C3C69704F92D}" srcOrd="1" destOrd="0" presId="urn:microsoft.com/office/officeart/2008/layout/HalfCircleOrganizationChart"/>
    <dgm:cxn modelId="{3B11A231-1C09-434E-BC57-7A8FA93BF964}" type="presOf" srcId="{3EF480FC-F295-434F-9116-99DB69A229F3}" destId="{153DD82B-2B6E-4072-99FF-7CAAADF3BB4C}" srcOrd="1" destOrd="0" presId="urn:microsoft.com/office/officeart/2008/layout/HalfCircleOrganizationChart"/>
    <dgm:cxn modelId="{97A92B32-D030-4952-A25C-481E1C4FCEA8}" type="presOf" srcId="{2A0E7B29-F6EA-4EB5-AE17-FAA5FDDB0F25}" destId="{6F44AB6E-1F92-4CB6-B5BE-94BB279A12E0}" srcOrd="1" destOrd="0" presId="urn:microsoft.com/office/officeart/2008/layout/HalfCircleOrganizationChart"/>
    <dgm:cxn modelId="{D7EBA632-EB80-48EE-AB17-A32BD5B45441}" type="presOf" srcId="{D3F36DB1-D4C7-425B-AD2B-887F625368B4}" destId="{B1785129-E0B1-4DF7-9F78-F98D34F44A89}" srcOrd="0" destOrd="0" presId="urn:microsoft.com/office/officeart/2008/layout/HalfCircleOrganizationChart"/>
    <dgm:cxn modelId="{6C380133-33B2-4553-8515-D0F284071975}" type="presOf" srcId="{6059B2E1-4FAF-4129-867C-18B8A8BCB951}" destId="{02B17719-5394-4E84-A364-2B7CBFAE4D7E}" srcOrd="0" destOrd="0" presId="urn:microsoft.com/office/officeart/2008/layout/HalfCircleOrganizationChart"/>
    <dgm:cxn modelId="{9F401533-B128-4F81-93B3-C5A934617279}" type="presOf" srcId="{E9DC1E99-9F1E-4C5A-91F6-5D4376220DCA}" destId="{888A62F6-A655-41FD-8D6F-8243312978D9}" srcOrd="0" destOrd="0" presId="urn:microsoft.com/office/officeart/2008/layout/HalfCircleOrganizationChart"/>
    <dgm:cxn modelId="{55850434-F832-4D8A-876A-FD44AAF4BF9B}" type="presOf" srcId="{8C405587-4AA8-4A8D-85A3-92EB7F3A1827}" destId="{8BF9842D-6DF8-42CA-8039-C2E3075ED095}" srcOrd="1" destOrd="0" presId="urn:microsoft.com/office/officeart/2008/layout/HalfCircleOrganizationChart"/>
    <dgm:cxn modelId="{10152334-4F22-45C3-B8DD-4F4BCC285F3F}" type="presOf" srcId="{B6895853-C60F-4C2E-99AF-83240C85D658}" destId="{2CCF50F6-BDBF-4A22-B3E6-EE3D761379E0}" srcOrd="0" destOrd="0" presId="urn:microsoft.com/office/officeart/2008/layout/HalfCircleOrganizationChart"/>
    <dgm:cxn modelId="{9C5B8535-6294-421F-8D9B-31C72163163F}" type="presOf" srcId="{4CF92A8F-0C49-43C1-BF9F-3C6D234F54B2}" destId="{9A0FF524-54F9-492B-A2C8-27B668F1A105}" srcOrd="1" destOrd="0" presId="urn:microsoft.com/office/officeart/2008/layout/HalfCircleOrganizationChart"/>
    <dgm:cxn modelId="{6F4B1537-BAF8-4CEA-8E56-23924A2DAEE1}" srcId="{0B545AD8-339E-46E8-8AB5-C5DB5B53A3E1}" destId="{3EFB4CC7-0934-4F8F-A342-660BD86E1A92}" srcOrd="2" destOrd="0" parTransId="{FAA83285-6FC6-4F52-8163-9A5184856791}" sibTransId="{0DBB7B8B-4326-48A0-9B6B-DF615606FBA9}"/>
    <dgm:cxn modelId="{684B4838-A473-4024-A9DA-6D34D8797832}" type="presOf" srcId="{86BCEA72-0772-4708-B959-CD1DD4F4D918}" destId="{899572BF-EDEF-40AD-892B-E2B4409C90D2}" srcOrd="0" destOrd="0" presId="urn:microsoft.com/office/officeart/2008/layout/HalfCircleOrganizationChart"/>
    <dgm:cxn modelId="{5130D339-960C-4F20-BA17-87F88D223A28}" type="presOf" srcId="{18A3138D-DED3-40C8-9735-316CB6690663}" destId="{0791C612-12B7-47EB-B36E-2F21955E8D04}" srcOrd="1" destOrd="0" presId="urn:microsoft.com/office/officeart/2008/layout/HalfCircleOrganizationChart"/>
    <dgm:cxn modelId="{44E62C3A-C48A-4804-A5E4-96F8DCB94EEB}" type="presOf" srcId="{790B0D08-8A94-4A79-B7A7-0FE0CD955477}" destId="{A9A00008-F327-4EA2-9D95-16B90FE383B9}" srcOrd="0" destOrd="0" presId="urn:microsoft.com/office/officeart/2008/layout/HalfCircleOrganizationChart"/>
    <dgm:cxn modelId="{21DF453A-DC5A-459B-BD6C-4DE08D439215}" type="presOf" srcId="{F8F17926-EF70-4B86-A0D2-626229F354CD}" destId="{33C04734-FA0B-4F84-A883-54AFBD741411}" srcOrd="0" destOrd="0" presId="urn:microsoft.com/office/officeart/2008/layout/HalfCircleOrganizationChart"/>
    <dgm:cxn modelId="{0ECF693A-982F-4D0A-BEAF-8A0C014040F0}" type="presOf" srcId="{4C874189-25FE-4877-AF48-578CBE276830}" destId="{90C62B9E-FE3F-45F2-9118-FAF77EDDF6CA}" srcOrd="1" destOrd="0" presId="urn:microsoft.com/office/officeart/2008/layout/HalfCircleOrganizationChart"/>
    <dgm:cxn modelId="{2DC7B03A-C385-45D0-B05F-5D2AEA1CF124}" srcId="{36514944-F302-40BE-B67D-83CAC7FBDCA4}" destId="{0B545AD8-339E-46E8-8AB5-C5DB5B53A3E1}" srcOrd="0" destOrd="0" parTransId="{85F63851-79CE-47EA-89C5-06130DD38E66}" sibTransId="{57057AEC-BBEB-45FD-82C1-7479CF5456BF}"/>
    <dgm:cxn modelId="{1E43CA3A-F95B-4CB3-B19E-02B96024F460}" type="presOf" srcId="{71621997-B4A2-49BC-864C-5C5C4CAC8D69}" destId="{6C491DC1-C497-4E1C-98CA-7A11C7FC1789}" srcOrd="1" destOrd="0" presId="urn:microsoft.com/office/officeart/2008/layout/HalfCircleOrganizationChart"/>
    <dgm:cxn modelId="{4675453E-62FF-485B-BB0D-A5C3C10F5013}" type="presOf" srcId="{E9DC1E99-9F1E-4C5A-91F6-5D4376220DCA}" destId="{408D7667-3897-4F6F-ACAB-30925189BD3D}" srcOrd="1" destOrd="0" presId="urn:microsoft.com/office/officeart/2008/layout/HalfCircleOrganizationChart"/>
    <dgm:cxn modelId="{641C9B3F-6B28-459C-B3BE-BC65A12AA477}" type="presOf" srcId="{D853924D-9CA7-4B25-B11D-528D60DC9A88}" destId="{54A3A3E0-C5A7-45B0-AFC6-5A5C2AEA5C34}" srcOrd="0" destOrd="0" presId="urn:microsoft.com/office/officeart/2008/layout/HalfCircleOrganizationChart"/>
    <dgm:cxn modelId="{76DD4F40-4059-44F5-BF94-6BAC85643C6F}" type="presOf" srcId="{7F27E4FF-CE23-41E7-83DC-C5538A3E4149}" destId="{B9DBD384-DFD6-4BB7-9964-AA06FC988437}" srcOrd="1" destOrd="0" presId="urn:microsoft.com/office/officeart/2008/layout/HalfCircleOrganizationChart"/>
    <dgm:cxn modelId="{0A9F5B60-FE2F-4521-A8A2-AC374459B43E}" type="presOf" srcId="{DA681747-65EA-472F-A491-9DD3449D33D6}" destId="{193ADAC2-36D2-4D80-A9A5-5FADBAF2C5E9}" srcOrd="0" destOrd="0" presId="urn:microsoft.com/office/officeart/2008/layout/HalfCircleOrganizationChart"/>
    <dgm:cxn modelId="{19886260-7DC3-49A5-B130-5F9F23C605D9}" type="presOf" srcId="{7D5374F8-FB6B-486D-A7E5-6917E8118B2D}" destId="{466B0B81-C5C8-4016-B93C-6ABE38F015A2}" srcOrd="0" destOrd="0" presId="urn:microsoft.com/office/officeart/2008/layout/HalfCircleOrganizationChart"/>
    <dgm:cxn modelId="{E95B0841-547D-4372-8789-BB1DA024122F}" type="presOf" srcId="{87B178F9-3010-4F78-8A86-A1A5EBB6B6C5}" destId="{39AC5A46-D9B7-41A9-BA6A-A0C786EA8CA2}" srcOrd="0" destOrd="0" presId="urn:microsoft.com/office/officeart/2008/layout/HalfCircleOrganizationChart"/>
    <dgm:cxn modelId="{D6D2D841-C2F3-4F16-BD00-8F2EBF117CD9}" type="presOf" srcId="{F05365CD-582F-4763-9F84-24F5DD03629D}" destId="{14D3CC8C-CEE7-405E-A499-E6037F26DA24}" srcOrd="0" destOrd="0" presId="urn:microsoft.com/office/officeart/2008/layout/HalfCircleOrganizationChart"/>
    <dgm:cxn modelId="{BA34E461-35D5-4B2C-8163-BC9FA669109B}" srcId="{78DBEC32-ED7C-43C5-9C76-A4423A6441D3}" destId="{C1EA2603-A599-4AC6-9B9B-8234436A2266}" srcOrd="0" destOrd="0" parTransId="{F6A0613C-6A00-4217-894F-674E39862C93}" sibTransId="{4A89B87C-0E6C-4891-B7AE-810CCF3FCEC8}"/>
    <dgm:cxn modelId="{53C5FF61-0923-4C42-B5B5-CF4EB8B5DBF2}" type="presOf" srcId="{790B0D08-8A94-4A79-B7A7-0FE0CD955477}" destId="{793B77C3-4C55-4936-BB6A-13A08E3FCAD2}" srcOrd="1" destOrd="0" presId="urn:microsoft.com/office/officeart/2008/layout/HalfCircleOrganizationChart"/>
    <dgm:cxn modelId="{779DA862-FDE8-4A87-BF96-38779F8B9643}" type="presOf" srcId="{BECCCDE4-9636-4350-B6E9-6DA1BC88D20F}" destId="{1721CEEC-7508-4DE5-A807-51D5C54A8FBD}" srcOrd="0" destOrd="0" presId="urn:microsoft.com/office/officeart/2008/layout/HalfCircleOrganizationChart"/>
    <dgm:cxn modelId="{942D5F43-8B08-4E6E-B7DE-7DC61F3D0DC6}" srcId="{A6E39C94-4C3F-48CF-B648-BA5693755860}" destId="{A0C49CE1-0F2D-4BC3-B01A-0D5A8B9AD753}" srcOrd="0" destOrd="0" parTransId="{C19A0305-392C-41C4-B4DD-A4AD0FF060FF}" sibTransId="{9040B674-D506-4D13-9AD4-E42EC916F088}"/>
    <dgm:cxn modelId="{BAFDBC63-D97A-474E-B5A0-6F45F960177F}" type="presOf" srcId="{A6E39C94-4C3F-48CF-B648-BA5693755860}" destId="{A266CD17-D484-477C-AAF3-DAB94938A77D}" srcOrd="0" destOrd="0" presId="urn:microsoft.com/office/officeart/2008/layout/HalfCircleOrganizationChart"/>
    <dgm:cxn modelId="{F521CC43-7D85-4152-9851-947308302F80}" type="presOf" srcId="{8DB92380-8C5D-4F46-A359-A9AD5888CD52}" destId="{74EB7B99-CD42-4F76-A0C7-17E9416C1AE3}" srcOrd="1" destOrd="0" presId="urn:microsoft.com/office/officeart/2008/layout/HalfCircleOrganizationChart"/>
    <dgm:cxn modelId="{7F972864-AAB3-411D-BC95-4293036DB4DF}" type="presOf" srcId="{F8A7CB4B-8C50-40AB-AE44-D7C964C75EE8}" destId="{7E3531FB-5790-4E1D-A0F6-2D3F3F899DC3}" srcOrd="1" destOrd="0" presId="urn:microsoft.com/office/officeart/2008/layout/HalfCircleOrganizationChart"/>
    <dgm:cxn modelId="{95FFCA44-81A6-4347-931D-2D8CC410A39F}" type="presOf" srcId="{8C721AFC-8B28-4777-BCEB-66D3A19EAC7C}" destId="{82AC83E5-5E50-4F04-868F-F2E3FDFA0E7B}" srcOrd="0" destOrd="0" presId="urn:microsoft.com/office/officeart/2008/layout/HalfCircleOrganizationChart"/>
    <dgm:cxn modelId="{FF76FB64-14EF-4A97-915E-9B0F57C0FB35}" type="presOf" srcId="{8DD68B58-EFB5-4B5F-AC65-898611C593EC}" destId="{5BFE4D45-7875-4C7E-B7D7-A45AC89CE9A6}" srcOrd="0" destOrd="0" presId="urn:microsoft.com/office/officeart/2008/layout/HalfCircleOrganizationChart"/>
    <dgm:cxn modelId="{98565F45-4FD7-4C69-852D-FFBBB570E0ED}" srcId="{8C405587-4AA8-4A8D-85A3-92EB7F3A1827}" destId="{56B2AD5D-191B-4188-B3EA-D80B2BE4B0DE}" srcOrd="0" destOrd="0" parTransId="{5710128C-0345-4A73-8DE7-486F55EDC757}" sibTransId="{71D55C51-3E37-4556-A313-395EBAFA3C3B}"/>
    <dgm:cxn modelId="{C09FC445-86DD-4B2E-8D41-B170B8C2108A}" type="presOf" srcId="{E56BDBE5-990A-4EBB-BCDD-250E97573D52}" destId="{14A600FB-BB25-490A-ACDB-116698E44B0D}" srcOrd="0" destOrd="0" presId="urn:microsoft.com/office/officeart/2008/layout/HalfCircleOrganizationChart"/>
    <dgm:cxn modelId="{79BEB046-8F17-476F-A765-861903155BAC}" type="presOf" srcId="{24DC0050-C0A3-4FC2-B29C-FEB18B6FFEB4}" destId="{B5CB31BF-4620-4AC7-8933-561BBF92F27F}" srcOrd="0" destOrd="0" presId="urn:microsoft.com/office/officeart/2008/layout/HalfCircleOrganizationChart"/>
    <dgm:cxn modelId="{A51CC466-4E8B-413C-8968-E6789EA4D767}" type="presOf" srcId="{246B5155-4253-4640-8D75-9840751E2FB7}" destId="{9B8AA1B4-DA48-4D5F-B56A-27F06482B7D5}" srcOrd="0" destOrd="0" presId="urn:microsoft.com/office/officeart/2008/layout/HalfCircleOrganizationChart"/>
    <dgm:cxn modelId="{DFE10867-7E08-46BC-AB3E-5B112FBB96C9}" type="presOf" srcId="{8DB92380-8C5D-4F46-A359-A9AD5888CD52}" destId="{0FC20EF6-04B5-474B-BC0C-2B0AD92B5910}" srcOrd="0" destOrd="0" presId="urn:microsoft.com/office/officeart/2008/layout/HalfCircleOrganizationChart"/>
    <dgm:cxn modelId="{5D5C3B47-9945-4349-B833-9EBE99E2DE5C}" type="presOf" srcId="{7239827E-5979-4ABA-A577-3EB729D1008B}" destId="{F418F706-EA22-4ED5-ACE1-A8786EF40B2D}" srcOrd="0" destOrd="0" presId="urn:microsoft.com/office/officeart/2008/layout/HalfCircleOrganizationChart"/>
    <dgm:cxn modelId="{1320F267-EC3F-4E62-B28D-7E5C6507CCEA}" type="presOf" srcId="{A698AE6A-F035-4719-8DDD-3D53C5D597F6}" destId="{D7144D8D-9C1A-435B-817C-72297AF3012D}" srcOrd="0" destOrd="0" presId="urn:microsoft.com/office/officeart/2008/layout/HalfCircleOrganizationChart"/>
    <dgm:cxn modelId="{DF263F68-6260-405F-AED6-6F0DA0104BFC}" type="presOf" srcId="{8A2B5081-DFCB-43AC-81BF-B561DD6C9FB9}" destId="{68306BAF-84EF-4FA8-9E2B-5AFB3746A255}" srcOrd="0" destOrd="0" presId="urn:microsoft.com/office/officeart/2008/layout/HalfCircleOrganizationChart"/>
    <dgm:cxn modelId="{16015E68-671A-43F6-ADE7-427ED1009297}" srcId="{8A2B5081-DFCB-43AC-81BF-B561DD6C9FB9}" destId="{E89D273D-FA96-4F5C-AA3B-7D480FEBD89B}" srcOrd="0" destOrd="0" parTransId="{24DC0050-C0A3-4FC2-B29C-FEB18B6FFEB4}" sibTransId="{8EE2D146-1C59-4C32-BDF7-B0FD08367FC9}"/>
    <dgm:cxn modelId="{45F5E948-61E7-4117-BA8A-71DA184AB987}" type="presOf" srcId="{3BBB8F9B-89FB-4DFF-A78D-B43E94E10789}" destId="{3C84F237-36C5-450B-9E19-EB72EEE4F06D}" srcOrd="1" destOrd="0" presId="urn:microsoft.com/office/officeart/2008/layout/HalfCircleOrganizationChart"/>
    <dgm:cxn modelId="{43E33C69-E8B9-4080-9FC5-F86F13ABEE59}" type="presOf" srcId="{4CF92A8F-0C49-43C1-BF9F-3C6D234F54B2}" destId="{83A985B4-5DC3-4F8D-9874-A90483B81F06}" srcOrd="0" destOrd="0" presId="urn:microsoft.com/office/officeart/2008/layout/HalfCircleOrganizationChart"/>
    <dgm:cxn modelId="{2136D049-63DE-4E39-831F-8CD00762B1F1}" type="presOf" srcId="{AF1A4A9D-5244-41F8-A492-C23CE8B98F3D}" destId="{B50CB701-AADD-4A30-BF49-D0D3C226B04E}" srcOrd="0" destOrd="0" presId="urn:microsoft.com/office/officeart/2008/layout/HalfCircleOrganizationChart"/>
    <dgm:cxn modelId="{B21E294A-A5FF-4FD0-9DAD-D13263F221C2}" type="presOf" srcId="{D853924D-9CA7-4B25-B11D-528D60DC9A88}" destId="{A6EC6777-73A6-40F7-B816-4057D90CEA38}" srcOrd="1" destOrd="0" presId="urn:microsoft.com/office/officeart/2008/layout/HalfCircleOrganizationChart"/>
    <dgm:cxn modelId="{8BAB684A-B4F1-49D1-AFF4-59097821F203}" type="presOf" srcId="{549586B6-003A-4C5D-91DC-0D0357DFF7E3}" destId="{A5A59B1F-99D6-4578-A28F-962718ED1536}" srcOrd="0" destOrd="0" presId="urn:microsoft.com/office/officeart/2008/layout/HalfCircleOrganizationChart"/>
    <dgm:cxn modelId="{2963294B-43E7-401D-8E40-3BC029B097E0}" srcId="{0912C614-6A89-47E0-8E11-01F0A3B45ABB}" destId="{7F27E4FF-CE23-41E7-83DC-C5538A3E4149}" srcOrd="0" destOrd="0" parTransId="{F921FC75-6388-421E-915B-79104203EFAC}" sibTransId="{5216C85B-E723-465D-AB8D-CEB158E60538}"/>
    <dgm:cxn modelId="{17DD8A4B-8730-4085-9EE6-A14C2F88C0FF}" type="presOf" srcId="{5C3D7034-E18B-47B1-B508-3ABD8C118F37}" destId="{6400409F-7EA3-4297-96A9-114BFF86DD0E}" srcOrd="0" destOrd="0" presId="urn:microsoft.com/office/officeart/2008/layout/HalfCircleOrganizationChart"/>
    <dgm:cxn modelId="{68D6B16B-755A-4E14-9A9E-1673E1510E8B}" type="presOf" srcId="{DCFC9956-296D-4AEA-AA20-AAD170D73719}" destId="{9DFA2080-33B5-495A-A070-3E987073CF60}" srcOrd="0" destOrd="0" presId="urn:microsoft.com/office/officeart/2008/layout/HalfCircleOrganizationChart"/>
    <dgm:cxn modelId="{4438184D-98AB-4166-96B6-591EEC48BD8B}" type="presOf" srcId="{F54B69A8-B969-4811-8E8A-13FF08553B97}" destId="{4DBD9FDF-7979-4356-B265-533959539488}" srcOrd="0" destOrd="0" presId="urn:microsoft.com/office/officeart/2008/layout/HalfCircleOrganizationChart"/>
    <dgm:cxn modelId="{CF395B6D-62B1-4888-A36E-6D4E54C99373}" srcId="{790B0D08-8A94-4A79-B7A7-0FE0CD955477}" destId="{8C721AFC-8B28-4777-BCEB-66D3A19EAC7C}" srcOrd="0" destOrd="0" parTransId="{D7A82F69-5D7A-41EF-A974-891B534D2ACE}" sibTransId="{DCCEC653-B4F7-4B71-822B-1A9932B88A49}"/>
    <dgm:cxn modelId="{71288B4D-CD11-4E3D-B053-FA056177A25E}" type="presOf" srcId="{A0C49CE1-0F2D-4BC3-B01A-0D5A8B9AD753}" destId="{50ADC83B-044D-4236-8E3C-A807DA099128}" srcOrd="1" destOrd="0" presId="urn:microsoft.com/office/officeart/2008/layout/HalfCircleOrganizationChart"/>
    <dgm:cxn modelId="{B37BF74D-A3C2-453F-A8E9-6ABDADFFEF70}" srcId="{8C721AFC-8B28-4777-BCEB-66D3A19EAC7C}" destId="{41645A96-565B-458F-B2F1-353EBD5C0F35}" srcOrd="0" destOrd="0" parTransId="{F54B69A8-B969-4811-8E8A-13FF08553B97}" sibTransId="{1B56EC94-C90D-4172-9668-7D5623FEF1BE}"/>
    <dgm:cxn modelId="{6445086E-57D5-452A-83E7-CC9642E9CBED}" srcId="{4C874189-25FE-4877-AF48-578CBE276830}" destId="{7B4D904E-FDB0-4A89-A925-AD772B4370C7}" srcOrd="0" destOrd="0" parTransId="{BA34EFB2-C41B-4577-A130-6F58485CCEF1}" sibTransId="{3A9BE42B-BC23-4136-AF85-43A151E1B56E}"/>
    <dgm:cxn modelId="{07116D4F-8079-4BBA-92F1-3D8C4475F7E1}" type="presOf" srcId="{C85FA9A9-3A4A-4017-8570-8E58A686A788}" destId="{F447B99D-DC02-47D3-9287-A3D5A5DB6788}" srcOrd="0" destOrd="0" presId="urn:microsoft.com/office/officeart/2008/layout/HalfCircleOrganizationChart"/>
    <dgm:cxn modelId="{34996D6F-29AE-48C2-B419-B0E4C19567E5}" type="presOf" srcId="{1266F9DA-3766-408E-9059-CDD71661E232}" destId="{049942EC-1560-4C98-B17F-9EAEDDAFD068}" srcOrd="1" destOrd="0" presId="urn:microsoft.com/office/officeart/2008/layout/HalfCircleOrganizationChart"/>
    <dgm:cxn modelId="{E3DC6D4F-0274-4092-AC56-C102C0F1C142}" type="presOf" srcId="{A9795690-D31D-4505-A51C-57AFA85C9265}" destId="{D0CDB9D9-AA7E-40E7-99A0-A20DF154CDBE}" srcOrd="0" destOrd="0" presId="urn:microsoft.com/office/officeart/2008/layout/HalfCircleOrganizationChart"/>
    <dgm:cxn modelId="{3C37FB6F-25A7-4A57-AA76-83487ABF7AFD}" type="presOf" srcId="{E6CC0A7D-38C2-44CC-8D2D-FC20EB996E72}" destId="{1D2E7BF6-008E-46FD-8AFA-BC04786C0F67}" srcOrd="0" destOrd="0" presId="urn:microsoft.com/office/officeart/2008/layout/HalfCircleOrganizationChart"/>
    <dgm:cxn modelId="{98A6A450-DC47-4830-B175-156464C5E1E1}" srcId="{365C4E0C-AE73-4D33-A533-F74983D5980E}" destId="{5C3D7034-E18B-47B1-B508-3ABD8C118F37}" srcOrd="0" destOrd="0" parTransId="{A434056F-2BF3-4AE4-BF76-642781E64D38}" sibTransId="{21DD385D-186B-4467-89E8-6E72C3C28E83}"/>
    <dgm:cxn modelId="{B72AEF50-6500-4FD1-90E4-5D8C7FCC0FE4}" type="presOf" srcId="{B44A6E2D-5D50-4E1A-A503-246CFC292615}" destId="{CFA435C9-7114-4B69-9CA3-E0CA89794D07}" srcOrd="1" destOrd="0" presId="urn:microsoft.com/office/officeart/2008/layout/HalfCircleOrganizationChart"/>
    <dgm:cxn modelId="{9B6EC751-298E-4D9B-9294-1357F0AC4D30}" type="presOf" srcId="{78DBEC32-ED7C-43C5-9C76-A4423A6441D3}" destId="{6E954DCD-21C8-46A0-B876-9B87D8292D8B}" srcOrd="1" destOrd="0" presId="urn:microsoft.com/office/officeart/2008/layout/HalfCircleOrganizationChart"/>
    <dgm:cxn modelId="{12AE1052-A5A0-4EA3-B28E-A425D9B1FCF7}" srcId="{3A33811F-27C8-4D25-8A5D-C25F6DB046BE}" destId="{8C405587-4AA8-4A8D-85A3-92EB7F3A1827}" srcOrd="0" destOrd="0" parTransId="{E87BDD4B-2BEB-4360-8EF4-3698BF2CAE3E}" sibTransId="{06AA8C44-8EFB-417B-BF47-150565F20D8F}"/>
    <dgm:cxn modelId="{F2CF6272-052E-43AF-93D1-C41238F411A9}" type="presOf" srcId="{00F6F496-0503-4F4B-9F89-79C441DB352A}" destId="{786CB9B0-DEB7-4DD3-841B-171C3A195793}" srcOrd="0" destOrd="0" presId="urn:microsoft.com/office/officeart/2008/layout/HalfCircleOrganizationChart"/>
    <dgm:cxn modelId="{92F4AA72-1E21-499F-A7EE-A43C8CF227DB}" type="presOf" srcId="{E961778A-BEAB-44C9-8F43-A3F390C405AB}" destId="{DC98148F-BC3F-4FB1-B586-4BBEEE3FA00E}" srcOrd="0" destOrd="0" presId="urn:microsoft.com/office/officeart/2008/layout/HalfCircleOrganizationChart"/>
    <dgm:cxn modelId="{266EB053-BC5C-4768-BB8D-EF5C5EA1E2DE}" type="presOf" srcId="{6764F6ED-0C93-4816-8843-7A11010137B7}" destId="{537A3C24-93E8-4FC0-A38F-9C0DB30A0705}" srcOrd="1" destOrd="0" presId="urn:microsoft.com/office/officeart/2008/layout/HalfCircleOrganizationChart"/>
    <dgm:cxn modelId="{1FFE2854-AA7E-40FC-AEB1-78902CF7E505}" type="presOf" srcId="{7A50A0E0-CA06-431E-851A-B38AEF0D8D1B}" destId="{EB653BE3-3DDC-4979-B19F-3475989D667F}" srcOrd="0" destOrd="0" presId="urn:microsoft.com/office/officeart/2008/layout/HalfCircleOrganizationChart"/>
    <dgm:cxn modelId="{9C733D74-019F-4B38-8287-B46834AF0F2F}" type="presOf" srcId="{8AE58AE6-E7A8-478A-97EA-68850C1571CA}" destId="{9D270303-20BE-43F0-8219-61576FE510E3}" srcOrd="0" destOrd="0" presId="urn:microsoft.com/office/officeart/2008/layout/HalfCircleOrganizationChart"/>
    <dgm:cxn modelId="{8414C974-2E20-4BFD-B554-E6D66A2DC512}" type="presOf" srcId="{C889C270-F159-41C7-9E82-C4FB0EB14763}" destId="{5F460A8B-003A-4A40-B731-2D0733C29A46}" srcOrd="0" destOrd="0" presId="urn:microsoft.com/office/officeart/2008/layout/HalfCircleOrganizationChart"/>
    <dgm:cxn modelId="{94492075-C151-4719-844C-8E54BD958017}" type="presOf" srcId="{0C89D0EF-E7A1-4B5F-AC38-C2D82D745443}" destId="{FC0A7C0E-5B05-4090-8EC1-6B969F2A3111}" srcOrd="0" destOrd="0" presId="urn:microsoft.com/office/officeart/2008/layout/HalfCircleOrganizationChart"/>
    <dgm:cxn modelId="{65D02275-4E06-4FF9-AC4A-736574ABDF4D}" type="presOf" srcId="{0B545AD8-339E-46E8-8AB5-C5DB5B53A3E1}" destId="{03FD0D7C-6B88-4693-9703-78CCBBC73EB3}" srcOrd="0" destOrd="0" presId="urn:microsoft.com/office/officeart/2008/layout/HalfCircleOrganizationChart"/>
    <dgm:cxn modelId="{7ED34075-F719-4488-B3EE-F025129FAD23}" type="presOf" srcId="{ECA4895D-FEEA-4000-8B5F-38AB3B766FE8}" destId="{716DAC80-4410-43A1-A43D-BABF00B757AB}" srcOrd="0" destOrd="0" presId="urn:microsoft.com/office/officeart/2008/layout/HalfCircleOrganizationChart"/>
    <dgm:cxn modelId="{185CCD56-FAD4-492C-B940-4B1323C92C6F}" type="presOf" srcId="{7B4D904E-FDB0-4A89-A925-AD772B4370C7}" destId="{2DBBABD3-8439-4768-B9F1-0A389EDEFA22}" srcOrd="1" destOrd="0" presId="urn:microsoft.com/office/officeart/2008/layout/HalfCircleOrganizationChart"/>
    <dgm:cxn modelId="{8C75E276-129F-4207-93B7-16B100852A8C}" srcId="{8AE58AE6-E7A8-478A-97EA-68850C1571CA}" destId="{78DBEC32-ED7C-43C5-9C76-A4423A6441D3}" srcOrd="0" destOrd="0" parTransId="{021F9B21-9E7D-4833-B881-1E8C9EAC0371}" sibTransId="{F684F7C3-6C69-4E58-B0A1-A32757942A86}"/>
    <dgm:cxn modelId="{5A2A0478-1A41-4D10-BF64-15D8CEA65CBD}" type="presOf" srcId="{56B2AD5D-191B-4188-B3EA-D80B2BE4B0DE}" destId="{387EF5F4-D5D3-41D2-846C-F4300EC3F0CC}" srcOrd="1" destOrd="0" presId="urn:microsoft.com/office/officeart/2008/layout/HalfCircleOrganizationChart"/>
    <dgm:cxn modelId="{0832AF59-64B2-4658-BC90-9BDDF56C4229}" type="presOf" srcId="{D84968D4-505B-4598-9EEE-83375FEC164A}" destId="{136B8FE9-B969-4185-8F6A-4DC2C729B683}" srcOrd="1" destOrd="0" presId="urn:microsoft.com/office/officeart/2008/layout/HalfCircleOrganizationChart"/>
    <dgm:cxn modelId="{74D9075A-DA53-4ED3-B2B1-A5A43421D7F4}" srcId="{8C990574-C02C-41B8-B326-38BCA0B5AB22}" destId="{DDDB7463-AE34-47B2-9EA6-ACD71A77275F}" srcOrd="0" destOrd="0" parTransId="{62FE9EF2-0573-46E3-9903-AFA3724ACF63}" sibTransId="{4E852784-9C43-44C9-BEC6-BA787B88C2BF}"/>
    <dgm:cxn modelId="{3F1E5A7A-16C2-4A35-9889-67F1098975C3}" srcId="{B44A6E2D-5D50-4E1A-A503-246CFC292615}" destId="{E56BDBE5-990A-4EBB-BCDD-250E97573D52}" srcOrd="0" destOrd="0" parTransId="{463C6196-6EF0-4845-A634-62DAD4AEA28D}" sibTransId="{3B0F9654-5DCA-4113-AC09-8C5DA0DD1082}"/>
    <dgm:cxn modelId="{414FC55A-E40F-4721-97F3-05BD2AEAAAB6}" srcId="{A0C49CE1-0F2D-4BC3-B01A-0D5A8B9AD753}" destId="{36514944-F302-40BE-B67D-83CAC7FBDCA4}" srcOrd="0" destOrd="0" parTransId="{87B178F9-3010-4F78-8A86-A1A5EBB6B6C5}" sibTransId="{8CD3A7A3-A66E-45E9-A8C7-B21A0BC929E5}"/>
    <dgm:cxn modelId="{48E3F15A-A3E0-4802-BE86-90EE7B4841C3}" type="presOf" srcId="{EED1781D-7183-4AA9-BAFD-09B127E86528}" destId="{09729CF4-9749-4AAE-BC4D-885147D30DEE}" srcOrd="0" destOrd="0" presId="urn:microsoft.com/office/officeart/2008/layout/HalfCircleOrganizationChart"/>
    <dgm:cxn modelId="{17C9FE7A-53A4-4B55-B3E5-2C0A98257911}" type="presOf" srcId="{81848E34-5F7F-4FB1-808B-DAD8163E09F9}" destId="{3ACB94A0-3F50-4002-A79B-47A8170943C5}" srcOrd="0" destOrd="0" presId="urn:microsoft.com/office/officeart/2008/layout/HalfCircleOrganizationChart"/>
    <dgm:cxn modelId="{8EF1487D-7952-4710-A6F7-EC5C39CDF193}" type="presOf" srcId="{4C874189-25FE-4877-AF48-578CBE276830}" destId="{FE9385AC-05B9-41FD-9921-8D7EC0877E16}" srcOrd="0" destOrd="0" presId="urn:microsoft.com/office/officeart/2008/layout/HalfCircleOrganizationChart"/>
    <dgm:cxn modelId="{11D2367E-28E0-46EB-B1A4-4940BE077207}" type="presOf" srcId="{5CDF3526-5944-46A9-BF2F-414FCD8F476A}" destId="{01772502-4558-4EFE-984A-EEECA2B44029}" srcOrd="0" destOrd="0" presId="urn:microsoft.com/office/officeart/2008/layout/HalfCircleOrganizationChart"/>
    <dgm:cxn modelId="{1962AC7E-634C-4A83-9B9B-96EE9B4A7221}" srcId="{AF1A4A9D-5244-41F8-A492-C23CE8B98F3D}" destId="{D84968D4-505B-4598-9EEE-83375FEC164A}" srcOrd="0" destOrd="0" parTransId="{D3F36DB1-D4C7-425B-AD2B-887F625368B4}" sibTransId="{CEBFF890-DC29-47C5-8B6D-DC070B28FD95}"/>
    <dgm:cxn modelId="{B7FC1580-5D12-4359-B3C9-9A186EC5F857}" srcId="{8DD68B58-EFB5-4B5F-AC65-898611C593EC}" destId="{A698AE6A-F035-4719-8DDD-3D53C5D597F6}" srcOrd="0" destOrd="0" parTransId="{B3FCD73C-3764-42BB-A395-A2CE16BDC5A3}" sibTransId="{7A8A2AB9-73BB-4740-A5C2-D38E3786006E}"/>
    <dgm:cxn modelId="{8DE26F80-FD4C-4BD3-A44C-8550984E50B2}" srcId="{71621997-B4A2-49BC-864C-5C5C4CAC8D69}" destId="{31EC9FAD-F92B-4D49-9D06-A48042C7F721}" srcOrd="0" destOrd="0" parTransId="{8AE5852A-3216-44C8-9839-5EF1D5E9F12D}" sibTransId="{CD037DBF-19EA-4420-9096-4D996F3831BF}"/>
    <dgm:cxn modelId="{2B7B5B81-09E4-47AE-9268-1044491C2D04}" type="presOf" srcId="{A378400B-EA05-44A7-955A-A15E3440B89A}" destId="{430D8B70-5F6C-4DC8-8243-DCDF460C36F4}" srcOrd="0" destOrd="0" presId="urn:microsoft.com/office/officeart/2008/layout/HalfCircleOrganizationChart"/>
    <dgm:cxn modelId="{76815381-6188-4BD9-B0A4-36CE2F680B9F}" srcId="{2A0E7B29-F6EA-4EB5-AE17-FAA5FDDB0F25}" destId="{B44A6E2D-5D50-4E1A-A503-246CFC292615}" srcOrd="0" destOrd="0" parTransId="{F1268BFD-2DE4-4D64-BC3B-EAC70B048AFF}" sibTransId="{5A624FD6-E12B-4C05-BFB5-2815C53658BD}"/>
    <dgm:cxn modelId="{07E79382-B797-4FEF-9D79-6C03659B48D3}" type="presOf" srcId="{B44A6E2D-5D50-4E1A-A503-246CFC292615}" destId="{A0EEB8A3-4EBD-49BA-816F-FE84E2530426}" srcOrd="0" destOrd="0" presId="urn:microsoft.com/office/officeart/2008/layout/HalfCircleOrganizationChart"/>
    <dgm:cxn modelId="{30142484-5A45-4277-BE8D-4CBD7992E97E}" type="presOf" srcId="{021F9B21-9E7D-4833-B881-1E8C9EAC0371}" destId="{325430F8-3050-41F6-9274-952037DEA540}" srcOrd="0" destOrd="0" presId="urn:microsoft.com/office/officeart/2008/layout/HalfCircleOrganizationChart"/>
    <dgm:cxn modelId="{EB14D387-4FAC-4E0A-8478-73781282B3B6}" type="presOf" srcId="{E56BDBE5-990A-4EBB-BCDD-250E97573D52}" destId="{0AFA6512-25AC-4590-BBFE-303896EE83ED}" srcOrd="1" destOrd="0" presId="urn:microsoft.com/office/officeart/2008/layout/HalfCircleOrganizationChart"/>
    <dgm:cxn modelId="{2F57A488-AA39-4AFD-80D8-6245EC8AE575}" type="presOf" srcId="{18973B0F-F3C1-497E-82DC-78A4DFB4F006}" destId="{32988F4E-7CC0-471E-B8E5-3E5297E87A5C}" srcOrd="0" destOrd="0" presId="urn:microsoft.com/office/officeart/2008/layout/HalfCircleOrganizationChart"/>
    <dgm:cxn modelId="{F569068A-3A67-4D89-B867-6B714322CB54}" type="presOf" srcId="{3EFB4CC7-0934-4F8F-A342-660BD86E1A92}" destId="{CD128BAB-5702-41D9-804F-53D480212C21}" srcOrd="1" destOrd="0" presId="urn:microsoft.com/office/officeart/2008/layout/HalfCircleOrganizationChart"/>
    <dgm:cxn modelId="{4677408A-D755-470A-B01D-C87D024A2193}" type="presOf" srcId="{E627E8B9-C536-4975-8BAE-9D1FE43FFB17}" destId="{F1B6BCB8-4AA6-439A-B13F-318D452A51ED}" srcOrd="0" destOrd="0" presId="urn:microsoft.com/office/officeart/2008/layout/HalfCircleOrganizationChart"/>
    <dgm:cxn modelId="{77F64F8A-29FC-48D8-80BE-4ACD709380CB}" srcId="{94B7B711-4B69-4668-B624-D42A9A256C6D}" destId="{181E33A2-98A8-49A6-9411-8023D5A753F3}" srcOrd="0" destOrd="0" parTransId="{BE604841-F99E-479D-8848-9FCB5C800BA2}" sibTransId="{CCB79AE1-DCF8-47DB-BFE5-7C8DA3C2A387}"/>
    <dgm:cxn modelId="{70966F8B-BDAC-4155-87A6-BBD080D80628}" srcId="{BDE135BE-9DA3-41BD-9B07-828A0E515E27}" destId="{D853924D-9CA7-4B25-B11D-528D60DC9A88}" srcOrd="0" destOrd="0" parTransId="{7D5374F8-FB6B-486D-A7E5-6917E8118B2D}" sibTransId="{4B360426-62F5-439C-B982-AF8DBC3ADBBA}"/>
    <dgm:cxn modelId="{CC466A8C-465A-4F98-9557-A589807430A1}" type="presOf" srcId="{C19A0305-392C-41C4-B4DD-A4AD0FF060FF}" destId="{9EA07014-7D10-45C0-AC27-7A39CA590CA0}" srcOrd="0" destOrd="0" presId="urn:microsoft.com/office/officeart/2008/layout/HalfCircleOrganizationChart"/>
    <dgm:cxn modelId="{0D354B8C-4800-49AA-850F-8FC033C2907C}" type="presOf" srcId="{0912C614-6A89-47E0-8E11-01F0A3B45ABB}" destId="{D1DAF8B1-5D70-472D-8C18-1DB833A55F54}" srcOrd="0" destOrd="0" presId="urn:microsoft.com/office/officeart/2008/layout/HalfCircleOrganizationChart"/>
    <dgm:cxn modelId="{42FD708C-689F-43DF-8F34-969B8A180919}" type="presOf" srcId="{E5762B81-4E90-4D3A-BFB9-9C07B0933354}" destId="{DE81C07D-B3B9-46CC-A324-E8D90EF0BACE}" srcOrd="1" destOrd="0" presId="urn:microsoft.com/office/officeart/2008/layout/HalfCircleOrganizationChart"/>
    <dgm:cxn modelId="{3B119A8C-4068-4B85-ADE5-026DF54ABA56}" type="presOf" srcId="{94B7B711-4B69-4668-B624-D42A9A256C6D}" destId="{942AC6F0-1B24-495F-AB5F-626BC959220F}" srcOrd="1" destOrd="0" presId="urn:microsoft.com/office/officeart/2008/layout/HalfCircleOrganizationChart"/>
    <dgm:cxn modelId="{9E63CD8D-5E9A-44D3-9C40-F067BEEEF2BA}" type="presOf" srcId="{E89D273D-FA96-4F5C-AA3B-7D480FEBD89B}" destId="{7A96A51E-1B97-40E8-BE6B-6B1E9E06D3DC}" srcOrd="0" destOrd="0" presId="urn:microsoft.com/office/officeart/2008/layout/HalfCircleOrganizationChart"/>
    <dgm:cxn modelId="{FC8C5F8E-8717-4F2E-88ED-29A7DA19321F}" type="presOf" srcId="{6132EFC0-812C-4B8A-BDB7-2BA7A34B9288}" destId="{DED7A8E5-6E3A-4FB3-82C9-D5E295132302}" srcOrd="0" destOrd="0" presId="urn:microsoft.com/office/officeart/2008/layout/HalfCircleOrganizationChart"/>
    <dgm:cxn modelId="{D54A118F-635F-4816-B7E3-5DCC19CF0E7E}" type="presOf" srcId="{C1EA2603-A599-4AC6-9B9B-8234436A2266}" destId="{9833CCC4-B82E-4727-9EE2-69EE119BC863}" srcOrd="0" destOrd="0" presId="urn:microsoft.com/office/officeart/2008/layout/HalfCircleOrganizationChart"/>
    <dgm:cxn modelId="{4127B690-EC65-431E-949B-3A3522EBC79A}" type="presOf" srcId="{3A33811F-27C8-4D25-8A5D-C25F6DB046BE}" destId="{8782AF06-AAED-47B3-92D2-ABDEB8C74AFC}" srcOrd="0" destOrd="0" presId="urn:microsoft.com/office/officeart/2008/layout/HalfCircleOrganizationChart"/>
    <dgm:cxn modelId="{0114BB90-213F-4506-9AAE-96A32EA72D41}" type="presOf" srcId="{11BD50A7-9464-4304-BCF7-55FE4C1CBEF0}" destId="{5B10229C-CB24-4905-BABB-53EE97E2DA95}" srcOrd="0" destOrd="0" presId="urn:microsoft.com/office/officeart/2008/layout/HalfCircleOrganizationChart"/>
    <dgm:cxn modelId="{A7DC8B91-67B2-4E7B-869A-2321C11473B2}" type="presOf" srcId="{85F63851-79CE-47EA-89C5-06130DD38E66}" destId="{B68A3713-895E-4DE9-BB85-ADE37B0EC61B}" srcOrd="0" destOrd="0" presId="urn:microsoft.com/office/officeart/2008/layout/HalfCircleOrganizationChart"/>
    <dgm:cxn modelId="{75F0E391-81D4-4D48-92DD-B2BAAC352046}" type="presOf" srcId="{B3FCD73C-3764-42BB-A395-A2CE16BDC5A3}" destId="{2E4CE253-F259-480A-9BB8-4203BF07D892}" srcOrd="0" destOrd="0" presId="urn:microsoft.com/office/officeart/2008/layout/HalfCircleOrganizationChart"/>
    <dgm:cxn modelId="{AC5AEA91-61BA-42BA-B426-CBBEC5100DEF}" type="presOf" srcId="{E9D56D4D-752A-4C0F-85C3-BAA5174E77B1}" destId="{B9D107BD-4373-45B8-9097-7FC7714EB6C1}" srcOrd="0" destOrd="0" presId="urn:microsoft.com/office/officeart/2008/layout/HalfCircleOrganizationChart"/>
    <dgm:cxn modelId="{66F98893-A25E-4896-88D5-3BAB58E28A27}" type="presOf" srcId="{8C405587-4AA8-4A8D-85A3-92EB7F3A1827}" destId="{08D62137-C2C1-4930-A268-CEFEA124D3E3}" srcOrd="0" destOrd="0" presId="urn:microsoft.com/office/officeart/2008/layout/HalfCircleOrganizationChart"/>
    <dgm:cxn modelId="{25C5B795-B989-4D9C-AE58-76B135CFF04D}" type="presOf" srcId="{E89D273D-FA96-4F5C-AA3B-7D480FEBD89B}" destId="{374CF88A-8A3A-451D-8BEA-EFCEA894B0CE}" srcOrd="1" destOrd="0" presId="urn:microsoft.com/office/officeart/2008/layout/HalfCircleOrganizationChart"/>
    <dgm:cxn modelId="{FC257A9B-021E-48F0-96BC-AB82443253E0}" type="presOf" srcId="{36514944-F302-40BE-B67D-83CAC7FBDCA4}" destId="{E30AE0B4-0F50-49DB-8B00-FEDC6B0F6461}" srcOrd="1" destOrd="0" presId="urn:microsoft.com/office/officeart/2008/layout/HalfCircleOrganizationChart"/>
    <dgm:cxn modelId="{7E98BA9E-C1A4-4B1D-925E-013287AAFCC3}" type="presOf" srcId="{699D23BE-963F-48C2-8E81-017B93D486BF}" destId="{0C98AF3C-1232-4534-853C-4C3BEF0AB169}" srcOrd="0" destOrd="0" presId="urn:microsoft.com/office/officeart/2008/layout/HalfCircleOrganizationChart"/>
    <dgm:cxn modelId="{F8C9ADA0-02AD-463D-95E3-8C93A4AFAA27}" type="presOf" srcId="{8C990574-C02C-41B8-B326-38BCA0B5AB22}" destId="{516D4638-4964-449D-B817-F2D885150F6C}" srcOrd="1" destOrd="0" presId="urn:microsoft.com/office/officeart/2008/layout/HalfCircleOrganizationChart"/>
    <dgm:cxn modelId="{D82C7BA1-7D3B-49F6-928A-A33E9E02C561}" type="presOf" srcId="{6BE4BE71-08B7-4FA0-9256-E1E7795CF1CE}" destId="{D18565E1-42AE-49BA-AFB5-A0CD5870ECF4}" srcOrd="0" destOrd="0" presId="urn:microsoft.com/office/officeart/2008/layout/HalfCircleOrganizationChart"/>
    <dgm:cxn modelId="{06F96BA3-DC5B-4661-A68A-D31045C905E8}" srcId="{0C89D0EF-E7A1-4B5F-AC38-C2D82D745443}" destId="{DA681747-65EA-472F-A491-9DD3449D33D6}" srcOrd="0" destOrd="0" parTransId="{11BD50A7-9464-4304-BCF7-55FE4C1CBEF0}" sibTransId="{92DF7629-87FA-48DB-9AB2-FC49E7C951D9}"/>
    <dgm:cxn modelId="{765BBCA3-345F-49C1-A125-1C8DE272AD5D}" type="presOf" srcId="{22B53925-352C-40F7-B90C-4C41FD27188F}" destId="{74F6477D-C858-48F9-BDF9-F9845412EC57}" srcOrd="1" destOrd="0" presId="urn:microsoft.com/office/officeart/2008/layout/HalfCircleOrganizationChart"/>
    <dgm:cxn modelId="{18D65EA4-2B84-4CBE-8DFC-861F48D451C5}" type="presOf" srcId="{F8EE6653-7DC9-4556-BF75-B9FB0F462017}" destId="{6686A9E3-2474-4A48-9665-C7F02140A26B}" srcOrd="1" destOrd="0" presId="urn:microsoft.com/office/officeart/2008/layout/HalfCircleOrganizationChart"/>
    <dgm:cxn modelId="{80159CA4-1EBE-49D2-AD48-A1D27CC99DB5}" type="presOf" srcId="{56B2AD5D-191B-4188-B3EA-D80B2BE4B0DE}" destId="{11CB05F2-9B2F-4C61-97F7-2366D852B5BA}" srcOrd="0" destOrd="0" presId="urn:microsoft.com/office/officeart/2008/layout/HalfCircleOrganizationChart"/>
    <dgm:cxn modelId="{336503A9-9EC1-4127-B923-0C7BBA21CDDE}" type="presOf" srcId="{C92ADB42-20CA-44C6-8535-EDE71195D385}" destId="{E093E2CF-05A2-4F34-B0DE-54D37179D529}" srcOrd="0" destOrd="0" presId="urn:microsoft.com/office/officeart/2008/layout/HalfCircleOrganizationChart"/>
    <dgm:cxn modelId="{C23507A9-5598-4EE7-95FD-BF4313BFC952}" type="presOf" srcId="{EA6B3569-06F2-4907-BEDB-D7B39BF78F7E}" destId="{D5E35FFC-F32D-4183-BB5D-4A940D8873AD}" srcOrd="0" destOrd="0" presId="urn:microsoft.com/office/officeart/2008/layout/HalfCircleOrganizationChart"/>
    <dgm:cxn modelId="{654E88A9-85C2-4685-91B7-19EE7AD3EC58}" type="presOf" srcId="{BA34EFB2-C41B-4577-A130-6F58485CCEF1}" destId="{C3E88674-89B3-4856-BB02-C6F4E6773191}" srcOrd="0" destOrd="0" presId="urn:microsoft.com/office/officeart/2008/layout/HalfCircleOrganizationChart"/>
    <dgm:cxn modelId="{BD18BFA9-35D4-4DB3-AD52-260482B6CA74}" type="presOf" srcId="{DA681747-65EA-472F-A491-9DD3449D33D6}" destId="{2532C6FF-9286-4AB8-A82E-17572F89BDFC}" srcOrd="1" destOrd="0" presId="urn:microsoft.com/office/officeart/2008/layout/HalfCircleOrganizationChart"/>
    <dgm:cxn modelId="{63160CAA-0D0C-4848-A3E5-9DF1473879B5}" srcId="{5C3D7034-E18B-47B1-B508-3ABD8C118F37}" destId="{2A0E7B29-F6EA-4EB5-AE17-FAA5FDDB0F25}" srcOrd="0" destOrd="0" parTransId="{E627E8B9-C536-4975-8BAE-9D1FE43FFB17}" sibTransId="{8ADBEF8C-932A-4820-803E-8E909276A682}"/>
    <dgm:cxn modelId="{7B4BABAA-BC38-4C1C-B798-6E454BD7A850}" srcId="{22B53925-352C-40F7-B90C-4C41FD27188F}" destId="{18973B0F-F3C1-497E-82DC-78A4DFB4F006}" srcOrd="0" destOrd="0" parTransId="{FAC475CA-8512-4CF1-8F73-69AA234DFE5A}" sibTransId="{CDE0317E-3178-4326-A85B-8D471E3888F7}"/>
    <dgm:cxn modelId="{6E9BEFAC-88F2-4E5F-B277-17DD144763C4}" type="presOf" srcId="{E87BDD4B-2BEB-4360-8EF4-3698BF2CAE3E}" destId="{025BBE53-A0B3-4CD4-8C44-23835C6F92C2}" srcOrd="0" destOrd="0" presId="urn:microsoft.com/office/officeart/2008/layout/HalfCircleOrganizationChart"/>
    <dgm:cxn modelId="{2DAD32AE-28C9-4739-95FA-FC3E13FC9847}" type="presOf" srcId="{69F291F0-5B95-4C5A-9AEA-13445EE4EA8F}" destId="{20D07BB1-29B9-4D6E-BA76-BE6C264F5EA7}" srcOrd="0" destOrd="0" presId="urn:microsoft.com/office/officeart/2008/layout/HalfCircleOrganizationChart"/>
    <dgm:cxn modelId="{3F364EAE-885D-4E3A-B41C-45258607DC42}" type="presOf" srcId="{0C89D0EF-E7A1-4B5F-AC38-C2D82D745443}" destId="{691AABBC-813E-4ECD-9D2E-EE6DC0A53F19}" srcOrd="1" destOrd="0" presId="urn:microsoft.com/office/officeart/2008/layout/HalfCircleOrganizationChart"/>
    <dgm:cxn modelId="{C04C87B0-5551-4AF1-8828-C5497DD0DB8A}" type="presOf" srcId="{E39FF2EE-37A7-4AAE-A640-E4E1A866E325}" destId="{91041B0C-90B8-4B2E-8B70-B5695A9CE1F4}" srcOrd="0" destOrd="0" presId="urn:microsoft.com/office/officeart/2008/layout/HalfCircleOrganizationChart"/>
    <dgm:cxn modelId="{19838DB0-57F2-4A13-A4F2-667C4C26A5E4}" type="presOf" srcId="{A698AE6A-F035-4719-8DDD-3D53C5D597F6}" destId="{4D3EFF72-8C99-4C80-A652-3A4462E2D395}" srcOrd="1" destOrd="0" presId="urn:microsoft.com/office/officeart/2008/layout/HalfCircleOrganizationChart"/>
    <dgm:cxn modelId="{1E2A83B2-F233-4837-8B6B-9998FC0E65D8}" type="presOf" srcId="{18973B0F-F3C1-497E-82DC-78A4DFB4F006}" destId="{39EF88C8-1983-4556-9596-F18619CD7F5D}" srcOrd="1" destOrd="0" presId="urn:microsoft.com/office/officeart/2008/layout/HalfCircleOrganizationChart"/>
    <dgm:cxn modelId="{DDFD9CB2-560A-4A4B-B31D-65088F35C2C5}" type="presOf" srcId="{F05365CD-582F-4763-9F84-24F5DD03629D}" destId="{79F3151D-416B-486E-A796-729A2D3CF8E4}" srcOrd="1" destOrd="0" presId="urn:microsoft.com/office/officeart/2008/layout/HalfCircleOrganizationChart"/>
    <dgm:cxn modelId="{B302DEB3-9B7A-4F0C-BCA3-D58FEE70A429}" srcId="{A698AE6A-F035-4719-8DDD-3D53C5D597F6}" destId="{0C89D0EF-E7A1-4B5F-AC38-C2D82D745443}" srcOrd="0" destOrd="0" parTransId="{9B98E147-B2AB-4705-8C7C-B83A8549DE64}" sibTransId="{A25B7D2C-DFF6-491C-A638-6433F266892B}"/>
    <dgm:cxn modelId="{869EC2B6-3E22-4AA6-B075-525D4A782D16}" type="presOf" srcId="{8A2B5081-DFCB-43AC-81BF-B561DD6C9FB9}" destId="{41BB0A4C-3457-47DD-85D8-F81B18BC5B63}" srcOrd="1" destOrd="0" presId="urn:microsoft.com/office/officeart/2008/layout/HalfCircleOrganizationChart"/>
    <dgm:cxn modelId="{9B86E5B7-4E97-493B-9A60-E6AFCE63F01A}" type="presOf" srcId="{AB6BB170-8252-45A1-AEAE-BEA237D727B9}" destId="{94E824AE-6DAC-492C-8CE3-B2F134C1A653}" srcOrd="0" destOrd="0" presId="urn:microsoft.com/office/officeart/2008/layout/HalfCircleOrganizationChart"/>
    <dgm:cxn modelId="{2115ABBA-0141-4B8A-BA91-9DC1664F7EB2}" type="presOf" srcId="{41645A96-565B-458F-B2F1-353EBD5C0F35}" destId="{F75A1C0C-971B-4236-A7FB-83890A69EDE8}" srcOrd="1" destOrd="0" presId="urn:microsoft.com/office/officeart/2008/layout/HalfCircleOrganizationChart"/>
    <dgm:cxn modelId="{81549EBC-175C-4BBF-8993-BCC37540EEB8}" srcId="{8DB92380-8C5D-4F46-A359-A9AD5888CD52}" destId="{E5762B81-4E90-4D3A-BFB9-9C07B0933354}" srcOrd="0" destOrd="0" parTransId="{ECA4895D-FEEA-4000-8B5F-38AB3B766FE8}" sibTransId="{F50A3BBC-B5BE-4B4A-996F-13FFB985C333}"/>
    <dgm:cxn modelId="{00917EBE-416A-4DF7-895A-B23DB8CC1853}" srcId="{DA681747-65EA-472F-A491-9DD3449D33D6}" destId="{EA6B3569-06F2-4907-BEDB-D7B39BF78F7E}" srcOrd="0" destOrd="0" parTransId="{C92ADB42-20CA-44C6-8535-EDE71195D385}" sibTransId="{A41AEB9A-B866-43A3-A8FE-84D398306839}"/>
    <dgm:cxn modelId="{B754EBBF-BEA2-4E98-A4A7-019D5F73232D}" type="presOf" srcId="{6313CDC9-333D-4A26-9894-679B98069637}" destId="{2A915099-F7F8-4D4B-8A68-34E862200851}" srcOrd="1" destOrd="0" presId="urn:microsoft.com/office/officeart/2008/layout/HalfCircleOrganizationChart"/>
    <dgm:cxn modelId="{5C3159C0-12F5-45A1-B67F-FC72DD272594}" type="presOf" srcId="{A0C49CE1-0F2D-4BC3-B01A-0D5A8B9AD753}" destId="{E12160EF-4661-448E-9ECB-725892396DEE}" srcOrd="0" destOrd="0" presId="urn:microsoft.com/office/officeart/2008/layout/HalfCircleOrganizationChart"/>
    <dgm:cxn modelId="{17D84FC1-9972-43FF-BE49-C65F964E6799}" type="presOf" srcId="{36514944-F302-40BE-B67D-83CAC7FBDCA4}" destId="{56B33CF4-281B-4151-8A2D-5FE39912C93A}" srcOrd="0" destOrd="0" presId="urn:microsoft.com/office/officeart/2008/layout/HalfCircleOrganizationChart"/>
    <dgm:cxn modelId="{1C77B0C2-35B3-4597-87CA-2E06BA4C12A3}" type="presOf" srcId="{2A0E7B29-F6EA-4EB5-AE17-FAA5FDDB0F25}" destId="{8260AB56-2BAC-4615-A674-6DA51E35B636}" srcOrd="0" destOrd="0" presId="urn:microsoft.com/office/officeart/2008/layout/HalfCircleOrganizationChart"/>
    <dgm:cxn modelId="{C86EF1C3-1221-4811-87BB-46B3E5AB4437}" type="presOf" srcId="{BDE135BE-9DA3-41BD-9B07-828A0E515E27}" destId="{183DA237-52F5-4A18-93C7-CAE3FE1040A7}" srcOrd="0" destOrd="0" presId="urn:microsoft.com/office/officeart/2008/layout/HalfCircleOrganizationChart"/>
    <dgm:cxn modelId="{2B60A5C4-F78C-48AB-8CEC-F72E20C85C9A}" type="presOf" srcId="{FAC475CA-8512-4CF1-8F73-69AA234DFE5A}" destId="{C726CA49-293F-4BC2-8EB9-80A5CB8C07AC}" srcOrd="0" destOrd="0" presId="urn:microsoft.com/office/officeart/2008/layout/HalfCircleOrganizationChart"/>
    <dgm:cxn modelId="{9CFFE9C4-A421-4590-869D-1EDE4AA4802C}" type="presOf" srcId="{858CB9BB-2386-4A38-BA3D-44B41ECC0111}" destId="{7A634502-82D1-47CB-8336-8FB62E06695D}" srcOrd="0" destOrd="0" presId="urn:microsoft.com/office/officeart/2008/layout/HalfCircleOrganizationChart"/>
    <dgm:cxn modelId="{22E70AC6-8656-44D2-BE3A-05A8EA9F38D7}" type="presOf" srcId="{181E33A2-98A8-49A6-9411-8023D5A753F3}" destId="{D25CA9B2-0331-4B84-9795-FF208CF303EF}" srcOrd="1" destOrd="0" presId="urn:microsoft.com/office/officeart/2008/layout/HalfCircleOrganizationChart"/>
    <dgm:cxn modelId="{06335AC9-9C02-47AF-A278-0A889DD04BBB}" srcId="{F8A7CB4B-8C50-40AB-AE44-D7C964C75EE8}" destId="{790B0D08-8A94-4A79-B7A7-0FE0CD955477}" srcOrd="0" destOrd="0" parTransId="{6132EFC0-812C-4B8A-BDB7-2BA7A34B9288}" sibTransId="{4426C942-43A2-48C6-A5CD-B347FF1ADADD}"/>
    <dgm:cxn modelId="{3AAA2CCC-0E75-4E18-81EF-5EF901220EC6}" srcId="{18973B0F-F3C1-497E-82DC-78A4DFB4F006}" destId="{6313CDC9-333D-4A26-9894-679B98069637}" srcOrd="0" destOrd="0" parTransId="{86BCEA72-0772-4708-B959-CD1DD4F4D918}" sibTransId="{A98DE07F-F0CA-40CF-BE81-A981F65CB7D3}"/>
    <dgm:cxn modelId="{379D76CC-D267-41B5-BD2D-CAAE6A8851EA}" type="presOf" srcId="{BB8A7990-A8D8-4413-8A26-CD7658EF8EE0}" destId="{C040E9C4-A693-479D-915C-E5F764495E74}" srcOrd="0" destOrd="0" presId="urn:microsoft.com/office/officeart/2008/layout/HalfCircleOrganizationChart"/>
    <dgm:cxn modelId="{2679D9CC-E7A7-4FF8-836D-C7E8640EEF07}" type="presOf" srcId="{9B98E147-B2AB-4705-8C7C-B83A8549DE64}" destId="{25F71775-2765-4A1A-AA7D-CC5F93857F85}" srcOrd="0" destOrd="0" presId="urn:microsoft.com/office/officeart/2008/layout/HalfCircleOrganizationChart"/>
    <dgm:cxn modelId="{569493CD-9FDA-43CB-9110-8F18ABACF9DF}" srcId="{BECCCDE4-9636-4350-B6E9-6DA1BC88D20F}" destId="{F8A7CB4B-8C50-40AB-AE44-D7C964C75EE8}" srcOrd="0" destOrd="0" parTransId="{7D1AD6ED-9399-45F0-A0B9-966EE2DAA559}" sibTransId="{0544695C-84ED-49D4-8FF6-BDCFA37D7501}"/>
    <dgm:cxn modelId="{9856F8CE-20F7-4264-8F2B-3723E98E30EF}" type="presOf" srcId="{DDDB7463-AE34-47B2-9EA6-ACD71A77275F}" destId="{EA172256-72AE-480C-8B01-F51DCDB506D8}" srcOrd="1" destOrd="0" presId="urn:microsoft.com/office/officeart/2008/layout/HalfCircleOrganizationChart"/>
    <dgm:cxn modelId="{0F605ED2-030F-435D-A36E-AC570721DF96}" srcId="{56B2AD5D-191B-4188-B3EA-D80B2BE4B0DE}" destId="{BECCCDE4-9636-4350-B6E9-6DA1BC88D20F}" srcOrd="0" destOrd="0" parTransId="{E39FF2EE-37A7-4AAE-A640-E4E1A866E325}" sibTransId="{98DEE0DC-36D5-4E8D-B674-C59B56DD7F36}"/>
    <dgm:cxn modelId="{49A517D3-F0CA-499E-AED2-6825EFB6BB1B}" srcId="{0B545AD8-339E-46E8-8AB5-C5DB5B53A3E1}" destId="{8DB92380-8C5D-4F46-A359-A9AD5888CD52}" srcOrd="0" destOrd="0" parTransId="{788CF00B-8728-4A46-8D2A-CF604DB10FB1}" sibTransId="{5346DB32-4685-4BBD-B680-F66A8FB06674}"/>
    <dgm:cxn modelId="{FA47ABD3-4363-4FBF-947E-BDDBADF3EDD1}" type="presOf" srcId="{DDDB7463-AE34-47B2-9EA6-ACD71A77275F}" destId="{8128D92A-DDF0-48BE-AC68-25B268FE0060}" srcOrd="0" destOrd="0" presId="urn:microsoft.com/office/officeart/2008/layout/HalfCircleOrganizationChart"/>
    <dgm:cxn modelId="{DA54A4D4-6129-4518-B9FB-7B26C551DC25}" type="presOf" srcId="{6313CDC9-333D-4A26-9894-679B98069637}" destId="{047B8E70-9925-46F0-9961-629B8DBD4114}" srcOrd="0" destOrd="0" presId="urn:microsoft.com/office/officeart/2008/layout/HalfCircleOrganizationChart"/>
    <dgm:cxn modelId="{FDCB16D5-8D73-4DA9-A7F9-A048E8B4149A}" srcId="{6764F6ED-0C93-4816-8843-7A11010137B7}" destId="{8A2B5081-DFCB-43AC-81BF-B561DD6C9FB9}" srcOrd="0" destOrd="0" parTransId="{77361FEB-2166-48CC-83FE-A2F973DF503D}" sibTransId="{5756B6E7-6BB6-4D96-AF26-5DE80ACB2C68}"/>
    <dgm:cxn modelId="{B9DC5DD5-9C85-42A9-81CD-1D102E4AC799}" type="presOf" srcId="{96F1A185-9481-44D1-9E46-5B0F72D7D870}" destId="{1DE2BF3A-6E91-4312-ADFD-3846BF994CE8}" srcOrd="0" destOrd="0" presId="urn:microsoft.com/office/officeart/2008/layout/HalfCircleOrganizationChart"/>
    <dgm:cxn modelId="{32415FD6-7CC7-4460-BC32-A5A1B47B22CE}" srcId="{E9DC1E99-9F1E-4C5A-91F6-5D4376220DCA}" destId="{4CF92A8F-0C49-43C1-BF9F-3C6D234F54B2}" srcOrd="0" destOrd="0" parTransId="{B032E3E0-3D05-4BF4-ABAC-0B1A7572F853}" sibTransId="{2FD4D10B-E774-4C64-A91D-3021D534B529}"/>
    <dgm:cxn modelId="{42DDCBD7-565B-4857-93D9-7039E092C833}" type="presOf" srcId="{D7A82F69-5D7A-41EF-A974-891B534D2ACE}" destId="{BED331D8-6503-4785-84FD-D2657779EDDA}" srcOrd="0" destOrd="0" presId="urn:microsoft.com/office/officeart/2008/layout/HalfCircleOrganizationChart"/>
    <dgm:cxn modelId="{5CE300D8-8999-4479-9543-D48D190231F1}" type="presOf" srcId="{F921FC75-6388-421E-915B-79104203EFAC}" destId="{FE7825E8-3BED-4F18-A676-14A6862345F0}" srcOrd="0" destOrd="0" presId="urn:microsoft.com/office/officeart/2008/layout/HalfCircleOrganizationChart"/>
    <dgm:cxn modelId="{7B584DD9-8D57-4E47-A05A-31A3FD14826A}" type="presOf" srcId="{3EFB4CC7-0934-4F8F-A342-660BD86E1A92}" destId="{5AD74F27-D883-4BF9-AE41-562C6DD6055B}" srcOrd="0" destOrd="0" presId="urn:microsoft.com/office/officeart/2008/layout/HalfCircleOrganizationChart"/>
    <dgm:cxn modelId="{9C284ADA-1E8A-4BFF-98E1-81ADECDB3870}" type="presOf" srcId="{BE604841-F99E-479D-8848-9FCB5C800BA2}" destId="{FCC88314-0BDF-4366-ACFF-5DD56FC815A0}" srcOrd="0" destOrd="0" presId="urn:microsoft.com/office/officeart/2008/layout/HalfCircleOrganizationChart"/>
    <dgm:cxn modelId="{4A94A7DA-68B7-4B3D-BE89-8FE191CCF4D2}" type="presOf" srcId="{C1EA2603-A599-4AC6-9B9B-8234436A2266}" destId="{EBD2CCF2-2FC0-4EEC-8B89-F1EA03279444}" srcOrd="1" destOrd="0" presId="urn:microsoft.com/office/officeart/2008/layout/HalfCircleOrganizationChart"/>
    <dgm:cxn modelId="{577FA2DB-4080-4A9F-9D3A-89878D912ABA}" type="presOf" srcId="{41645A96-565B-458F-B2F1-353EBD5C0F35}" destId="{B6F3FBEA-8F49-4ABA-A1AD-87D8C9E8C1F7}" srcOrd="0" destOrd="0" presId="urn:microsoft.com/office/officeart/2008/layout/HalfCircleOrganizationChart"/>
    <dgm:cxn modelId="{376193DC-A797-4EAC-AFD5-9E625DB1707A}" type="presOf" srcId="{F6A0613C-6A00-4217-894F-674E39862C93}" destId="{E0708343-C321-469C-974A-DD4A6A3D6B3B}" srcOrd="0" destOrd="0" presId="urn:microsoft.com/office/officeart/2008/layout/HalfCircleOrganizationChart"/>
    <dgm:cxn modelId="{31C050DE-BB7D-4127-94E8-C67B7C15E8B0}" srcId="{5C3D7034-E18B-47B1-B508-3ABD8C118F37}" destId="{3A33811F-27C8-4D25-8A5D-C25F6DB046BE}" srcOrd="1" destOrd="0" parTransId="{7239827E-5979-4ABA-A577-3EB729D1008B}" sibTransId="{E2A523AD-139D-4DCE-BA2C-E198D26679C9}"/>
    <dgm:cxn modelId="{B409B1DE-F5C8-41B2-B07A-727F3B2A1584}" srcId="{EA6B3569-06F2-4907-BEDB-D7B39BF78F7E}" destId="{8C990574-C02C-41B8-B326-38BCA0B5AB22}" srcOrd="0" destOrd="0" parTransId="{49AE5834-370B-46F6-9601-CE1254DCA9A6}" sibTransId="{CB360CAD-888A-4C14-AACD-2EB2ADD08337}"/>
    <dgm:cxn modelId="{7F595FE0-5A65-4E93-8C43-E74884E4FFBF}" type="presOf" srcId="{E5762B81-4E90-4D3A-BFB9-9C07B0933354}" destId="{CE532FD2-BE27-4709-ACD2-A4962A4DA5ED}" srcOrd="0" destOrd="0" presId="urn:microsoft.com/office/officeart/2008/layout/HalfCircleOrganizationChart"/>
    <dgm:cxn modelId="{920489E0-4C32-42BC-ABD8-F7D5C2FFAC7D}" type="presOf" srcId="{1266F9DA-3766-408E-9059-CDD71661E232}" destId="{B08E922C-7471-4A58-BF19-2CA12467581B}" srcOrd="0" destOrd="0" presId="urn:microsoft.com/office/officeart/2008/layout/HalfCircleOrganizationChart"/>
    <dgm:cxn modelId="{23C306E1-6005-4C85-A3ED-ECFC02A4BACF}" srcId="{DDDB7463-AE34-47B2-9EA6-ACD71A77275F}" destId="{18A3138D-DED3-40C8-9735-316CB6690663}" srcOrd="0" destOrd="0" parTransId="{A378400B-EA05-44A7-955A-A15E3440B89A}" sibTransId="{F908B15A-31F4-41BE-A9EF-CA5FB976BDB1}"/>
    <dgm:cxn modelId="{FF6098E2-E0C3-4F5D-B7A6-E63E582C9C9D}" srcId="{F8EE6653-7DC9-4556-BF75-B9FB0F462017}" destId="{BDE135BE-9DA3-41BD-9B07-828A0E515E27}" srcOrd="0" destOrd="0" parTransId="{DCFC9956-296D-4AEA-AA20-AAD170D73719}" sibTransId="{4C0D70F8-49A9-4042-8889-75AE2F23AAEC}"/>
    <dgm:cxn modelId="{D79762E3-B6DF-45B9-8FD6-D9F9A89D1DEB}" type="presOf" srcId="{C889C270-F159-41C7-9E82-C4FB0EB14763}" destId="{D23F9C98-6657-4161-9565-77ACF4FA98E6}" srcOrd="1" destOrd="0" presId="urn:microsoft.com/office/officeart/2008/layout/HalfCircleOrganizationChart"/>
    <dgm:cxn modelId="{BBD936E4-C04F-4807-8B09-8F2D46900B68}" srcId="{C889C270-F159-41C7-9E82-C4FB0EB14763}" destId="{4C874189-25FE-4877-AF48-578CBE276830}" srcOrd="0" destOrd="0" parTransId="{AB6BB170-8252-45A1-AEAE-BEA237D727B9}" sibTransId="{CBF48CEC-B154-4786-A1D8-84E2EDCE6286}"/>
    <dgm:cxn modelId="{3D7432E5-2C5C-4553-A623-AEC13BFC9F1A}" type="presOf" srcId="{0B0ED004-9B37-4F38-9DD8-1CC74B1B26EF}" destId="{9AC3D41B-5589-4A13-88EC-B212689B52D7}" srcOrd="0" destOrd="0" presId="urn:microsoft.com/office/officeart/2008/layout/HalfCircleOrganizationChart"/>
    <dgm:cxn modelId="{85FE99E6-3ED6-4C51-9A7A-4B4D922D804B}" type="presOf" srcId="{549586B6-003A-4C5D-91DC-0D0357DFF7E3}" destId="{1977D26D-5281-4D99-8207-33905DCAE2D9}" srcOrd="1" destOrd="0" presId="urn:microsoft.com/office/officeart/2008/layout/HalfCircleOrganizationChart"/>
    <dgm:cxn modelId="{865F09E7-2996-40FF-A6F3-66172C66C5BB}" srcId="{31EC9FAD-F92B-4D49-9D06-A48042C7F721}" destId="{3BBB8F9B-89FB-4DFF-A78D-B43E94E10789}" srcOrd="0" destOrd="0" parTransId="{BB8A7990-A8D8-4413-8A26-CD7658EF8EE0}" sibTransId="{C2178B6E-EB0E-4FF7-BFF4-E98FCD36D5C0}"/>
    <dgm:cxn modelId="{AAE47BE8-F9CF-4F08-B1A5-C3722E3AA40C}" type="presOf" srcId="{181E33A2-98A8-49A6-9411-8023D5A753F3}" destId="{7D46F827-4FCC-4C3F-87B8-DA7558683CCB}" srcOrd="0" destOrd="0" presId="urn:microsoft.com/office/officeart/2008/layout/HalfCircleOrganizationChart"/>
    <dgm:cxn modelId="{732A91E8-7394-4907-8246-D69B0ADFC621}" type="presOf" srcId="{7B4D904E-FDB0-4A89-A925-AD772B4370C7}" destId="{3C233C5A-D775-4083-86CE-F7930F049E5C}" srcOrd="0" destOrd="0" presId="urn:microsoft.com/office/officeart/2008/layout/HalfCircleOrganizationChart"/>
    <dgm:cxn modelId="{B66813EA-6141-428E-A12E-11EA26BF0104}" srcId="{D853924D-9CA7-4B25-B11D-528D60DC9A88}" destId="{549586B6-003A-4C5D-91DC-0D0357DFF7E3}" srcOrd="0" destOrd="0" parTransId="{00F6F496-0503-4F4B-9F89-79C441DB352A}" sibTransId="{873680E8-E5BA-4AA1-9A56-EA40375D1EE2}"/>
    <dgm:cxn modelId="{CD906DEA-B05C-451B-B5CB-3565F80F960D}" type="presOf" srcId="{31EC9FAD-F92B-4D49-9D06-A48042C7F721}" destId="{BB8F0989-1895-4F4D-A20D-69EE74CBE47D}" srcOrd="0" destOrd="0" presId="urn:microsoft.com/office/officeart/2008/layout/HalfCircleOrganizationChart"/>
    <dgm:cxn modelId="{E45213EB-6881-45A2-8903-6DB6D9B81879}" type="presOf" srcId="{8C990574-C02C-41B8-B326-38BCA0B5AB22}" destId="{6EDDC4B5-E070-49F6-9DE4-E91168733624}" srcOrd="0" destOrd="0" presId="urn:microsoft.com/office/officeart/2008/layout/HalfCircleOrganizationChart"/>
    <dgm:cxn modelId="{FEE48EEB-30BA-43D6-9792-E902CF18440B}" type="presOf" srcId="{B032E3E0-3D05-4BF4-ABAC-0B1A7572F853}" destId="{38EC1940-5810-4164-A80D-8BF8C8ABD2C6}" srcOrd="0" destOrd="0" presId="urn:microsoft.com/office/officeart/2008/layout/HalfCircleOrganizationChart"/>
    <dgm:cxn modelId="{A83294EB-BF42-4471-B884-6CC61EF510BB}" type="presOf" srcId="{190AC3B3-4B7B-40B1-9FC6-41B27361312C}" destId="{62D28E64-CF31-4D22-85EC-743AC475BD8B}" srcOrd="0" destOrd="0" presId="urn:microsoft.com/office/officeart/2008/layout/HalfCircleOrganizationChart"/>
    <dgm:cxn modelId="{09B3C8EC-A402-4020-9C3D-546B88A99A26}" type="presOf" srcId="{EA6B3569-06F2-4907-BEDB-D7B39BF78F7E}" destId="{C18B9CAB-4C3C-429E-9ED0-AD1C936CB969}" srcOrd="1" destOrd="0" presId="urn:microsoft.com/office/officeart/2008/layout/HalfCircleOrganizationChart"/>
    <dgm:cxn modelId="{46689CEE-502F-4EAF-996D-F206107EAB65}" type="presOf" srcId="{8DD68B58-EFB5-4B5F-AC65-898611C593EC}" destId="{BBE266E4-5E31-43CA-8203-C8392A88BAA7}" srcOrd="1" destOrd="0" presId="urn:microsoft.com/office/officeart/2008/layout/HalfCircleOrganizationChart"/>
    <dgm:cxn modelId="{4C30EAF0-EF4D-4ACC-AC48-FCF8EF1B6E57}" type="presOf" srcId="{D84968D4-505B-4598-9EEE-83375FEC164A}" destId="{E873ACD9-455A-4A33-8F00-9C52A7B13255}" srcOrd="0" destOrd="0" presId="urn:microsoft.com/office/officeart/2008/layout/HalfCircleOrganizationChart"/>
    <dgm:cxn modelId="{AA337BF2-35F7-45DB-89D4-747CB212B114}" type="presOf" srcId="{7F27E4FF-CE23-41E7-83DC-C5538A3E4149}" destId="{82754348-3AA0-4F4C-BBF1-805AD35725A1}" srcOrd="0" destOrd="0" presId="urn:microsoft.com/office/officeart/2008/layout/HalfCircleOrganizationChart"/>
    <dgm:cxn modelId="{ED0630F3-C626-4A15-BB8F-A0A98A5211F2}" type="presOf" srcId="{BDE135BE-9DA3-41BD-9B07-828A0E515E27}" destId="{78832848-58A4-401A-9317-3C885B9F916F}" srcOrd="1" destOrd="0" presId="urn:microsoft.com/office/officeart/2008/layout/HalfCircleOrganizationChart"/>
    <dgm:cxn modelId="{7D073AF3-A822-4137-AE64-3830A2FF684B}" srcId="{181E33A2-98A8-49A6-9411-8023D5A753F3}" destId="{C889C270-F159-41C7-9E82-C4FB0EB14763}" srcOrd="0" destOrd="0" parTransId="{E9D56D4D-752A-4C0F-85C3-BAA5174E77B1}" sibTransId="{C84200CF-7BAF-4E11-BB29-3E7BE796AF39}"/>
    <dgm:cxn modelId="{6D8D47F5-02D1-4315-9E11-9EE2E097747D}" srcId="{F05365CD-582F-4763-9F84-24F5DD03629D}" destId="{A9795690-D31D-4505-A51C-57AFA85C9265}" srcOrd="0" destOrd="0" parTransId="{0B0ED004-9B37-4F38-9DD8-1CC74B1B26EF}" sibTransId="{B132CD47-7F65-4B0B-B20D-13ED8532C8B0}"/>
    <dgm:cxn modelId="{903694F5-17BB-4177-81A0-089A8EFD6344}" type="presOf" srcId="{A9EB1405-9E2C-4B99-AC91-3EE8E79568CB}" destId="{ABBA8765-2157-4178-BA81-43761189F27F}" srcOrd="0" destOrd="0" presId="urn:microsoft.com/office/officeart/2008/layout/HalfCircleOrganizationChart"/>
    <dgm:cxn modelId="{94CD09F6-9BC2-4B2E-A01D-56A61BC8BDF3}" srcId="{7F27E4FF-CE23-41E7-83DC-C5538A3E4149}" destId="{6059B2E1-4FAF-4129-867C-18B8A8BCB951}" srcOrd="0" destOrd="0" parTransId="{5CDF3526-5944-46A9-BF2F-414FCD8F476A}" sibTransId="{7E318529-C207-4746-B09B-A30800A6B627}"/>
    <dgm:cxn modelId="{90F4A2F6-D79C-49E5-9661-14623574866C}" type="presOf" srcId="{7D1AD6ED-9399-45F0-A0B9-966EE2DAA559}" destId="{A3DE13AF-E215-472A-904B-DA10BFF8941E}" srcOrd="0" destOrd="0" presId="urn:microsoft.com/office/officeart/2008/layout/HalfCircleOrganizationChart"/>
    <dgm:cxn modelId="{325447F7-BDB3-4713-BE0C-16729BC3D97D}" type="presOf" srcId="{71621997-B4A2-49BC-864C-5C5C4CAC8D69}" destId="{F056EABA-3E9B-440B-9541-B0DE4E7AA38A}" srcOrd="0" destOrd="0" presId="urn:microsoft.com/office/officeart/2008/layout/HalfCircleOrganizationChart"/>
    <dgm:cxn modelId="{5D11C5F8-FBE6-4287-A0CA-54B8BDA2C2A3}" srcId="{E5762B81-4E90-4D3A-BFB9-9C07B0933354}" destId="{6764F6ED-0C93-4816-8843-7A11010137B7}" srcOrd="0" destOrd="0" parTransId="{858CB9BB-2386-4A38-BA3D-44B41ECC0111}" sibTransId="{72CE538A-7312-41E3-A39E-07D309DB8322}"/>
    <dgm:cxn modelId="{D5D98CFB-E4B9-43B7-9387-4950493C3B70}" type="presOf" srcId="{8AE58AE6-E7A8-478A-97EA-68850C1571CA}" destId="{3EB90099-C871-45DE-ACF2-CF1790D7B0BF}" srcOrd="1" destOrd="0" presId="urn:microsoft.com/office/officeart/2008/layout/HalfCircleOrganizationChart"/>
    <dgm:cxn modelId="{275E1DFC-351B-42E9-9FAC-58EA0E2DB650}" type="presOf" srcId="{0B545AD8-339E-46E8-8AB5-C5DB5B53A3E1}" destId="{FF0FDE0E-0DA4-48E2-B4B9-5EC0B9F23436}" srcOrd="1" destOrd="0" presId="urn:microsoft.com/office/officeart/2008/layout/HalfCircleOrganizationChart"/>
    <dgm:cxn modelId="{4B4841FC-BE00-4B4B-9261-6172E7A6FA46}" type="presOf" srcId="{F1268BFD-2DE4-4D64-BC3B-EAC70B048AFF}" destId="{0B86E7A1-5CBC-48BC-9FD2-B5FA25A6CFF7}" srcOrd="0" destOrd="0" presId="urn:microsoft.com/office/officeart/2008/layout/HalfCircleOrganizationChart"/>
    <dgm:cxn modelId="{1F0D83FE-AEDB-4EE5-ADE2-1622448CB3F2}" srcId="{41645A96-565B-458F-B2F1-353EBD5C0F35}" destId="{F8EE6653-7DC9-4556-BF75-B9FB0F462017}" srcOrd="0" destOrd="0" parTransId="{EED1781D-7183-4AA9-BAFD-09B127E86528}" sibTransId="{51034D5A-526A-47B4-92A4-FD6E6CFEA52D}"/>
    <dgm:cxn modelId="{30F8732E-21A1-486C-B4EE-706667EAABD2}" type="presParOf" srcId="{0BBF2EF2-128A-4E05-97DE-88A6BBB9C4B0}" destId="{17DEE480-F04E-416D-9E6D-B28A93237749}" srcOrd="0" destOrd="0" presId="urn:microsoft.com/office/officeart/2008/layout/HalfCircleOrganizationChart"/>
    <dgm:cxn modelId="{EFD2FE9C-6654-4682-8899-9A7EE6EBAD16}" type="presParOf" srcId="{17DEE480-F04E-416D-9E6D-B28A93237749}" destId="{B04E28EE-C73E-4B59-86E8-3FA01827AE6E}" srcOrd="0" destOrd="0" presId="urn:microsoft.com/office/officeart/2008/layout/HalfCircleOrganizationChart"/>
    <dgm:cxn modelId="{7C4B70F0-44D1-4645-ADC7-E5A0E7602547}" type="presParOf" srcId="{B04E28EE-C73E-4B59-86E8-3FA01827AE6E}" destId="{6400409F-7EA3-4297-96A9-114BFF86DD0E}" srcOrd="0" destOrd="0" presId="urn:microsoft.com/office/officeart/2008/layout/HalfCircleOrganizationChart"/>
    <dgm:cxn modelId="{2C4DE01D-7E32-47F1-BE6A-71A2A13DDCD3}" type="presParOf" srcId="{B04E28EE-C73E-4B59-86E8-3FA01827AE6E}" destId="{FB485312-B304-4319-A618-EBFEE72423ED}" srcOrd="1" destOrd="0" presId="urn:microsoft.com/office/officeart/2008/layout/HalfCircleOrganizationChart"/>
    <dgm:cxn modelId="{C6BD3F81-1000-4EC7-B3AF-590ACB1948C3}" type="presParOf" srcId="{B04E28EE-C73E-4B59-86E8-3FA01827AE6E}" destId="{0CB96972-784E-4369-831E-AE230D3C49D4}" srcOrd="2" destOrd="0" presId="urn:microsoft.com/office/officeart/2008/layout/HalfCircleOrganizationChart"/>
    <dgm:cxn modelId="{8532F7C5-DBFC-4581-93E5-9F657F1B730D}" type="presParOf" srcId="{B04E28EE-C73E-4B59-86E8-3FA01827AE6E}" destId="{E86B3B06-EC27-464D-A6DA-C1549A4B496E}" srcOrd="3" destOrd="0" presId="urn:microsoft.com/office/officeart/2008/layout/HalfCircleOrganizationChart"/>
    <dgm:cxn modelId="{2B9E8B7D-F031-463B-9315-1FBA057BF529}" type="presParOf" srcId="{17DEE480-F04E-416D-9E6D-B28A93237749}" destId="{7D5149F8-5653-4E3C-AFB4-0698A48F7272}" srcOrd="1" destOrd="0" presId="urn:microsoft.com/office/officeart/2008/layout/HalfCircleOrganizationChart"/>
    <dgm:cxn modelId="{E81E926A-9697-490C-A0B3-56FEA0A251EB}" type="presParOf" srcId="{7D5149F8-5653-4E3C-AFB4-0698A48F7272}" destId="{F1B6BCB8-4AA6-439A-B13F-318D452A51ED}" srcOrd="0" destOrd="0" presId="urn:microsoft.com/office/officeart/2008/layout/HalfCircleOrganizationChart"/>
    <dgm:cxn modelId="{A0B954E8-79C9-4DD9-8486-E83C4903AB0D}" type="presParOf" srcId="{7D5149F8-5653-4E3C-AFB4-0698A48F7272}" destId="{B81AF851-CBE4-4712-B4FE-DCD20409A9CF}" srcOrd="1" destOrd="0" presId="urn:microsoft.com/office/officeart/2008/layout/HalfCircleOrganizationChart"/>
    <dgm:cxn modelId="{993BF6BD-B5DD-4DCF-90D4-DE6690ABB562}" type="presParOf" srcId="{B81AF851-CBE4-4712-B4FE-DCD20409A9CF}" destId="{5B22EB54-21C0-41EE-A6E9-0ED81002FE78}" srcOrd="0" destOrd="0" presId="urn:microsoft.com/office/officeart/2008/layout/HalfCircleOrganizationChart"/>
    <dgm:cxn modelId="{18A180E9-E6B8-43CB-BC8F-CACCBAC2DE24}" type="presParOf" srcId="{5B22EB54-21C0-41EE-A6E9-0ED81002FE78}" destId="{8260AB56-2BAC-4615-A674-6DA51E35B636}" srcOrd="0" destOrd="0" presId="urn:microsoft.com/office/officeart/2008/layout/HalfCircleOrganizationChart"/>
    <dgm:cxn modelId="{E212F2AE-EB31-4DEB-BE92-AB20245AC58F}" type="presParOf" srcId="{5B22EB54-21C0-41EE-A6E9-0ED81002FE78}" destId="{C4DE2EDA-5617-4129-B189-BAF6B155727B}" srcOrd="1" destOrd="0" presId="urn:microsoft.com/office/officeart/2008/layout/HalfCircleOrganizationChart"/>
    <dgm:cxn modelId="{E0680678-B86A-4B0C-A2EF-15524C20FE7A}" type="presParOf" srcId="{5B22EB54-21C0-41EE-A6E9-0ED81002FE78}" destId="{3F86D9FE-654E-4FA0-B819-AE8893918374}" srcOrd="2" destOrd="0" presId="urn:microsoft.com/office/officeart/2008/layout/HalfCircleOrganizationChart"/>
    <dgm:cxn modelId="{30445FF8-3A3C-4896-9457-61C67F000195}" type="presParOf" srcId="{5B22EB54-21C0-41EE-A6E9-0ED81002FE78}" destId="{6F44AB6E-1F92-4CB6-B5BE-94BB279A12E0}" srcOrd="3" destOrd="0" presId="urn:microsoft.com/office/officeart/2008/layout/HalfCircleOrganizationChart"/>
    <dgm:cxn modelId="{242CF679-289A-49EC-B970-C452F6362650}" type="presParOf" srcId="{B81AF851-CBE4-4712-B4FE-DCD20409A9CF}" destId="{DF86B8B6-CBA8-40C9-A73B-BBCB37A6ADBA}" srcOrd="1" destOrd="0" presId="urn:microsoft.com/office/officeart/2008/layout/HalfCircleOrganizationChart"/>
    <dgm:cxn modelId="{D5239E3A-A0BA-4CB4-BBD6-F0BA77B7FD1F}" type="presParOf" srcId="{DF86B8B6-CBA8-40C9-A73B-BBCB37A6ADBA}" destId="{0B86E7A1-5CBC-48BC-9FD2-B5FA25A6CFF7}" srcOrd="0" destOrd="0" presId="urn:microsoft.com/office/officeart/2008/layout/HalfCircleOrganizationChart"/>
    <dgm:cxn modelId="{47D41BF3-9AAE-4261-AB96-A1BA16DB1CF5}" type="presParOf" srcId="{DF86B8B6-CBA8-40C9-A73B-BBCB37A6ADBA}" destId="{6D3BD327-179E-40DA-BAE0-343B5AB3B9FE}" srcOrd="1" destOrd="0" presId="urn:microsoft.com/office/officeart/2008/layout/HalfCircleOrganizationChart"/>
    <dgm:cxn modelId="{25A6043E-84E1-4776-8D52-564E0D6B462C}" type="presParOf" srcId="{6D3BD327-179E-40DA-BAE0-343B5AB3B9FE}" destId="{77AEF6F9-5CCC-45F9-A27E-6D8A9D64CF3D}" srcOrd="0" destOrd="0" presId="urn:microsoft.com/office/officeart/2008/layout/HalfCircleOrganizationChart"/>
    <dgm:cxn modelId="{2E2B11E6-9E13-47A0-98B6-33A8204772CE}" type="presParOf" srcId="{77AEF6F9-5CCC-45F9-A27E-6D8A9D64CF3D}" destId="{A0EEB8A3-4EBD-49BA-816F-FE84E2530426}" srcOrd="0" destOrd="0" presId="urn:microsoft.com/office/officeart/2008/layout/HalfCircleOrganizationChart"/>
    <dgm:cxn modelId="{33C36DAB-FFCB-4763-AB6C-713F83BC70B1}" type="presParOf" srcId="{77AEF6F9-5CCC-45F9-A27E-6D8A9D64CF3D}" destId="{74055048-A42E-4987-B7BA-6CCB7DCEBC5F}" srcOrd="1" destOrd="0" presId="urn:microsoft.com/office/officeart/2008/layout/HalfCircleOrganizationChart"/>
    <dgm:cxn modelId="{7FD53E76-300F-4C5C-84FE-0E501FA75DB7}" type="presParOf" srcId="{77AEF6F9-5CCC-45F9-A27E-6D8A9D64CF3D}" destId="{ADDF4F8C-B9FE-4EA0-BE40-A4A00B2F2457}" srcOrd="2" destOrd="0" presId="urn:microsoft.com/office/officeart/2008/layout/HalfCircleOrganizationChart"/>
    <dgm:cxn modelId="{723FF5A6-C1F5-45BE-8C14-00FC2777953F}" type="presParOf" srcId="{77AEF6F9-5CCC-45F9-A27E-6D8A9D64CF3D}" destId="{CFA435C9-7114-4B69-9CA3-E0CA89794D07}" srcOrd="3" destOrd="0" presId="urn:microsoft.com/office/officeart/2008/layout/HalfCircleOrganizationChart"/>
    <dgm:cxn modelId="{7F8F549D-09D3-4874-A9A9-226488637752}" type="presParOf" srcId="{6D3BD327-179E-40DA-BAE0-343B5AB3B9FE}" destId="{EC91EC5D-1D25-4AD8-9197-1F36F6253295}" srcOrd="1" destOrd="0" presId="urn:microsoft.com/office/officeart/2008/layout/HalfCircleOrganizationChart"/>
    <dgm:cxn modelId="{56CD6A53-DF87-46BC-9BF9-40813A401035}" type="presParOf" srcId="{EC91EC5D-1D25-4AD8-9197-1F36F6253295}" destId="{BCFDEA55-9B62-4F71-8AD9-522F98E6B09E}" srcOrd="0" destOrd="0" presId="urn:microsoft.com/office/officeart/2008/layout/HalfCircleOrganizationChart"/>
    <dgm:cxn modelId="{2C4F88E0-F8FF-4054-83F8-CD9EE5D4F38E}" type="presParOf" srcId="{EC91EC5D-1D25-4AD8-9197-1F36F6253295}" destId="{917236F9-ACCD-4460-B022-B89CAB22A0E3}" srcOrd="1" destOrd="0" presId="urn:microsoft.com/office/officeart/2008/layout/HalfCircleOrganizationChart"/>
    <dgm:cxn modelId="{A71A3A78-B740-4730-AAED-C78A5BD30CF9}" type="presParOf" srcId="{917236F9-ACCD-4460-B022-B89CAB22A0E3}" destId="{7932B4F8-270C-47C6-BD32-054348CD366E}" srcOrd="0" destOrd="0" presId="urn:microsoft.com/office/officeart/2008/layout/HalfCircleOrganizationChart"/>
    <dgm:cxn modelId="{F4EFC3BF-A59B-4172-9A6B-18164B8DD6A3}" type="presParOf" srcId="{7932B4F8-270C-47C6-BD32-054348CD366E}" destId="{14A600FB-BB25-490A-ACDB-116698E44B0D}" srcOrd="0" destOrd="0" presId="urn:microsoft.com/office/officeart/2008/layout/HalfCircleOrganizationChart"/>
    <dgm:cxn modelId="{B4B5E882-3C56-4790-B1AE-E13F2CD9AE1B}" type="presParOf" srcId="{7932B4F8-270C-47C6-BD32-054348CD366E}" destId="{1117BDF0-0F81-4B0C-A062-2A4752A29E5D}" srcOrd="1" destOrd="0" presId="urn:microsoft.com/office/officeart/2008/layout/HalfCircleOrganizationChart"/>
    <dgm:cxn modelId="{264CFACC-4334-4CE3-A44A-365289FDAFB3}" type="presParOf" srcId="{7932B4F8-270C-47C6-BD32-054348CD366E}" destId="{59C59958-EA16-494E-8775-50DD294574F9}" srcOrd="2" destOrd="0" presId="urn:microsoft.com/office/officeart/2008/layout/HalfCircleOrganizationChart"/>
    <dgm:cxn modelId="{015FAFA5-034C-4188-85DB-7168390A8E04}" type="presParOf" srcId="{7932B4F8-270C-47C6-BD32-054348CD366E}" destId="{0AFA6512-25AC-4590-BBFE-303896EE83ED}" srcOrd="3" destOrd="0" presId="urn:microsoft.com/office/officeart/2008/layout/HalfCircleOrganizationChart"/>
    <dgm:cxn modelId="{2F62F0B1-3A98-4B14-9266-068488D23EF7}" type="presParOf" srcId="{917236F9-ACCD-4460-B022-B89CAB22A0E3}" destId="{073B07B8-21E6-4646-B1FF-90D5A0D79223}" srcOrd="1" destOrd="0" presId="urn:microsoft.com/office/officeart/2008/layout/HalfCircleOrganizationChart"/>
    <dgm:cxn modelId="{A9076D1C-49AF-4CC2-98F0-CBB96553515C}" type="presParOf" srcId="{073B07B8-21E6-4646-B1FF-90D5A0D79223}" destId="{33C04734-FA0B-4F84-A883-54AFBD741411}" srcOrd="0" destOrd="0" presId="urn:microsoft.com/office/officeart/2008/layout/HalfCircleOrganizationChart"/>
    <dgm:cxn modelId="{9010EBF1-4EBB-41E3-A805-361AC8C3ED18}" type="presParOf" srcId="{073B07B8-21E6-4646-B1FF-90D5A0D79223}" destId="{0D949A1C-247C-46E2-A1DE-F1BEFAF09C3A}" srcOrd="1" destOrd="0" presId="urn:microsoft.com/office/officeart/2008/layout/HalfCircleOrganizationChart"/>
    <dgm:cxn modelId="{EE6834E8-94CD-4257-9036-CD3F6022043F}" type="presParOf" srcId="{0D949A1C-247C-46E2-A1DE-F1BEFAF09C3A}" destId="{A1B61CF7-7CFC-46E4-9F97-6179DA393E67}" srcOrd="0" destOrd="0" presId="urn:microsoft.com/office/officeart/2008/layout/HalfCircleOrganizationChart"/>
    <dgm:cxn modelId="{1442643E-5AD2-4EAE-A7BE-3E85005817AD}" type="presParOf" srcId="{A1B61CF7-7CFC-46E4-9F97-6179DA393E67}" destId="{014379D4-D0C4-466F-AC6F-CB137A695ADC}" srcOrd="0" destOrd="0" presId="urn:microsoft.com/office/officeart/2008/layout/HalfCircleOrganizationChart"/>
    <dgm:cxn modelId="{9FC32EDA-F6D6-4B03-93A2-EAC6FA247A1F}" type="presParOf" srcId="{A1B61CF7-7CFC-46E4-9F97-6179DA393E67}" destId="{52D8ACE3-6520-4648-9870-81205C2A8792}" srcOrd="1" destOrd="0" presId="urn:microsoft.com/office/officeart/2008/layout/HalfCircleOrganizationChart"/>
    <dgm:cxn modelId="{39D11A5E-3B9A-4706-8262-6544BDB8CA6E}" type="presParOf" srcId="{A1B61CF7-7CFC-46E4-9F97-6179DA393E67}" destId="{9DA576E9-662E-4104-AF80-342A4359A0C5}" srcOrd="2" destOrd="0" presId="urn:microsoft.com/office/officeart/2008/layout/HalfCircleOrganizationChart"/>
    <dgm:cxn modelId="{2CB48C00-B670-4214-A54B-D25ADE745D45}" type="presParOf" srcId="{A1B61CF7-7CFC-46E4-9F97-6179DA393E67}" destId="{942AC6F0-1B24-495F-AB5F-626BC959220F}" srcOrd="3" destOrd="0" presId="urn:microsoft.com/office/officeart/2008/layout/HalfCircleOrganizationChart"/>
    <dgm:cxn modelId="{A23D0337-CADF-41D1-B0A7-6E8135D9CA5B}" type="presParOf" srcId="{0D949A1C-247C-46E2-A1DE-F1BEFAF09C3A}" destId="{D3C979D9-CFD4-4606-A70B-03F1385B4538}" srcOrd="1" destOrd="0" presId="urn:microsoft.com/office/officeart/2008/layout/HalfCircleOrganizationChart"/>
    <dgm:cxn modelId="{843A1B98-6077-435D-B2BD-B45C844A38BA}" type="presParOf" srcId="{D3C979D9-CFD4-4606-A70B-03F1385B4538}" destId="{FCC88314-0BDF-4366-ACFF-5DD56FC815A0}" srcOrd="0" destOrd="0" presId="urn:microsoft.com/office/officeart/2008/layout/HalfCircleOrganizationChart"/>
    <dgm:cxn modelId="{E827B11F-0B99-41A1-8B17-39785236314C}" type="presParOf" srcId="{D3C979D9-CFD4-4606-A70B-03F1385B4538}" destId="{218B543E-10DD-4726-96AC-BF86E95A8BA4}" srcOrd="1" destOrd="0" presId="urn:microsoft.com/office/officeart/2008/layout/HalfCircleOrganizationChart"/>
    <dgm:cxn modelId="{05AA3C5D-99D2-4411-AAA4-3245A14E60B6}" type="presParOf" srcId="{218B543E-10DD-4726-96AC-BF86E95A8BA4}" destId="{F9A852EA-BA78-4C7D-BAB0-849E7CAF18B2}" srcOrd="0" destOrd="0" presId="urn:microsoft.com/office/officeart/2008/layout/HalfCircleOrganizationChart"/>
    <dgm:cxn modelId="{6C18D2A2-859E-4FE3-B5E2-EAAD15EB9EB8}" type="presParOf" srcId="{F9A852EA-BA78-4C7D-BAB0-849E7CAF18B2}" destId="{7D46F827-4FCC-4C3F-87B8-DA7558683CCB}" srcOrd="0" destOrd="0" presId="urn:microsoft.com/office/officeart/2008/layout/HalfCircleOrganizationChart"/>
    <dgm:cxn modelId="{DA1B32CD-0105-44DB-BC85-C2787C3851F5}" type="presParOf" srcId="{F9A852EA-BA78-4C7D-BAB0-849E7CAF18B2}" destId="{F174D387-1398-4BC0-BCFA-082143517918}" srcOrd="1" destOrd="0" presId="urn:microsoft.com/office/officeart/2008/layout/HalfCircleOrganizationChart"/>
    <dgm:cxn modelId="{0763D7D4-EF10-4FC6-A6A7-4D41E7A4E941}" type="presParOf" srcId="{F9A852EA-BA78-4C7D-BAB0-849E7CAF18B2}" destId="{E94147D6-FD13-4D37-8A4C-7DFB8C2359D3}" srcOrd="2" destOrd="0" presId="urn:microsoft.com/office/officeart/2008/layout/HalfCircleOrganizationChart"/>
    <dgm:cxn modelId="{8EDF5356-2BBD-4201-A081-CE201445496F}" type="presParOf" srcId="{F9A852EA-BA78-4C7D-BAB0-849E7CAF18B2}" destId="{D25CA9B2-0331-4B84-9795-FF208CF303EF}" srcOrd="3" destOrd="0" presId="urn:microsoft.com/office/officeart/2008/layout/HalfCircleOrganizationChart"/>
    <dgm:cxn modelId="{D99D1163-FCB8-473E-956C-ACE539C42D9E}" type="presParOf" srcId="{218B543E-10DD-4726-96AC-BF86E95A8BA4}" destId="{162482CA-E920-4E09-8BCE-715A2632B318}" srcOrd="1" destOrd="0" presId="urn:microsoft.com/office/officeart/2008/layout/HalfCircleOrganizationChart"/>
    <dgm:cxn modelId="{27193FCF-A422-48A3-9B13-4CC3295B19AC}" type="presParOf" srcId="{162482CA-E920-4E09-8BCE-715A2632B318}" destId="{B9D107BD-4373-45B8-9097-7FC7714EB6C1}" srcOrd="0" destOrd="0" presId="urn:microsoft.com/office/officeart/2008/layout/HalfCircleOrganizationChart"/>
    <dgm:cxn modelId="{81E70EF4-E354-4FF7-A03A-E605DC8F1F56}" type="presParOf" srcId="{162482CA-E920-4E09-8BCE-715A2632B318}" destId="{33ECD7FA-0610-47BB-8370-B011C0B60609}" srcOrd="1" destOrd="0" presId="urn:microsoft.com/office/officeart/2008/layout/HalfCircleOrganizationChart"/>
    <dgm:cxn modelId="{76DCD4C5-E790-4D10-9814-8802BAB56E2D}" type="presParOf" srcId="{33ECD7FA-0610-47BB-8370-B011C0B60609}" destId="{1B2A5A63-F0ED-4DD2-AC27-954B981C563F}" srcOrd="0" destOrd="0" presId="urn:microsoft.com/office/officeart/2008/layout/HalfCircleOrganizationChart"/>
    <dgm:cxn modelId="{11B650F6-FD9F-4F97-AFDA-C9C6CC31ED1D}" type="presParOf" srcId="{1B2A5A63-F0ED-4DD2-AC27-954B981C563F}" destId="{5F460A8B-003A-4A40-B731-2D0733C29A46}" srcOrd="0" destOrd="0" presId="urn:microsoft.com/office/officeart/2008/layout/HalfCircleOrganizationChart"/>
    <dgm:cxn modelId="{C69857A0-4871-4B9D-811A-11F3EC8D5D2E}" type="presParOf" srcId="{1B2A5A63-F0ED-4DD2-AC27-954B981C563F}" destId="{EA2DA953-0151-4BFF-846D-66B742BB5F6F}" srcOrd="1" destOrd="0" presId="urn:microsoft.com/office/officeart/2008/layout/HalfCircleOrganizationChart"/>
    <dgm:cxn modelId="{57E4EFE6-521E-4FED-BEF6-2591EBB2ACBC}" type="presParOf" srcId="{1B2A5A63-F0ED-4DD2-AC27-954B981C563F}" destId="{0B51951C-5C66-45F2-9969-A480E4EDD3F6}" srcOrd="2" destOrd="0" presId="urn:microsoft.com/office/officeart/2008/layout/HalfCircleOrganizationChart"/>
    <dgm:cxn modelId="{0C8A56AC-C56D-491E-9ED7-DF0C6634DE4C}" type="presParOf" srcId="{1B2A5A63-F0ED-4DD2-AC27-954B981C563F}" destId="{D23F9C98-6657-4161-9565-77ACF4FA98E6}" srcOrd="3" destOrd="0" presId="urn:microsoft.com/office/officeart/2008/layout/HalfCircleOrganizationChart"/>
    <dgm:cxn modelId="{0790B9AE-FC58-49EB-8247-C422E61986E1}" type="presParOf" srcId="{33ECD7FA-0610-47BB-8370-B011C0B60609}" destId="{19619059-35EC-47FA-9D4F-14C9BD4D7C24}" srcOrd="1" destOrd="0" presId="urn:microsoft.com/office/officeart/2008/layout/HalfCircleOrganizationChart"/>
    <dgm:cxn modelId="{04ACDE69-0B23-46B6-B2EF-8D66F823298A}" type="presParOf" srcId="{19619059-35EC-47FA-9D4F-14C9BD4D7C24}" destId="{94E824AE-6DAC-492C-8CE3-B2F134C1A653}" srcOrd="0" destOrd="0" presId="urn:microsoft.com/office/officeart/2008/layout/HalfCircleOrganizationChart"/>
    <dgm:cxn modelId="{25FEF373-1273-4FCD-B499-76AB44C61B30}" type="presParOf" srcId="{19619059-35EC-47FA-9D4F-14C9BD4D7C24}" destId="{32CD001C-5EC9-4449-AD1B-CEEDDECBA240}" srcOrd="1" destOrd="0" presId="urn:microsoft.com/office/officeart/2008/layout/HalfCircleOrganizationChart"/>
    <dgm:cxn modelId="{56184F89-64F5-408A-97AE-B738D74A1634}" type="presParOf" srcId="{32CD001C-5EC9-4449-AD1B-CEEDDECBA240}" destId="{FC8F7998-270C-4609-A7E8-C2F4867F6449}" srcOrd="0" destOrd="0" presId="urn:microsoft.com/office/officeart/2008/layout/HalfCircleOrganizationChart"/>
    <dgm:cxn modelId="{6A58E662-5551-4305-80C5-DC41370F4AF8}" type="presParOf" srcId="{FC8F7998-270C-4609-A7E8-C2F4867F6449}" destId="{FE9385AC-05B9-41FD-9921-8D7EC0877E16}" srcOrd="0" destOrd="0" presId="urn:microsoft.com/office/officeart/2008/layout/HalfCircleOrganizationChart"/>
    <dgm:cxn modelId="{6671453F-0D6E-4D2D-80E5-BECAC68D4F3D}" type="presParOf" srcId="{FC8F7998-270C-4609-A7E8-C2F4867F6449}" destId="{8AB03097-FAFC-429D-964B-39F2EEE63E30}" srcOrd="1" destOrd="0" presId="urn:microsoft.com/office/officeart/2008/layout/HalfCircleOrganizationChart"/>
    <dgm:cxn modelId="{90DE9773-5BE5-4530-BF1C-53BCC1136496}" type="presParOf" srcId="{FC8F7998-270C-4609-A7E8-C2F4867F6449}" destId="{AD46584B-9AE1-4E1F-B4DC-5E6F8BE091B7}" srcOrd="2" destOrd="0" presId="urn:microsoft.com/office/officeart/2008/layout/HalfCircleOrganizationChart"/>
    <dgm:cxn modelId="{BF69893B-EACB-4EE3-8F21-8449C83702F9}" type="presParOf" srcId="{FC8F7998-270C-4609-A7E8-C2F4867F6449}" destId="{90C62B9E-FE3F-45F2-9118-FAF77EDDF6CA}" srcOrd="3" destOrd="0" presId="urn:microsoft.com/office/officeart/2008/layout/HalfCircleOrganizationChart"/>
    <dgm:cxn modelId="{FE0B9C8F-0831-4548-B6FA-BA579BD26013}" type="presParOf" srcId="{32CD001C-5EC9-4449-AD1B-CEEDDECBA240}" destId="{F16D9504-46FD-48CB-9651-19661BBD760D}" srcOrd="1" destOrd="0" presId="urn:microsoft.com/office/officeart/2008/layout/HalfCircleOrganizationChart"/>
    <dgm:cxn modelId="{CEE05249-4166-4F31-925C-6A66EBD3657B}" type="presParOf" srcId="{F16D9504-46FD-48CB-9651-19661BBD760D}" destId="{C3E88674-89B3-4856-BB02-C6F4E6773191}" srcOrd="0" destOrd="0" presId="urn:microsoft.com/office/officeart/2008/layout/HalfCircleOrganizationChart"/>
    <dgm:cxn modelId="{A1B2ACF4-E275-4A91-9458-176C5C57B8F0}" type="presParOf" srcId="{F16D9504-46FD-48CB-9651-19661BBD760D}" destId="{89BBD92C-D34C-4615-A6BD-AC8C548CEF9C}" srcOrd="1" destOrd="0" presId="urn:microsoft.com/office/officeart/2008/layout/HalfCircleOrganizationChart"/>
    <dgm:cxn modelId="{686DC05B-029E-4D2D-A3A6-65916CD6A40B}" type="presParOf" srcId="{89BBD92C-D34C-4615-A6BD-AC8C548CEF9C}" destId="{08B0F528-5C92-4290-8EFB-5F9894DD9B6C}" srcOrd="0" destOrd="0" presId="urn:microsoft.com/office/officeart/2008/layout/HalfCircleOrganizationChart"/>
    <dgm:cxn modelId="{29172EA3-A769-47A4-9A4F-E454BC3E28B3}" type="presParOf" srcId="{08B0F528-5C92-4290-8EFB-5F9894DD9B6C}" destId="{3C233C5A-D775-4083-86CE-F7930F049E5C}" srcOrd="0" destOrd="0" presId="urn:microsoft.com/office/officeart/2008/layout/HalfCircleOrganizationChart"/>
    <dgm:cxn modelId="{8DCBFF34-00CB-4CD7-B178-9DEAB2F7E6D7}" type="presParOf" srcId="{08B0F528-5C92-4290-8EFB-5F9894DD9B6C}" destId="{6217FF07-8074-4DDF-962A-7201414644D3}" srcOrd="1" destOrd="0" presId="urn:microsoft.com/office/officeart/2008/layout/HalfCircleOrganizationChart"/>
    <dgm:cxn modelId="{F282DE32-3F77-46E1-9161-81AC12F57D93}" type="presParOf" srcId="{08B0F528-5C92-4290-8EFB-5F9894DD9B6C}" destId="{36E12B3E-9CF3-467B-A810-D5BF74CB65FA}" srcOrd="2" destOrd="0" presId="urn:microsoft.com/office/officeart/2008/layout/HalfCircleOrganizationChart"/>
    <dgm:cxn modelId="{74E2D051-F190-4E6D-901C-1C32271292BB}" type="presParOf" srcId="{08B0F528-5C92-4290-8EFB-5F9894DD9B6C}" destId="{2DBBABD3-8439-4768-B9F1-0A389EDEFA22}" srcOrd="3" destOrd="0" presId="urn:microsoft.com/office/officeart/2008/layout/HalfCircleOrganizationChart"/>
    <dgm:cxn modelId="{252875A2-2C20-4DBF-9D5E-4403EE479F34}" type="presParOf" srcId="{89BBD92C-D34C-4615-A6BD-AC8C548CEF9C}" destId="{9B00A0C5-4669-4396-95F0-91D1002D4ED2}" srcOrd="1" destOrd="0" presId="urn:microsoft.com/office/officeart/2008/layout/HalfCircleOrganizationChart"/>
    <dgm:cxn modelId="{695A8BF1-0D0C-43A5-9C21-D065B8953634}" type="presParOf" srcId="{9B00A0C5-4669-4396-95F0-91D1002D4ED2}" destId="{ABBA8765-2157-4178-BA81-43761189F27F}" srcOrd="0" destOrd="0" presId="urn:microsoft.com/office/officeart/2008/layout/HalfCircleOrganizationChart"/>
    <dgm:cxn modelId="{2F6D0616-EA10-4F54-BF90-8B39046CED41}" type="presParOf" srcId="{9B00A0C5-4669-4396-95F0-91D1002D4ED2}" destId="{5591675B-B8B4-43A4-B2A0-DFA81941C761}" srcOrd="1" destOrd="0" presId="urn:microsoft.com/office/officeart/2008/layout/HalfCircleOrganizationChart"/>
    <dgm:cxn modelId="{76E4A25B-6DF2-4A07-9F42-91F5454C1632}" type="presParOf" srcId="{5591675B-B8B4-43A4-B2A0-DFA81941C761}" destId="{902C3B92-A711-4E64-ABBB-80DAAE396BB2}" srcOrd="0" destOrd="0" presId="urn:microsoft.com/office/officeart/2008/layout/HalfCircleOrganizationChart"/>
    <dgm:cxn modelId="{ECE3AA9C-0A19-422D-BA6C-B1EA82EADBD0}" type="presParOf" srcId="{902C3B92-A711-4E64-ABBB-80DAAE396BB2}" destId="{A266CD17-D484-477C-AAF3-DAB94938A77D}" srcOrd="0" destOrd="0" presId="urn:microsoft.com/office/officeart/2008/layout/HalfCircleOrganizationChart"/>
    <dgm:cxn modelId="{EE6BA090-3D74-4ECB-B4B2-7AE01269DE97}" type="presParOf" srcId="{902C3B92-A711-4E64-ABBB-80DAAE396BB2}" destId="{4A9E5816-6493-40F8-B58E-DF3D52104237}" srcOrd="1" destOrd="0" presId="urn:microsoft.com/office/officeart/2008/layout/HalfCircleOrganizationChart"/>
    <dgm:cxn modelId="{B6389FC7-FC54-46AA-8E3C-2C27F0905056}" type="presParOf" srcId="{902C3B92-A711-4E64-ABBB-80DAAE396BB2}" destId="{F31DC313-6AE1-423F-B788-42C4D72C514F}" srcOrd="2" destOrd="0" presId="urn:microsoft.com/office/officeart/2008/layout/HalfCircleOrganizationChart"/>
    <dgm:cxn modelId="{4376C176-39EC-4053-8C5E-3129A81EC853}" type="presParOf" srcId="{902C3B92-A711-4E64-ABBB-80DAAE396BB2}" destId="{69C92D48-FEA4-4E9E-BDB3-5CA873A563FD}" srcOrd="3" destOrd="0" presId="urn:microsoft.com/office/officeart/2008/layout/HalfCircleOrganizationChart"/>
    <dgm:cxn modelId="{1537B2DE-F841-431A-AC83-51CD179256A1}" type="presParOf" srcId="{5591675B-B8B4-43A4-B2A0-DFA81941C761}" destId="{F52E4A85-F2F9-484D-8099-C2E61706C943}" srcOrd="1" destOrd="0" presId="urn:microsoft.com/office/officeart/2008/layout/HalfCircleOrganizationChart"/>
    <dgm:cxn modelId="{0947D131-ED6E-495D-891B-A7977599B7FF}" type="presParOf" srcId="{F52E4A85-F2F9-484D-8099-C2E61706C943}" destId="{9EA07014-7D10-45C0-AC27-7A39CA590CA0}" srcOrd="0" destOrd="0" presId="urn:microsoft.com/office/officeart/2008/layout/HalfCircleOrganizationChart"/>
    <dgm:cxn modelId="{5432A1F0-0313-4945-BAE7-BCA5146E4FFF}" type="presParOf" srcId="{F52E4A85-F2F9-484D-8099-C2E61706C943}" destId="{38AE3AE3-623D-432A-8ECE-3CAAAF9D1F6E}" srcOrd="1" destOrd="0" presId="urn:microsoft.com/office/officeart/2008/layout/HalfCircleOrganizationChart"/>
    <dgm:cxn modelId="{707627BA-BF46-4B76-A181-09E29EBB6000}" type="presParOf" srcId="{38AE3AE3-623D-432A-8ECE-3CAAAF9D1F6E}" destId="{567CE925-3ECF-4711-95C4-65A50CC8373F}" srcOrd="0" destOrd="0" presId="urn:microsoft.com/office/officeart/2008/layout/HalfCircleOrganizationChart"/>
    <dgm:cxn modelId="{AEA8BB00-75B3-4B59-9056-2AEDB23CE49B}" type="presParOf" srcId="{567CE925-3ECF-4711-95C4-65A50CC8373F}" destId="{E12160EF-4661-448E-9ECB-725892396DEE}" srcOrd="0" destOrd="0" presId="urn:microsoft.com/office/officeart/2008/layout/HalfCircleOrganizationChart"/>
    <dgm:cxn modelId="{3688A961-8C8B-4C76-A3F7-ACA5E2B20A16}" type="presParOf" srcId="{567CE925-3ECF-4711-95C4-65A50CC8373F}" destId="{6781F3C8-5F68-4A13-9C3F-B86BCBED33ED}" srcOrd="1" destOrd="0" presId="urn:microsoft.com/office/officeart/2008/layout/HalfCircleOrganizationChart"/>
    <dgm:cxn modelId="{49E32FED-7AA6-4C4F-B4A4-A8B39EBA61B8}" type="presParOf" srcId="{567CE925-3ECF-4711-95C4-65A50CC8373F}" destId="{8C88BEF2-BD6B-4F09-8F12-6A206257294B}" srcOrd="2" destOrd="0" presId="urn:microsoft.com/office/officeart/2008/layout/HalfCircleOrganizationChart"/>
    <dgm:cxn modelId="{E63BAD2B-D94C-4A8B-A12B-A67D25D0DC7C}" type="presParOf" srcId="{567CE925-3ECF-4711-95C4-65A50CC8373F}" destId="{50ADC83B-044D-4236-8E3C-A807DA099128}" srcOrd="3" destOrd="0" presId="urn:microsoft.com/office/officeart/2008/layout/HalfCircleOrganizationChart"/>
    <dgm:cxn modelId="{A1EB9C20-1B31-4DEA-8729-E51B8CBFAC2E}" type="presParOf" srcId="{38AE3AE3-623D-432A-8ECE-3CAAAF9D1F6E}" destId="{F6F4A275-AC94-4E82-B3D0-E5D745F059A0}" srcOrd="1" destOrd="0" presId="urn:microsoft.com/office/officeart/2008/layout/HalfCircleOrganizationChart"/>
    <dgm:cxn modelId="{9D1E09CF-5E8E-457B-8723-EDC14E466DF5}" type="presParOf" srcId="{F6F4A275-AC94-4E82-B3D0-E5D745F059A0}" destId="{39AC5A46-D9B7-41A9-BA6A-A0C786EA8CA2}" srcOrd="0" destOrd="0" presId="urn:microsoft.com/office/officeart/2008/layout/HalfCircleOrganizationChart"/>
    <dgm:cxn modelId="{26ADA96D-3D8C-4599-AD9A-87B49462B63B}" type="presParOf" srcId="{F6F4A275-AC94-4E82-B3D0-E5D745F059A0}" destId="{699F2E35-A8B4-4E16-91DA-597A27CFB7FC}" srcOrd="1" destOrd="0" presId="urn:microsoft.com/office/officeart/2008/layout/HalfCircleOrganizationChart"/>
    <dgm:cxn modelId="{58D81F57-6CB2-419D-9DCC-B3CEE69BD894}" type="presParOf" srcId="{699F2E35-A8B4-4E16-91DA-597A27CFB7FC}" destId="{F3BFA48F-7C9D-4959-A340-4D272B15CAF3}" srcOrd="0" destOrd="0" presId="urn:microsoft.com/office/officeart/2008/layout/HalfCircleOrganizationChart"/>
    <dgm:cxn modelId="{18BABC33-B744-4041-81BB-C04DEF3F075A}" type="presParOf" srcId="{F3BFA48F-7C9D-4959-A340-4D272B15CAF3}" destId="{56B33CF4-281B-4151-8A2D-5FE39912C93A}" srcOrd="0" destOrd="0" presId="urn:microsoft.com/office/officeart/2008/layout/HalfCircleOrganizationChart"/>
    <dgm:cxn modelId="{9B383A44-CEAA-4E8F-9AE7-CFE4D2CB9DEA}" type="presParOf" srcId="{F3BFA48F-7C9D-4959-A340-4D272B15CAF3}" destId="{E81B3D49-38DE-45C2-85F0-F7B196B5DAC9}" srcOrd="1" destOrd="0" presId="urn:microsoft.com/office/officeart/2008/layout/HalfCircleOrganizationChart"/>
    <dgm:cxn modelId="{0D9A089D-47CE-45FF-8F4E-617542AF0386}" type="presParOf" srcId="{F3BFA48F-7C9D-4959-A340-4D272B15CAF3}" destId="{E49612D9-5CD6-41BE-BA70-EF813466EFA8}" srcOrd="2" destOrd="0" presId="urn:microsoft.com/office/officeart/2008/layout/HalfCircleOrganizationChart"/>
    <dgm:cxn modelId="{06137B99-EA82-4AEC-BF77-E144AE232912}" type="presParOf" srcId="{F3BFA48F-7C9D-4959-A340-4D272B15CAF3}" destId="{E30AE0B4-0F50-49DB-8B00-FEDC6B0F6461}" srcOrd="3" destOrd="0" presId="urn:microsoft.com/office/officeart/2008/layout/HalfCircleOrganizationChart"/>
    <dgm:cxn modelId="{C1BDA301-1DAA-4219-842E-B7B267C2101D}" type="presParOf" srcId="{699F2E35-A8B4-4E16-91DA-597A27CFB7FC}" destId="{57E560D9-BAFC-4776-AE5B-CD477A02CC12}" srcOrd="1" destOrd="0" presId="urn:microsoft.com/office/officeart/2008/layout/HalfCircleOrganizationChart"/>
    <dgm:cxn modelId="{2B8D69EF-B579-4627-8C43-15BCC68ED614}" type="presParOf" srcId="{57E560D9-BAFC-4776-AE5B-CD477A02CC12}" destId="{B68A3713-895E-4DE9-BB85-ADE37B0EC61B}" srcOrd="0" destOrd="0" presId="urn:microsoft.com/office/officeart/2008/layout/HalfCircleOrganizationChart"/>
    <dgm:cxn modelId="{43B7B948-099A-4FB2-AFB5-6B05CBE82A60}" type="presParOf" srcId="{57E560D9-BAFC-4776-AE5B-CD477A02CC12}" destId="{C21BA5A5-6065-4B6B-8B72-6FAADDEAC463}" srcOrd="1" destOrd="0" presId="urn:microsoft.com/office/officeart/2008/layout/HalfCircleOrganizationChart"/>
    <dgm:cxn modelId="{96228B19-F4E7-4B7E-867A-A4C9D69755B1}" type="presParOf" srcId="{C21BA5A5-6065-4B6B-8B72-6FAADDEAC463}" destId="{4D94CAAE-0B95-4002-B05E-2C8278B3FF48}" srcOrd="0" destOrd="0" presId="urn:microsoft.com/office/officeart/2008/layout/HalfCircleOrganizationChart"/>
    <dgm:cxn modelId="{2981C406-3FF0-4FF5-A6C3-F5A4A8A455F5}" type="presParOf" srcId="{4D94CAAE-0B95-4002-B05E-2C8278B3FF48}" destId="{03FD0D7C-6B88-4693-9703-78CCBBC73EB3}" srcOrd="0" destOrd="0" presId="urn:microsoft.com/office/officeart/2008/layout/HalfCircleOrganizationChart"/>
    <dgm:cxn modelId="{02A7273E-2A8A-4F95-903F-50156A2B4BFC}" type="presParOf" srcId="{4D94CAAE-0B95-4002-B05E-2C8278B3FF48}" destId="{32C004D1-AC2A-4851-85CC-FC29A79D2D78}" srcOrd="1" destOrd="0" presId="urn:microsoft.com/office/officeart/2008/layout/HalfCircleOrganizationChart"/>
    <dgm:cxn modelId="{55E5B4C9-6601-42EE-85A2-D7F521D29523}" type="presParOf" srcId="{4D94CAAE-0B95-4002-B05E-2C8278B3FF48}" destId="{DF749706-18C2-4142-A9CC-89512F10046B}" srcOrd="2" destOrd="0" presId="urn:microsoft.com/office/officeart/2008/layout/HalfCircleOrganizationChart"/>
    <dgm:cxn modelId="{67472C60-04B4-4DD3-A909-A745F2EE5208}" type="presParOf" srcId="{4D94CAAE-0B95-4002-B05E-2C8278B3FF48}" destId="{FF0FDE0E-0DA4-48E2-B4B9-5EC0B9F23436}" srcOrd="3" destOrd="0" presId="urn:microsoft.com/office/officeart/2008/layout/HalfCircleOrganizationChart"/>
    <dgm:cxn modelId="{9B5D61D0-125D-49E8-8293-4D7CFFBB3222}" type="presParOf" srcId="{C21BA5A5-6065-4B6B-8B72-6FAADDEAC463}" destId="{89132E77-EF5E-4063-B771-C4388F82E691}" srcOrd="1" destOrd="0" presId="urn:microsoft.com/office/officeart/2008/layout/HalfCircleOrganizationChart"/>
    <dgm:cxn modelId="{7F2A9A6D-ED17-48B6-997E-A2996E56D941}" type="presParOf" srcId="{89132E77-EF5E-4063-B771-C4388F82E691}" destId="{D204F22C-CE59-4EF5-BA9E-90FFC3748570}" srcOrd="0" destOrd="0" presId="urn:microsoft.com/office/officeart/2008/layout/HalfCircleOrganizationChart"/>
    <dgm:cxn modelId="{D32539CF-68AF-438C-B0DF-43190651B14A}" type="presParOf" srcId="{89132E77-EF5E-4063-B771-C4388F82E691}" destId="{10A2AD2F-70D5-42BB-B060-DFB813102F65}" srcOrd="1" destOrd="0" presId="urn:microsoft.com/office/officeart/2008/layout/HalfCircleOrganizationChart"/>
    <dgm:cxn modelId="{6DCE1868-B087-4357-BDB9-2BBF99B84526}" type="presParOf" srcId="{10A2AD2F-70D5-42BB-B060-DFB813102F65}" destId="{53A672A2-B1D7-4C2E-8EB9-83F52ADA0A0C}" srcOrd="0" destOrd="0" presId="urn:microsoft.com/office/officeart/2008/layout/HalfCircleOrganizationChart"/>
    <dgm:cxn modelId="{852F0D69-3621-491C-B45C-CF8FD279F89E}" type="presParOf" srcId="{53A672A2-B1D7-4C2E-8EB9-83F52ADA0A0C}" destId="{0FC20EF6-04B5-474B-BC0C-2B0AD92B5910}" srcOrd="0" destOrd="0" presId="urn:microsoft.com/office/officeart/2008/layout/HalfCircleOrganizationChart"/>
    <dgm:cxn modelId="{62B2FE5F-BF30-43FF-BD69-735E91EEAD56}" type="presParOf" srcId="{53A672A2-B1D7-4C2E-8EB9-83F52ADA0A0C}" destId="{8BCCC2E7-5489-4F30-8874-1776ACC321C4}" srcOrd="1" destOrd="0" presId="urn:microsoft.com/office/officeart/2008/layout/HalfCircleOrganizationChart"/>
    <dgm:cxn modelId="{99E72E93-4210-42C8-A569-10448EA8F14F}" type="presParOf" srcId="{53A672A2-B1D7-4C2E-8EB9-83F52ADA0A0C}" destId="{146FB95F-1609-448D-94E2-EA69FFE163D1}" srcOrd="2" destOrd="0" presId="urn:microsoft.com/office/officeart/2008/layout/HalfCircleOrganizationChart"/>
    <dgm:cxn modelId="{875EC744-4C36-4BA4-AA8D-7A7B238F1158}" type="presParOf" srcId="{53A672A2-B1D7-4C2E-8EB9-83F52ADA0A0C}" destId="{74EB7B99-CD42-4F76-A0C7-17E9416C1AE3}" srcOrd="3" destOrd="0" presId="urn:microsoft.com/office/officeart/2008/layout/HalfCircleOrganizationChart"/>
    <dgm:cxn modelId="{9FCFC478-068A-4C74-9F10-5979956897E6}" type="presParOf" srcId="{10A2AD2F-70D5-42BB-B060-DFB813102F65}" destId="{BF6253ED-38C1-4BC2-ACE5-274DDAA47A10}" srcOrd="1" destOrd="0" presId="urn:microsoft.com/office/officeart/2008/layout/HalfCircleOrganizationChart"/>
    <dgm:cxn modelId="{0262BAE1-1493-4C5B-B40F-A4955576C021}" type="presParOf" srcId="{BF6253ED-38C1-4BC2-ACE5-274DDAA47A10}" destId="{716DAC80-4410-43A1-A43D-BABF00B757AB}" srcOrd="0" destOrd="0" presId="urn:microsoft.com/office/officeart/2008/layout/HalfCircleOrganizationChart"/>
    <dgm:cxn modelId="{1B773C4B-4EBC-4C6F-BE1B-3AE297BA4DF2}" type="presParOf" srcId="{BF6253ED-38C1-4BC2-ACE5-274DDAA47A10}" destId="{13171E87-1695-4DB5-9F92-2DD4A7580465}" srcOrd="1" destOrd="0" presId="urn:microsoft.com/office/officeart/2008/layout/HalfCircleOrganizationChart"/>
    <dgm:cxn modelId="{3B3311F6-367F-4ECC-8B63-E99627EC1CCC}" type="presParOf" srcId="{13171E87-1695-4DB5-9F92-2DD4A7580465}" destId="{8FCFE523-7FEF-43C9-AB1B-B8EC26543EB6}" srcOrd="0" destOrd="0" presId="urn:microsoft.com/office/officeart/2008/layout/HalfCircleOrganizationChart"/>
    <dgm:cxn modelId="{04B63E13-3C84-4608-89D3-DE8204739D9F}" type="presParOf" srcId="{8FCFE523-7FEF-43C9-AB1B-B8EC26543EB6}" destId="{CE532FD2-BE27-4709-ACD2-A4962A4DA5ED}" srcOrd="0" destOrd="0" presId="urn:microsoft.com/office/officeart/2008/layout/HalfCircleOrganizationChart"/>
    <dgm:cxn modelId="{E79D990A-756C-4639-9AB8-7C5F459F89C7}" type="presParOf" srcId="{8FCFE523-7FEF-43C9-AB1B-B8EC26543EB6}" destId="{B3BE3BAD-1D14-4C5D-9F2F-47C019DAAF19}" srcOrd="1" destOrd="0" presId="urn:microsoft.com/office/officeart/2008/layout/HalfCircleOrganizationChart"/>
    <dgm:cxn modelId="{3CEA8244-A3CD-4B66-B6A0-BD757A9F3192}" type="presParOf" srcId="{8FCFE523-7FEF-43C9-AB1B-B8EC26543EB6}" destId="{FB2BE99B-5272-4608-881A-E26855817B40}" srcOrd="2" destOrd="0" presId="urn:microsoft.com/office/officeart/2008/layout/HalfCircleOrganizationChart"/>
    <dgm:cxn modelId="{4DF0CF70-3C49-41E3-B62D-46A3F2FF207A}" type="presParOf" srcId="{8FCFE523-7FEF-43C9-AB1B-B8EC26543EB6}" destId="{DE81C07D-B3B9-46CC-A324-E8D90EF0BACE}" srcOrd="3" destOrd="0" presId="urn:microsoft.com/office/officeart/2008/layout/HalfCircleOrganizationChart"/>
    <dgm:cxn modelId="{1CF2E1BC-2D0D-4E59-BFD7-D81D8606CBCE}" type="presParOf" srcId="{13171E87-1695-4DB5-9F92-2DD4A7580465}" destId="{66EB7F84-210C-47B2-A52D-D9AD97D7B7A8}" srcOrd="1" destOrd="0" presId="urn:microsoft.com/office/officeart/2008/layout/HalfCircleOrganizationChart"/>
    <dgm:cxn modelId="{314F33F6-46ED-4BCD-9B22-64BC5A6CE950}" type="presParOf" srcId="{66EB7F84-210C-47B2-A52D-D9AD97D7B7A8}" destId="{7A634502-82D1-47CB-8336-8FB62E06695D}" srcOrd="0" destOrd="0" presId="urn:microsoft.com/office/officeart/2008/layout/HalfCircleOrganizationChart"/>
    <dgm:cxn modelId="{4996DD6E-46C0-4129-9C0C-D9AEEE9124AD}" type="presParOf" srcId="{66EB7F84-210C-47B2-A52D-D9AD97D7B7A8}" destId="{6C1CE27D-0921-4E37-B7AC-9F2BE2916E99}" srcOrd="1" destOrd="0" presId="urn:microsoft.com/office/officeart/2008/layout/HalfCircleOrganizationChart"/>
    <dgm:cxn modelId="{9201B603-48B9-405F-A399-4111BA0D4C3A}" type="presParOf" srcId="{6C1CE27D-0921-4E37-B7AC-9F2BE2916E99}" destId="{350EF8B9-902F-4627-AF0D-C6D5A87A629D}" srcOrd="0" destOrd="0" presId="urn:microsoft.com/office/officeart/2008/layout/HalfCircleOrganizationChart"/>
    <dgm:cxn modelId="{B5541C79-ED39-4A54-909D-D9A25ACE390F}" type="presParOf" srcId="{350EF8B9-902F-4627-AF0D-C6D5A87A629D}" destId="{22CB7AAB-EA82-4593-9C62-DF92C90EC325}" srcOrd="0" destOrd="0" presId="urn:microsoft.com/office/officeart/2008/layout/HalfCircleOrganizationChart"/>
    <dgm:cxn modelId="{2E84C65A-CA88-4ECC-91C7-0CB21CF66530}" type="presParOf" srcId="{350EF8B9-902F-4627-AF0D-C6D5A87A629D}" destId="{D67ACDD0-ECC7-49EE-BD43-4433C6A61B23}" srcOrd="1" destOrd="0" presId="urn:microsoft.com/office/officeart/2008/layout/HalfCircleOrganizationChart"/>
    <dgm:cxn modelId="{6104A607-A46F-483B-903D-31629A43131D}" type="presParOf" srcId="{350EF8B9-902F-4627-AF0D-C6D5A87A629D}" destId="{956713D4-D257-49E9-AD2C-1DCBA1FB0FBB}" srcOrd="2" destOrd="0" presId="urn:microsoft.com/office/officeart/2008/layout/HalfCircleOrganizationChart"/>
    <dgm:cxn modelId="{87195C5A-774A-4C13-A5A9-D8153E7BFE9A}" type="presParOf" srcId="{350EF8B9-902F-4627-AF0D-C6D5A87A629D}" destId="{537A3C24-93E8-4FC0-A38F-9C0DB30A0705}" srcOrd="3" destOrd="0" presId="urn:microsoft.com/office/officeart/2008/layout/HalfCircleOrganizationChart"/>
    <dgm:cxn modelId="{4DDF0E82-D010-45B8-8022-A1A4FA458D3A}" type="presParOf" srcId="{6C1CE27D-0921-4E37-B7AC-9F2BE2916E99}" destId="{078EE4AC-8A38-494A-AB13-E8384D22B6E8}" srcOrd="1" destOrd="0" presId="urn:microsoft.com/office/officeart/2008/layout/HalfCircleOrganizationChart"/>
    <dgm:cxn modelId="{395999A1-8C53-4E3E-A8B4-EDB3C08B3629}" type="presParOf" srcId="{078EE4AC-8A38-494A-AB13-E8384D22B6E8}" destId="{D2F37905-5D2B-46BD-9104-7DBD38B35530}" srcOrd="0" destOrd="0" presId="urn:microsoft.com/office/officeart/2008/layout/HalfCircleOrganizationChart"/>
    <dgm:cxn modelId="{91C45736-BA91-4A16-B109-97277A78D001}" type="presParOf" srcId="{078EE4AC-8A38-494A-AB13-E8384D22B6E8}" destId="{76142259-60BE-48A5-808C-CB285A5B92AA}" srcOrd="1" destOrd="0" presId="urn:microsoft.com/office/officeart/2008/layout/HalfCircleOrganizationChart"/>
    <dgm:cxn modelId="{A2B3C700-D35C-472D-9CFA-8969C678D92B}" type="presParOf" srcId="{76142259-60BE-48A5-808C-CB285A5B92AA}" destId="{0A70742D-BC85-4AAB-AE97-8BA80EC180E6}" srcOrd="0" destOrd="0" presId="urn:microsoft.com/office/officeart/2008/layout/HalfCircleOrganizationChart"/>
    <dgm:cxn modelId="{2B8F218B-793A-422A-86DF-22C6D55FAB61}" type="presParOf" srcId="{0A70742D-BC85-4AAB-AE97-8BA80EC180E6}" destId="{68306BAF-84EF-4FA8-9E2B-5AFB3746A255}" srcOrd="0" destOrd="0" presId="urn:microsoft.com/office/officeart/2008/layout/HalfCircleOrganizationChart"/>
    <dgm:cxn modelId="{34B7F558-5A26-4C74-A266-42BCC9E3CD4A}" type="presParOf" srcId="{0A70742D-BC85-4AAB-AE97-8BA80EC180E6}" destId="{2B9E065F-0B15-4826-BD4A-45B333B8CA9B}" srcOrd="1" destOrd="0" presId="urn:microsoft.com/office/officeart/2008/layout/HalfCircleOrganizationChart"/>
    <dgm:cxn modelId="{EA3EFA64-F6C0-4C41-897F-A98811D0FF8A}" type="presParOf" srcId="{0A70742D-BC85-4AAB-AE97-8BA80EC180E6}" destId="{CFA8F809-7518-412A-923E-B051EEC16A61}" srcOrd="2" destOrd="0" presId="urn:microsoft.com/office/officeart/2008/layout/HalfCircleOrganizationChart"/>
    <dgm:cxn modelId="{1F73AF97-A909-45FB-B116-F63DA32107B8}" type="presParOf" srcId="{0A70742D-BC85-4AAB-AE97-8BA80EC180E6}" destId="{41BB0A4C-3457-47DD-85D8-F81B18BC5B63}" srcOrd="3" destOrd="0" presId="urn:microsoft.com/office/officeart/2008/layout/HalfCircleOrganizationChart"/>
    <dgm:cxn modelId="{72D2B0F8-4096-4154-830E-BE19BF7DBBEF}" type="presParOf" srcId="{76142259-60BE-48A5-808C-CB285A5B92AA}" destId="{B48F8F01-50BF-4F0E-BB49-4523335DA7AB}" srcOrd="1" destOrd="0" presId="urn:microsoft.com/office/officeart/2008/layout/HalfCircleOrganizationChart"/>
    <dgm:cxn modelId="{B31E73C8-01FD-4F01-8983-1B0B30D66E8F}" type="presParOf" srcId="{B48F8F01-50BF-4F0E-BB49-4523335DA7AB}" destId="{B5CB31BF-4620-4AC7-8933-561BBF92F27F}" srcOrd="0" destOrd="0" presId="urn:microsoft.com/office/officeart/2008/layout/HalfCircleOrganizationChart"/>
    <dgm:cxn modelId="{9F4B7568-CA1C-4715-9C15-C46D6F15F447}" type="presParOf" srcId="{B48F8F01-50BF-4F0E-BB49-4523335DA7AB}" destId="{890840B8-C71C-44A3-A3A1-1384F9B811E9}" srcOrd="1" destOrd="0" presId="urn:microsoft.com/office/officeart/2008/layout/HalfCircleOrganizationChart"/>
    <dgm:cxn modelId="{2B0B927C-CCDC-4BC4-AA25-F60E0800DDCE}" type="presParOf" srcId="{890840B8-C71C-44A3-A3A1-1384F9B811E9}" destId="{1A7542F4-7847-460E-AD59-F4445F1B8BBD}" srcOrd="0" destOrd="0" presId="urn:microsoft.com/office/officeart/2008/layout/HalfCircleOrganizationChart"/>
    <dgm:cxn modelId="{CC4D8810-4CEE-4706-A450-39F3902CB3BC}" type="presParOf" srcId="{1A7542F4-7847-460E-AD59-F4445F1B8BBD}" destId="{7A96A51E-1B97-40E8-BE6B-6B1E9E06D3DC}" srcOrd="0" destOrd="0" presId="urn:microsoft.com/office/officeart/2008/layout/HalfCircleOrganizationChart"/>
    <dgm:cxn modelId="{D0FDEF76-F746-473B-AD59-67DE67CC921E}" type="presParOf" srcId="{1A7542F4-7847-460E-AD59-F4445F1B8BBD}" destId="{81A60E46-A54A-4485-B1D4-BD16AB904773}" srcOrd="1" destOrd="0" presId="urn:microsoft.com/office/officeart/2008/layout/HalfCircleOrganizationChart"/>
    <dgm:cxn modelId="{1572ACCE-523D-4AE9-BFA4-1C43165A8288}" type="presParOf" srcId="{1A7542F4-7847-460E-AD59-F4445F1B8BBD}" destId="{CB3E089D-45A5-476A-A0A5-C77FA0C8CE3E}" srcOrd="2" destOrd="0" presId="urn:microsoft.com/office/officeart/2008/layout/HalfCircleOrganizationChart"/>
    <dgm:cxn modelId="{C4F8120D-4965-4A2C-839F-6A73CCED72B3}" type="presParOf" srcId="{1A7542F4-7847-460E-AD59-F4445F1B8BBD}" destId="{374CF88A-8A3A-451D-8BEA-EFCEA894B0CE}" srcOrd="3" destOrd="0" presId="urn:microsoft.com/office/officeart/2008/layout/HalfCircleOrganizationChart"/>
    <dgm:cxn modelId="{5D417C2D-3FF5-4E6B-A5AC-5BF76E7AFCFA}" type="presParOf" srcId="{890840B8-C71C-44A3-A3A1-1384F9B811E9}" destId="{95D23507-3D0A-46EC-8235-30BE700491B6}" srcOrd="1" destOrd="0" presId="urn:microsoft.com/office/officeart/2008/layout/HalfCircleOrganizationChart"/>
    <dgm:cxn modelId="{9EF416BD-78B2-4C56-AB38-C8C94EB87B68}" type="presParOf" srcId="{95D23507-3D0A-46EC-8235-30BE700491B6}" destId="{20D07BB1-29B9-4D6E-BA76-BE6C264F5EA7}" srcOrd="0" destOrd="0" presId="urn:microsoft.com/office/officeart/2008/layout/HalfCircleOrganizationChart"/>
    <dgm:cxn modelId="{B5B68FD7-E86D-4DB9-BDA3-C8E443CAB801}" type="presParOf" srcId="{95D23507-3D0A-46EC-8235-30BE700491B6}" destId="{3D9F9448-CC65-44C6-AE57-0C9382C41A8B}" srcOrd="1" destOrd="0" presId="urn:microsoft.com/office/officeart/2008/layout/HalfCircleOrganizationChart"/>
    <dgm:cxn modelId="{4172F348-4127-4481-84D1-8706502030E4}" type="presParOf" srcId="{3D9F9448-CC65-44C6-AE57-0C9382C41A8B}" destId="{0B58BC12-1216-4F27-AA0B-9EB9E7C35ED4}" srcOrd="0" destOrd="0" presId="urn:microsoft.com/office/officeart/2008/layout/HalfCircleOrganizationChart"/>
    <dgm:cxn modelId="{D56E0BAF-A491-4574-B991-97C48E4673D9}" type="presParOf" srcId="{0B58BC12-1216-4F27-AA0B-9EB9E7C35ED4}" destId="{FCB21D73-B2A1-4CFE-B616-B43ABBC82549}" srcOrd="0" destOrd="0" presId="urn:microsoft.com/office/officeart/2008/layout/HalfCircleOrganizationChart"/>
    <dgm:cxn modelId="{AA4E9767-2AE0-4EFE-9315-BBBDD729C102}" type="presParOf" srcId="{0B58BC12-1216-4F27-AA0B-9EB9E7C35ED4}" destId="{450CE6DE-F423-4CE3-AF9F-5F35C525DF02}" srcOrd="1" destOrd="0" presId="urn:microsoft.com/office/officeart/2008/layout/HalfCircleOrganizationChart"/>
    <dgm:cxn modelId="{79C0A226-305A-4235-B3C0-A54598E86B10}" type="presParOf" srcId="{0B58BC12-1216-4F27-AA0B-9EB9E7C35ED4}" destId="{EA70F213-8169-44EA-BFC4-5A78586A881A}" srcOrd="2" destOrd="0" presId="urn:microsoft.com/office/officeart/2008/layout/HalfCircleOrganizationChart"/>
    <dgm:cxn modelId="{6A44A5A5-7751-4D88-B8A5-F571735B7D16}" type="presParOf" srcId="{0B58BC12-1216-4F27-AA0B-9EB9E7C35ED4}" destId="{4116BF7D-5CDF-45BA-BBAE-DAF0770640A5}" srcOrd="3" destOrd="0" presId="urn:microsoft.com/office/officeart/2008/layout/HalfCircleOrganizationChart"/>
    <dgm:cxn modelId="{04E5E2F0-DF32-465D-80FF-D660F6C877EF}" type="presParOf" srcId="{3D9F9448-CC65-44C6-AE57-0C9382C41A8B}" destId="{06A6C468-20D4-4984-8F04-38AAE14BBAC3}" srcOrd="1" destOrd="0" presId="urn:microsoft.com/office/officeart/2008/layout/HalfCircleOrganizationChart"/>
    <dgm:cxn modelId="{2B95BD98-D742-486A-8D54-DF1C1BBD986E}" type="presParOf" srcId="{06A6C468-20D4-4984-8F04-38AAE14BBAC3}" destId="{DC98148F-BC3F-4FB1-B586-4BBEEE3FA00E}" srcOrd="0" destOrd="0" presId="urn:microsoft.com/office/officeart/2008/layout/HalfCircleOrganizationChart"/>
    <dgm:cxn modelId="{85E4446E-A649-4819-8907-6F47B5C066E4}" type="presParOf" srcId="{06A6C468-20D4-4984-8F04-38AAE14BBAC3}" destId="{3F10F424-754B-4981-BE67-3CA9209F5276}" srcOrd="1" destOrd="0" presId="urn:microsoft.com/office/officeart/2008/layout/HalfCircleOrganizationChart"/>
    <dgm:cxn modelId="{75959830-9F17-4991-BFF9-25FF057BF6C4}" type="presParOf" srcId="{3F10F424-754B-4981-BE67-3CA9209F5276}" destId="{FFEA24D3-6960-4203-8DA5-349AF1B8D364}" srcOrd="0" destOrd="0" presId="urn:microsoft.com/office/officeart/2008/layout/HalfCircleOrganizationChart"/>
    <dgm:cxn modelId="{0A656515-5031-4F43-A343-9FF4A8C61CF8}" type="presParOf" srcId="{FFEA24D3-6960-4203-8DA5-349AF1B8D364}" destId="{9D270303-20BE-43F0-8219-61576FE510E3}" srcOrd="0" destOrd="0" presId="urn:microsoft.com/office/officeart/2008/layout/HalfCircleOrganizationChart"/>
    <dgm:cxn modelId="{2C377A05-E125-430D-BCD7-AB6F5E3D49BC}" type="presParOf" srcId="{FFEA24D3-6960-4203-8DA5-349AF1B8D364}" destId="{ED0C3CC3-E271-4ECF-963C-69FE1924DBA9}" srcOrd="1" destOrd="0" presId="urn:microsoft.com/office/officeart/2008/layout/HalfCircleOrganizationChart"/>
    <dgm:cxn modelId="{706FF360-792D-4E8D-AC9C-590B4CEA541F}" type="presParOf" srcId="{FFEA24D3-6960-4203-8DA5-349AF1B8D364}" destId="{AC860664-D9F4-4E69-95E9-CFA8AD226EB0}" srcOrd="2" destOrd="0" presId="urn:microsoft.com/office/officeart/2008/layout/HalfCircleOrganizationChart"/>
    <dgm:cxn modelId="{4D8C4B89-845D-45FD-B690-9F2834426417}" type="presParOf" srcId="{FFEA24D3-6960-4203-8DA5-349AF1B8D364}" destId="{3EB90099-C871-45DE-ACF2-CF1790D7B0BF}" srcOrd="3" destOrd="0" presId="urn:microsoft.com/office/officeart/2008/layout/HalfCircleOrganizationChart"/>
    <dgm:cxn modelId="{C3575292-8366-4AF4-BB6C-B297D60431C7}" type="presParOf" srcId="{3F10F424-754B-4981-BE67-3CA9209F5276}" destId="{5B2DC3CE-B3CC-4E1B-A830-3DDC9076B63A}" srcOrd="1" destOrd="0" presId="urn:microsoft.com/office/officeart/2008/layout/HalfCircleOrganizationChart"/>
    <dgm:cxn modelId="{4B7DCCA9-8F70-4187-A2ED-AD52B7710591}" type="presParOf" srcId="{5B2DC3CE-B3CC-4E1B-A830-3DDC9076B63A}" destId="{325430F8-3050-41F6-9274-952037DEA540}" srcOrd="0" destOrd="0" presId="urn:microsoft.com/office/officeart/2008/layout/HalfCircleOrganizationChart"/>
    <dgm:cxn modelId="{FC4EA4DE-522D-4E27-83BC-6A650001A8A6}" type="presParOf" srcId="{5B2DC3CE-B3CC-4E1B-A830-3DDC9076B63A}" destId="{EB27B379-4CE6-49BF-9946-45BEE2080ED9}" srcOrd="1" destOrd="0" presId="urn:microsoft.com/office/officeart/2008/layout/HalfCircleOrganizationChart"/>
    <dgm:cxn modelId="{8B0EF44E-C52D-4A96-8917-54D391B0C4D6}" type="presParOf" srcId="{EB27B379-4CE6-49BF-9946-45BEE2080ED9}" destId="{78E21FA8-18DD-4765-9FC5-BCC448153315}" srcOrd="0" destOrd="0" presId="urn:microsoft.com/office/officeart/2008/layout/HalfCircleOrganizationChart"/>
    <dgm:cxn modelId="{65FCD764-6934-41BF-946C-A4D85AA95A59}" type="presParOf" srcId="{78E21FA8-18DD-4765-9FC5-BCC448153315}" destId="{A4F4A80F-903D-413F-A953-DB30A597DC0C}" srcOrd="0" destOrd="0" presId="urn:microsoft.com/office/officeart/2008/layout/HalfCircleOrganizationChart"/>
    <dgm:cxn modelId="{6E1A5C0F-A825-40F5-A4E8-02F48E94D53A}" type="presParOf" srcId="{78E21FA8-18DD-4765-9FC5-BCC448153315}" destId="{1512FBB6-C729-41A3-BAC8-0BEC1ED888C3}" srcOrd="1" destOrd="0" presId="urn:microsoft.com/office/officeart/2008/layout/HalfCircleOrganizationChart"/>
    <dgm:cxn modelId="{C08EC365-E202-43EC-B60E-85EFAEF460DE}" type="presParOf" srcId="{78E21FA8-18DD-4765-9FC5-BCC448153315}" destId="{FCC791BB-3869-4282-B0A1-90FEEA6685FF}" srcOrd="2" destOrd="0" presId="urn:microsoft.com/office/officeart/2008/layout/HalfCircleOrganizationChart"/>
    <dgm:cxn modelId="{A81A2807-0D6E-4230-AE0F-87138FEC9437}" type="presParOf" srcId="{78E21FA8-18DD-4765-9FC5-BCC448153315}" destId="{6E954DCD-21C8-46A0-B876-9B87D8292D8B}" srcOrd="3" destOrd="0" presId="urn:microsoft.com/office/officeart/2008/layout/HalfCircleOrganizationChart"/>
    <dgm:cxn modelId="{D58F7102-DAEB-4232-9F87-E3795DD2E4E2}" type="presParOf" srcId="{EB27B379-4CE6-49BF-9946-45BEE2080ED9}" destId="{4F687900-8B8B-4E3B-AF75-185EE3CDB6A3}" srcOrd="1" destOrd="0" presId="urn:microsoft.com/office/officeart/2008/layout/HalfCircleOrganizationChart"/>
    <dgm:cxn modelId="{0ECF432D-937D-402B-81F2-9515D4548E2D}" type="presParOf" srcId="{4F687900-8B8B-4E3B-AF75-185EE3CDB6A3}" destId="{E0708343-C321-469C-974A-DD4A6A3D6B3B}" srcOrd="0" destOrd="0" presId="urn:microsoft.com/office/officeart/2008/layout/HalfCircleOrganizationChart"/>
    <dgm:cxn modelId="{0B7FED11-5786-4ADE-9E61-BF3808B3BA01}" type="presParOf" srcId="{4F687900-8B8B-4E3B-AF75-185EE3CDB6A3}" destId="{99C0A289-DFA5-481D-A0C7-513D764A4C8E}" srcOrd="1" destOrd="0" presId="urn:microsoft.com/office/officeart/2008/layout/HalfCircleOrganizationChart"/>
    <dgm:cxn modelId="{AB53AED8-CCED-48C1-BBF8-7DF8391FFEA3}" type="presParOf" srcId="{99C0A289-DFA5-481D-A0C7-513D764A4C8E}" destId="{EEC5194E-B1AB-414B-87AE-AF2FEB5F5D32}" srcOrd="0" destOrd="0" presId="urn:microsoft.com/office/officeart/2008/layout/HalfCircleOrganizationChart"/>
    <dgm:cxn modelId="{89AE2E31-D656-4EC0-99BD-645C97F7694D}" type="presParOf" srcId="{EEC5194E-B1AB-414B-87AE-AF2FEB5F5D32}" destId="{9833CCC4-B82E-4727-9EE2-69EE119BC863}" srcOrd="0" destOrd="0" presId="urn:microsoft.com/office/officeart/2008/layout/HalfCircleOrganizationChart"/>
    <dgm:cxn modelId="{89017FAC-1C38-4246-9D49-401DE6B7C9C9}" type="presParOf" srcId="{EEC5194E-B1AB-414B-87AE-AF2FEB5F5D32}" destId="{9A06AE59-429A-444F-A175-241F76D8EE41}" srcOrd="1" destOrd="0" presId="urn:microsoft.com/office/officeart/2008/layout/HalfCircleOrganizationChart"/>
    <dgm:cxn modelId="{20E6DC36-30AE-4F45-ACB0-F85FC53B8C9D}" type="presParOf" srcId="{EEC5194E-B1AB-414B-87AE-AF2FEB5F5D32}" destId="{A73406DC-AA50-4BD1-824F-D76942C4A944}" srcOrd="2" destOrd="0" presId="urn:microsoft.com/office/officeart/2008/layout/HalfCircleOrganizationChart"/>
    <dgm:cxn modelId="{FB210EA2-6609-4B25-90C2-B8B31B854D66}" type="presParOf" srcId="{EEC5194E-B1AB-414B-87AE-AF2FEB5F5D32}" destId="{EBD2CCF2-2FC0-4EEC-8B89-F1EA03279444}" srcOrd="3" destOrd="0" presId="urn:microsoft.com/office/officeart/2008/layout/HalfCircleOrganizationChart"/>
    <dgm:cxn modelId="{8A1B953D-F7EA-4704-ABC0-0327BE065F9E}" type="presParOf" srcId="{99C0A289-DFA5-481D-A0C7-513D764A4C8E}" destId="{1272FB33-9E3F-48DE-9FB1-54ACE412D6D9}" srcOrd="1" destOrd="0" presId="urn:microsoft.com/office/officeart/2008/layout/HalfCircleOrganizationChart"/>
    <dgm:cxn modelId="{5208FA09-EA99-43F6-B27B-E0AE0AC5F95E}" type="presParOf" srcId="{1272FB33-9E3F-48DE-9FB1-54ACE412D6D9}" destId="{62D28E64-CF31-4D22-85EC-743AC475BD8B}" srcOrd="0" destOrd="0" presId="urn:microsoft.com/office/officeart/2008/layout/HalfCircleOrganizationChart"/>
    <dgm:cxn modelId="{878B9F5B-C9E2-4312-8E83-07363FA6C638}" type="presParOf" srcId="{1272FB33-9E3F-48DE-9FB1-54ACE412D6D9}" destId="{995BED87-6260-435D-9BAD-EA12F5034618}" srcOrd="1" destOrd="0" presId="urn:microsoft.com/office/officeart/2008/layout/HalfCircleOrganizationChart"/>
    <dgm:cxn modelId="{2DFD7078-1EEA-4B29-A305-0798B3AD08DD}" type="presParOf" srcId="{995BED87-6260-435D-9BAD-EA12F5034618}" destId="{7B05F83D-56F5-445C-A566-8DD754FCCD73}" srcOrd="0" destOrd="0" presId="urn:microsoft.com/office/officeart/2008/layout/HalfCircleOrganizationChart"/>
    <dgm:cxn modelId="{47EAB22E-A8FB-4D75-9EBA-88E184039F81}" type="presParOf" srcId="{7B05F83D-56F5-445C-A566-8DD754FCCD73}" destId="{B08E922C-7471-4A58-BF19-2CA12467581B}" srcOrd="0" destOrd="0" presId="urn:microsoft.com/office/officeart/2008/layout/HalfCircleOrganizationChart"/>
    <dgm:cxn modelId="{9422B334-9944-48E6-BC78-A4FCA2B73776}" type="presParOf" srcId="{7B05F83D-56F5-445C-A566-8DD754FCCD73}" destId="{956C9990-AAA4-4C8B-8941-84EE48B644F4}" srcOrd="1" destOrd="0" presId="urn:microsoft.com/office/officeart/2008/layout/HalfCircleOrganizationChart"/>
    <dgm:cxn modelId="{60218649-7938-48FA-A137-FF8256BA3F4B}" type="presParOf" srcId="{7B05F83D-56F5-445C-A566-8DD754FCCD73}" destId="{C5C9EBE2-7D46-4435-8372-C2DC0880EE4B}" srcOrd="2" destOrd="0" presId="urn:microsoft.com/office/officeart/2008/layout/HalfCircleOrganizationChart"/>
    <dgm:cxn modelId="{1DF142A8-734D-4C1B-81E9-127F13FFDB9A}" type="presParOf" srcId="{7B05F83D-56F5-445C-A566-8DD754FCCD73}" destId="{049942EC-1560-4C98-B17F-9EAEDDAFD068}" srcOrd="3" destOrd="0" presId="urn:microsoft.com/office/officeart/2008/layout/HalfCircleOrganizationChart"/>
    <dgm:cxn modelId="{C1982535-B9EC-480E-93EB-F438B51F8910}" type="presParOf" srcId="{995BED87-6260-435D-9BAD-EA12F5034618}" destId="{6E6BBC11-181E-40F3-87C8-E07B69C6CF64}" srcOrd="1" destOrd="0" presId="urn:microsoft.com/office/officeart/2008/layout/HalfCircleOrganizationChart"/>
    <dgm:cxn modelId="{407886D8-BD0F-4594-AB06-D9AD8FA13B4D}" type="presParOf" srcId="{6E6BBC11-181E-40F3-87C8-E07B69C6CF64}" destId="{0C98AF3C-1232-4534-853C-4C3BEF0AB169}" srcOrd="0" destOrd="0" presId="urn:microsoft.com/office/officeart/2008/layout/HalfCircleOrganizationChart"/>
    <dgm:cxn modelId="{E1E32CCB-307F-4C16-9008-0FA13393B7CC}" type="presParOf" srcId="{6E6BBC11-181E-40F3-87C8-E07B69C6CF64}" destId="{D3E3F4C1-197F-40B5-B7FA-F88254DECAC3}" srcOrd="1" destOrd="0" presId="urn:microsoft.com/office/officeart/2008/layout/HalfCircleOrganizationChart"/>
    <dgm:cxn modelId="{7761AEF0-1E01-43F2-81F9-0AE7F7D19D21}" type="presParOf" srcId="{D3E3F4C1-197F-40B5-B7FA-F88254DECAC3}" destId="{B5E2A734-BD18-4280-9FDF-D0C2FCF3F765}" srcOrd="0" destOrd="0" presId="urn:microsoft.com/office/officeart/2008/layout/HalfCircleOrganizationChart"/>
    <dgm:cxn modelId="{674D2ED2-1022-44C9-BA67-A58B9D64307A}" type="presParOf" srcId="{B5E2A734-BD18-4280-9FDF-D0C2FCF3F765}" destId="{B50CB701-AADD-4A30-BF49-D0D3C226B04E}" srcOrd="0" destOrd="0" presId="urn:microsoft.com/office/officeart/2008/layout/HalfCircleOrganizationChart"/>
    <dgm:cxn modelId="{56676DC5-251C-4750-8E8E-095C37B85F75}" type="presParOf" srcId="{B5E2A734-BD18-4280-9FDF-D0C2FCF3F765}" destId="{863FF974-35A6-4FAF-BCB4-AEC6AA067FD1}" srcOrd="1" destOrd="0" presId="urn:microsoft.com/office/officeart/2008/layout/HalfCircleOrganizationChart"/>
    <dgm:cxn modelId="{F3809DA6-EAEC-45C5-A8AF-E06FB2DE6A1D}" type="presParOf" srcId="{B5E2A734-BD18-4280-9FDF-D0C2FCF3F765}" destId="{C3683864-02A6-4806-805B-00D7087F694D}" srcOrd="2" destOrd="0" presId="urn:microsoft.com/office/officeart/2008/layout/HalfCircleOrganizationChart"/>
    <dgm:cxn modelId="{D340EF66-BB61-4D0B-BEB9-E119F6946C9B}" type="presParOf" srcId="{B5E2A734-BD18-4280-9FDF-D0C2FCF3F765}" destId="{7266F9CE-3549-41C2-8B09-F5B1D75ADB8C}" srcOrd="3" destOrd="0" presId="urn:microsoft.com/office/officeart/2008/layout/HalfCircleOrganizationChart"/>
    <dgm:cxn modelId="{1E5D6B39-E6F3-46B7-845E-FC690B6AFEB3}" type="presParOf" srcId="{D3E3F4C1-197F-40B5-B7FA-F88254DECAC3}" destId="{7599DC33-ED20-497C-AA99-D6352B9262FA}" srcOrd="1" destOrd="0" presId="urn:microsoft.com/office/officeart/2008/layout/HalfCircleOrganizationChart"/>
    <dgm:cxn modelId="{47360281-E7D2-48EC-8959-9F6DF8E0D0DC}" type="presParOf" srcId="{7599DC33-ED20-497C-AA99-D6352B9262FA}" destId="{B1785129-E0B1-4DF7-9F78-F98D34F44A89}" srcOrd="0" destOrd="0" presId="urn:microsoft.com/office/officeart/2008/layout/HalfCircleOrganizationChart"/>
    <dgm:cxn modelId="{30EDEF31-6100-4EE0-B855-AEA8DBC8D3FA}" type="presParOf" srcId="{7599DC33-ED20-497C-AA99-D6352B9262FA}" destId="{8BA35AB5-6E96-40D2-9679-FE0B6EEE9884}" srcOrd="1" destOrd="0" presId="urn:microsoft.com/office/officeart/2008/layout/HalfCircleOrganizationChart"/>
    <dgm:cxn modelId="{B3699BE7-970A-40D6-8F23-2F97E9C3C073}" type="presParOf" srcId="{8BA35AB5-6E96-40D2-9679-FE0B6EEE9884}" destId="{6394C5C2-CB5D-48F1-A58D-873C2112A4B1}" srcOrd="0" destOrd="0" presId="urn:microsoft.com/office/officeart/2008/layout/HalfCircleOrganizationChart"/>
    <dgm:cxn modelId="{6FC8B9C5-BB87-4AF0-BE45-B904BD0112AC}" type="presParOf" srcId="{6394C5C2-CB5D-48F1-A58D-873C2112A4B1}" destId="{E873ACD9-455A-4A33-8F00-9C52A7B13255}" srcOrd="0" destOrd="0" presId="urn:microsoft.com/office/officeart/2008/layout/HalfCircleOrganizationChart"/>
    <dgm:cxn modelId="{3CEADB82-67E5-4BDB-906D-138395DE2C0E}" type="presParOf" srcId="{6394C5C2-CB5D-48F1-A58D-873C2112A4B1}" destId="{59F9A644-5F1C-45A7-AEBA-7F020279445F}" srcOrd="1" destOrd="0" presId="urn:microsoft.com/office/officeart/2008/layout/HalfCircleOrganizationChart"/>
    <dgm:cxn modelId="{320A8798-00A2-4891-B804-1A73F9FCE890}" type="presParOf" srcId="{6394C5C2-CB5D-48F1-A58D-873C2112A4B1}" destId="{6109C98B-DFB3-426A-BAD0-8AA7E464443E}" srcOrd="2" destOrd="0" presId="urn:microsoft.com/office/officeart/2008/layout/HalfCircleOrganizationChart"/>
    <dgm:cxn modelId="{4390E7B4-490F-43FB-9029-7B82F2DD2097}" type="presParOf" srcId="{6394C5C2-CB5D-48F1-A58D-873C2112A4B1}" destId="{136B8FE9-B969-4185-8F6A-4DC2C729B683}" srcOrd="3" destOrd="0" presId="urn:microsoft.com/office/officeart/2008/layout/HalfCircleOrganizationChart"/>
    <dgm:cxn modelId="{53912231-29E1-46E5-894C-2680DF1F0BA5}" type="presParOf" srcId="{8BA35AB5-6E96-40D2-9679-FE0B6EEE9884}" destId="{3F8F4BAF-1190-40A3-8150-BC554D3D017E}" srcOrd="1" destOrd="0" presId="urn:microsoft.com/office/officeart/2008/layout/HalfCircleOrganizationChart"/>
    <dgm:cxn modelId="{778B3BBC-C968-40FD-B0F2-1271423E83C5}" type="presParOf" srcId="{8BA35AB5-6E96-40D2-9679-FE0B6EEE9884}" destId="{C1171C69-25E0-446B-B7D8-70396305E8CF}" srcOrd="2" destOrd="0" presId="urn:microsoft.com/office/officeart/2008/layout/HalfCircleOrganizationChart"/>
    <dgm:cxn modelId="{29FF7B09-C6A3-472D-9487-C583676A36A4}" type="presParOf" srcId="{D3E3F4C1-197F-40B5-B7FA-F88254DECAC3}" destId="{8F5698C5-AE3A-416F-8887-E97F5CAF7BBF}" srcOrd="2" destOrd="0" presId="urn:microsoft.com/office/officeart/2008/layout/HalfCircleOrganizationChart"/>
    <dgm:cxn modelId="{BE613292-FE11-40CE-AD13-9428500BE55A}" type="presParOf" srcId="{995BED87-6260-435D-9BAD-EA12F5034618}" destId="{2360FC39-37F2-40F9-A41A-8ACAA73C4E2A}" srcOrd="2" destOrd="0" presId="urn:microsoft.com/office/officeart/2008/layout/HalfCircleOrganizationChart"/>
    <dgm:cxn modelId="{E654640D-9BC9-43E7-B68F-8B83F07D6C73}" type="presParOf" srcId="{99C0A289-DFA5-481D-A0C7-513D764A4C8E}" destId="{B5AA076D-D313-4DB2-B03B-4D0D61458B24}" srcOrd="2" destOrd="0" presId="urn:microsoft.com/office/officeart/2008/layout/HalfCircleOrganizationChart"/>
    <dgm:cxn modelId="{D9A62849-260F-4AE8-9390-F5C25B447BDF}" type="presParOf" srcId="{EB27B379-4CE6-49BF-9946-45BEE2080ED9}" destId="{1F4C53CD-CE9A-40EC-8175-85574916FF22}" srcOrd="2" destOrd="0" presId="urn:microsoft.com/office/officeart/2008/layout/HalfCircleOrganizationChart"/>
    <dgm:cxn modelId="{F8737C11-6C8B-4895-BA40-E2308D9B280D}" type="presParOf" srcId="{3F10F424-754B-4981-BE67-3CA9209F5276}" destId="{B79A9AA4-D97C-4BFA-91C8-50E215DE873E}" srcOrd="2" destOrd="0" presId="urn:microsoft.com/office/officeart/2008/layout/HalfCircleOrganizationChart"/>
    <dgm:cxn modelId="{E1E92D75-2CF2-4396-9276-F20C6073EBB9}" type="presParOf" srcId="{3D9F9448-CC65-44C6-AE57-0C9382C41A8B}" destId="{FD55F6AF-AEE6-46DA-9F8E-821EC32121CB}" srcOrd="2" destOrd="0" presId="urn:microsoft.com/office/officeart/2008/layout/HalfCircleOrganizationChart"/>
    <dgm:cxn modelId="{14020D66-82C6-43F6-8B00-7550994B1014}" type="presParOf" srcId="{890840B8-C71C-44A3-A3A1-1384F9B811E9}" destId="{581CC5D0-CE60-4504-B4FB-7EBDDE681696}" srcOrd="2" destOrd="0" presId="urn:microsoft.com/office/officeart/2008/layout/HalfCircleOrganizationChart"/>
    <dgm:cxn modelId="{FCF24EE1-867C-4287-BA47-EF2B570F2D0E}" type="presParOf" srcId="{76142259-60BE-48A5-808C-CB285A5B92AA}" destId="{6C26C4B7-2A03-4464-A1E6-0FFA48BAFDCE}" srcOrd="2" destOrd="0" presId="urn:microsoft.com/office/officeart/2008/layout/HalfCircleOrganizationChart"/>
    <dgm:cxn modelId="{85180D18-CBE9-4A9B-B4ED-D28317F5D28E}" type="presParOf" srcId="{6C1CE27D-0921-4E37-B7AC-9F2BE2916E99}" destId="{3F09430E-B873-4D44-A770-AB0236D375C8}" srcOrd="2" destOrd="0" presId="urn:microsoft.com/office/officeart/2008/layout/HalfCircleOrganizationChart"/>
    <dgm:cxn modelId="{827D17A4-B8DC-4D5A-8CF8-3A7CB3D38A77}" type="presParOf" srcId="{13171E87-1695-4DB5-9F92-2DD4A7580465}" destId="{42223639-8FDB-4C3E-92D6-10DD58145CD9}" srcOrd="2" destOrd="0" presId="urn:microsoft.com/office/officeart/2008/layout/HalfCircleOrganizationChart"/>
    <dgm:cxn modelId="{961B1674-B15D-49E7-BD5A-10DDC9AD70FA}" type="presParOf" srcId="{10A2AD2F-70D5-42BB-B060-DFB813102F65}" destId="{3F9E33B3-8322-4499-98C9-02B0DD68A4CB}" srcOrd="2" destOrd="0" presId="urn:microsoft.com/office/officeart/2008/layout/HalfCircleOrganizationChart"/>
    <dgm:cxn modelId="{0F68DE4E-EA29-4750-9359-8C9FCCA08212}" type="presParOf" srcId="{89132E77-EF5E-4063-B771-C4388F82E691}" destId="{EB653BE3-3DDC-4979-B19F-3475989D667F}" srcOrd="2" destOrd="0" presId="urn:microsoft.com/office/officeart/2008/layout/HalfCircleOrganizationChart"/>
    <dgm:cxn modelId="{5305C970-28D5-4A1A-BE31-163FBA802B50}" type="presParOf" srcId="{89132E77-EF5E-4063-B771-C4388F82E691}" destId="{FDE7CE2C-6C4F-486D-8990-F7884E0DE4BA}" srcOrd="3" destOrd="0" presId="urn:microsoft.com/office/officeart/2008/layout/HalfCircleOrganizationChart"/>
    <dgm:cxn modelId="{57653D7B-E092-435A-B207-58719DD89832}" type="presParOf" srcId="{FDE7CE2C-6C4F-486D-8990-F7884E0DE4BA}" destId="{DB414005-21DF-4DC1-925E-BF6B0A12AD4E}" srcOrd="0" destOrd="0" presId="urn:microsoft.com/office/officeart/2008/layout/HalfCircleOrganizationChart"/>
    <dgm:cxn modelId="{E6D3378E-ED1E-4186-8558-B938B570E65D}" type="presParOf" srcId="{DB414005-21DF-4DC1-925E-BF6B0A12AD4E}" destId="{D1DAF8B1-5D70-472D-8C18-1DB833A55F54}" srcOrd="0" destOrd="0" presId="urn:microsoft.com/office/officeart/2008/layout/HalfCircleOrganizationChart"/>
    <dgm:cxn modelId="{D699699E-2570-4513-86A4-629C2DB9AD90}" type="presParOf" srcId="{DB414005-21DF-4DC1-925E-BF6B0A12AD4E}" destId="{F43655D7-EB20-4E1A-9693-5685CD0206BB}" srcOrd="1" destOrd="0" presId="urn:microsoft.com/office/officeart/2008/layout/HalfCircleOrganizationChart"/>
    <dgm:cxn modelId="{D27748D3-6FC8-48C5-9315-13F6E05A6602}" type="presParOf" srcId="{DB414005-21DF-4DC1-925E-BF6B0A12AD4E}" destId="{8A41CF26-52D4-41E4-8DD2-484226187B82}" srcOrd="2" destOrd="0" presId="urn:microsoft.com/office/officeart/2008/layout/HalfCircleOrganizationChart"/>
    <dgm:cxn modelId="{AEA05A73-3729-4159-8D39-09816DB63696}" type="presParOf" srcId="{DB414005-21DF-4DC1-925E-BF6B0A12AD4E}" destId="{802D0E60-830D-46B8-A434-762ED3230E7D}" srcOrd="3" destOrd="0" presId="urn:microsoft.com/office/officeart/2008/layout/HalfCircleOrganizationChart"/>
    <dgm:cxn modelId="{3A8636D5-5261-4D8F-96F6-DD468BA6903C}" type="presParOf" srcId="{FDE7CE2C-6C4F-486D-8990-F7884E0DE4BA}" destId="{B9A33E28-D5C9-4548-8BE1-36A28CC0F56F}" srcOrd="1" destOrd="0" presId="urn:microsoft.com/office/officeart/2008/layout/HalfCircleOrganizationChart"/>
    <dgm:cxn modelId="{72946412-75A8-4DE0-9C18-7A75A96CD505}" type="presParOf" srcId="{B9A33E28-D5C9-4548-8BE1-36A28CC0F56F}" destId="{FE7825E8-3BED-4F18-A676-14A6862345F0}" srcOrd="0" destOrd="0" presId="urn:microsoft.com/office/officeart/2008/layout/HalfCircleOrganizationChart"/>
    <dgm:cxn modelId="{CACAC7D2-17AD-436F-A9A3-1E6DD6BA87D2}" type="presParOf" srcId="{B9A33E28-D5C9-4548-8BE1-36A28CC0F56F}" destId="{7E1156CA-E1A6-4DEE-BB17-12CC42F441ED}" srcOrd="1" destOrd="0" presId="urn:microsoft.com/office/officeart/2008/layout/HalfCircleOrganizationChart"/>
    <dgm:cxn modelId="{2943BCCC-6A3F-4507-95DF-7004D2465E3A}" type="presParOf" srcId="{7E1156CA-E1A6-4DEE-BB17-12CC42F441ED}" destId="{9027287A-39EA-4D4F-B6A2-38384203F9AB}" srcOrd="0" destOrd="0" presId="urn:microsoft.com/office/officeart/2008/layout/HalfCircleOrganizationChart"/>
    <dgm:cxn modelId="{DE2D2BB1-F135-45AE-A1FE-76482B97656E}" type="presParOf" srcId="{9027287A-39EA-4D4F-B6A2-38384203F9AB}" destId="{82754348-3AA0-4F4C-BBF1-805AD35725A1}" srcOrd="0" destOrd="0" presId="urn:microsoft.com/office/officeart/2008/layout/HalfCircleOrganizationChart"/>
    <dgm:cxn modelId="{A9BEC924-2909-49D7-845E-7218E65198F8}" type="presParOf" srcId="{9027287A-39EA-4D4F-B6A2-38384203F9AB}" destId="{445D89AC-2E86-4FEC-94C6-9B398A2196E0}" srcOrd="1" destOrd="0" presId="urn:microsoft.com/office/officeart/2008/layout/HalfCircleOrganizationChart"/>
    <dgm:cxn modelId="{945D4B62-E151-4FCD-84C8-ABBBE89D056A}" type="presParOf" srcId="{9027287A-39EA-4D4F-B6A2-38384203F9AB}" destId="{2F06282D-3723-4B22-9232-698EE73D43EC}" srcOrd="2" destOrd="0" presId="urn:microsoft.com/office/officeart/2008/layout/HalfCircleOrganizationChart"/>
    <dgm:cxn modelId="{158B16CE-1789-45CF-A5BC-CBDE8CF71F9C}" type="presParOf" srcId="{9027287A-39EA-4D4F-B6A2-38384203F9AB}" destId="{B9DBD384-DFD6-4BB7-9964-AA06FC988437}" srcOrd="3" destOrd="0" presId="urn:microsoft.com/office/officeart/2008/layout/HalfCircleOrganizationChart"/>
    <dgm:cxn modelId="{2DE4AFD7-7B76-4003-938B-DFBF474662F5}" type="presParOf" srcId="{7E1156CA-E1A6-4DEE-BB17-12CC42F441ED}" destId="{1F6B5342-0326-4FFD-9C13-87CC007F070C}" srcOrd="1" destOrd="0" presId="urn:microsoft.com/office/officeart/2008/layout/HalfCircleOrganizationChart"/>
    <dgm:cxn modelId="{FCC19F4A-EC37-45C7-A36F-613C69FC2150}" type="presParOf" srcId="{1F6B5342-0326-4FFD-9C13-87CC007F070C}" destId="{01772502-4558-4EFE-984A-EEECA2B44029}" srcOrd="0" destOrd="0" presId="urn:microsoft.com/office/officeart/2008/layout/HalfCircleOrganizationChart"/>
    <dgm:cxn modelId="{955D01AA-AA80-41D9-9289-8551B7368BD0}" type="presParOf" srcId="{1F6B5342-0326-4FFD-9C13-87CC007F070C}" destId="{0A864CD0-D946-4D2D-AED3-168303F821EB}" srcOrd="1" destOrd="0" presId="urn:microsoft.com/office/officeart/2008/layout/HalfCircleOrganizationChart"/>
    <dgm:cxn modelId="{FC33A7C0-593C-4D94-AD84-22AFBECAE674}" type="presParOf" srcId="{0A864CD0-D946-4D2D-AED3-168303F821EB}" destId="{278BA909-D8F7-499A-A1C7-61E6D1483057}" srcOrd="0" destOrd="0" presId="urn:microsoft.com/office/officeart/2008/layout/HalfCircleOrganizationChart"/>
    <dgm:cxn modelId="{2B99A551-C225-4277-8A5E-A537BBE2CE4E}" type="presParOf" srcId="{278BA909-D8F7-499A-A1C7-61E6D1483057}" destId="{02B17719-5394-4E84-A364-2B7CBFAE4D7E}" srcOrd="0" destOrd="0" presId="urn:microsoft.com/office/officeart/2008/layout/HalfCircleOrganizationChart"/>
    <dgm:cxn modelId="{AF525045-21C2-40BD-975B-D252ABDDF744}" type="presParOf" srcId="{278BA909-D8F7-499A-A1C7-61E6D1483057}" destId="{9E52CCF8-4160-49EE-9ACE-2D2557B35CE8}" srcOrd="1" destOrd="0" presId="urn:microsoft.com/office/officeart/2008/layout/HalfCircleOrganizationChart"/>
    <dgm:cxn modelId="{F6016BA1-A0A2-4578-96C4-38C987DE2202}" type="presParOf" srcId="{278BA909-D8F7-499A-A1C7-61E6D1483057}" destId="{12E26DE3-4254-4150-A3D2-CF4AA79140FE}" srcOrd="2" destOrd="0" presId="urn:microsoft.com/office/officeart/2008/layout/HalfCircleOrganizationChart"/>
    <dgm:cxn modelId="{8B575809-7B51-4C62-8111-35EBA52FCCCF}" type="presParOf" srcId="{278BA909-D8F7-499A-A1C7-61E6D1483057}" destId="{619C6AFE-A4B7-400C-A794-C3C69704F92D}" srcOrd="3" destOrd="0" presId="urn:microsoft.com/office/officeart/2008/layout/HalfCircleOrganizationChart"/>
    <dgm:cxn modelId="{58C13A0F-82CD-4EEC-B9B0-BEB30A29429A}" type="presParOf" srcId="{0A864CD0-D946-4D2D-AED3-168303F821EB}" destId="{F82C0271-C342-43ED-9A8D-BD4CE3DD94AF}" srcOrd="1" destOrd="0" presId="urn:microsoft.com/office/officeart/2008/layout/HalfCircleOrganizationChart"/>
    <dgm:cxn modelId="{8AEA880A-D722-439E-BD1E-C752B98A54EE}" type="presParOf" srcId="{F82C0271-C342-43ED-9A8D-BD4CE3DD94AF}" destId="{9B8AA1B4-DA48-4D5F-B56A-27F06482B7D5}" srcOrd="0" destOrd="0" presId="urn:microsoft.com/office/officeart/2008/layout/HalfCircleOrganizationChart"/>
    <dgm:cxn modelId="{1E9489D4-1126-4C60-AA51-4FABC2A2A856}" type="presParOf" srcId="{F82C0271-C342-43ED-9A8D-BD4CE3DD94AF}" destId="{AF0E91FC-F1DB-4AC4-8567-976635CFE5F7}" srcOrd="1" destOrd="0" presId="urn:microsoft.com/office/officeart/2008/layout/HalfCircleOrganizationChart"/>
    <dgm:cxn modelId="{3C03C6B3-5D18-4AD1-B5A6-6E57C1F1878B}" type="presParOf" srcId="{AF0E91FC-F1DB-4AC4-8567-976635CFE5F7}" destId="{34161B87-6564-4E5C-852A-48A80CBFF037}" srcOrd="0" destOrd="0" presId="urn:microsoft.com/office/officeart/2008/layout/HalfCircleOrganizationChart"/>
    <dgm:cxn modelId="{81F6D8C7-CCBB-42A8-BDDB-3953BC85FCC1}" type="presParOf" srcId="{34161B87-6564-4E5C-852A-48A80CBFF037}" destId="{888A62F6-A655-41FD-8D6F-8243312978D9}" srcOrd="0" destOrd="0" presId="urn:microsoft.com/office/officeart/2008/layout/HalfCircleOrganizationChart"/>
    <dgm:cxn modelId="{9C9FF42C-C753-4A4F-A7CF-ECF0C71158EB}" type="presParOf" srcId="{34161B87-6564-4E5C-852A-48A80CBFF037}" destId="{97277AEE-7897-49CC-9C14-E440E31C4704}" srcOrd="1" destOrd="0" presId="urn:microsoft.com/office/officeart/2008/layout/HalfCircleOrganizationChart"/>
    <dgm:cxn modelId="{DE5BC5C4-684A-463D-8E2E-8D9AE8F0ACC1}" type="presParOf" srcId="{34161B87-6564-4E5C-852A-48A80CBFF037}" destId="{F5963352-86F5-41ED-81DE-DA7F43C5F6B7}" srcOrd="2" destOrd="0" presId="urn:microsoft.com/office/officeart/2008/layout/HalfCircleOrganizationChart"/>
    <dgm:cxn modelId="{6D9E88C3-9727-49B7-8C50-C0C05270B4A8}" type="presParOf" srcId="{34161B87-6564-4E5C-852A-48A80CBFF037}" destId="{408D7667-3897-4F6F-ACAB-30925189BD3D}" srcOrd="3" destOrd="0" presId="urn:microsoft.com/office/officeart/2008/layout/HalfCircleOrganizationChart"/>
    <dgm:cxn modelId="{6FA5C54A-9F9B-472D-9F83-29784CAACA2A}" type="presParOf" srcId="{AF0E91FC-F1DB-4AC4-8567-976635CFE5F7}" destId="{46B2177A-9ECC-4422-9BBC-8FA5F89F9E87}" srcOrd="1" destOrd="0" presId="urn:microsoft.com/office/officeart/2008/layout/HalfCircleOrganizationChart"/>
    <dgm:cxn modelId="{6DCF0D84-EA9F-424F-913A-C7DC70CB0598}" type="presParOf" srcId="{46B2177A-9ECC-4422-9BBC-8FA5F89F9E87}" destId="{38EC1940-5810-4164-A80D-8BF8C8ABD2C6}" srcOrd="0" destOrd="0" presId="urn:microsoft.com/office/officeart/2008/layout/HalfCircleOrganizationChart"/>
    <dgm:cxn modelId="{F73960B4-9963-476C-B4E4-9C57B9952230}" type="presParOf" srcId="{46B2177A-9ECC-4422-9BBC-8FA5F89F9E87}" destId="{69E9E739-C87E-4F07-9148-61BA343DB0F7}" srcOrd="1" destOrd="0" presId="urn:microsoft.com/office/officeart/2008/layout/HalfCircleOrganizationChart"/>
    <dgm:cxn modelId="{23727E69-E6D1-4562-8691-024E95330040}" type="presParOf" srcId="{69E9E739-C87E-4F07-9148-61BA343DB0F7}" destId="{BCB7AF19-C662-4749-9A3D-F4DEF1C90402}" srcOrd="0" destOrd="0" presId="urn:microsoft.com/office/officeart/2008/layout/HalfCircleOrganizationChart"/>
    <dgm:cxn modelId="{14B80216-2598-47D5-BDBF-9F2F59067146}" type="presParOf" srcId="{BCB7AF19-C662-4749-9A3D-F4DEF1C90402}" destId="{83A985B4-5DC3-4F8D-9874-A90483B81F06}" srcOrd="0" destOrd="0" presId="urn:microsoft.com/office/officeart/2008/layout/HalfCircleOrganizationChart"/>
    <dgm:cxn modelId="{0ACE46F4-21C4-48E9-B326-0D3771CC4B91}" type="presParOf" srcId="{BCB7AF19-C662-4749-9A3D-F4DEF1C90402}" destId="{4FA33C15-1469-467E-A3CF-7D70A3E977A2}" srcOrd="1" destOrd="0" presId="urn:microsoft.com/office/officeart/2008/layout/HalfCircleOrganizationChart"/>
    <dgm:cxn modelId="{F890A03E-16E2-4695-A9DA-AD1E1883A3D2}" type="presParOf" srcId="{BCB7AF19-C662-4749-9A3D-F4DEF1C90402}" destId="{4581BB2F-0E23-475E-BD63-5BFF3CF8034E}" srcOrd="2" destOrd="0" presId="urn:microsoft.com/office/officeart/2008/layout/HalfCircleOrganizationChart"/>
    <dgm:cxn modelId="{67B1F0CD-DF84-4ECF-971E-CDE6FEEE588F}" type="presParOf" srcId="{BCB7AF19-C662-4749-9A3D-F4DEF1C90402}" destId="{9A0FF524-54F9-492B-A2C8-27B668F1A105}" srcOrd="3" destOrd="0" presId="urn:microsoft.com/office/officeart/2008/layout/HalfCircleOrganizationChart"/>
    <dgm:cxn modelId="{F5AAE494-8CF8-497C-AC0E-5EA10EF1DF1E}" type="presParOf" srcId="{69E9E739-C87E-4F07-9148-61BA343DB0F7}" destId="{BF096BCB-C3B0-4F8B-828E-81A763FD7636}" srcOrd="1" destOrd="0" presId="urn:microsoft.com/office/officeart/2008/layout/HalfCircleOrganizationChart"/>
    <dgm:cxn modelId="{D8A6D5EE-C3CA-447D-A38E-B7CF9C5C2C2E}" type="presParOf" srcId="{BF096BCB-C3B0-4F8B-828E-81A763FD7636}" destId="{2CCF50F6-BDBF-4A22-B3E6-EE3D761379E0}" srcOrd="0" destOrd="0" presId="urn:microsoft.com/office/officeart/2008/layout/HalfCircleOrganizationChart"/>
    <dgm:cxn modelId="{02FA2BDD-3021-44A3-8CED-F796D5F36EC8}" type="presParOf" srcId="{BF096BCB-C3B0-4F8B-828E-81A763FD7636}" destId="{F134F19A-0C76-452B-86C5-3CF61BC3841F}" srcOrd="1" destOrd="0" presId="urn:microsoft.com/office/officeart/2008/layout/HalfCircleOrganizationChart"/>
    <dgm:cxn modelId="{C3506448-FB1D-42DA-A299-85F38961C7E4}" type="presParOf" srcId="{F134F19A-0C76-452B-86C5-3CF61BC3841F}" destId="{968A4ED3-7E3D-4D14-B951-3DFF23A69C59}" srcOrd="0" destOrd="0" presId="urn:microsoft.com/office/officeart/2008/layout/HalfCircleOrganizationChart"/>
    <dgm:cxn modelId="{7B49FC75-1964-41B1-822C-F93F5AB2A628}" type="presParOf" srcId="{968A4ED3-7E3D-4D14-B951-3DFF23A69C59}" destId="{BC5B25A3-B827-4D29-B1AA-D5F2A82B4AFE}" srcOrd="0" destOrd="0" presId="urn:microsoft.com/office/officeart/2008/layout/HalfCircleOrganizationChart"/>
    <dgm:cxn modelId="{120620BA-48CF-431B-9B6E-B30581AA5B69}" type="presParOf" srcId="{968A4ED3-7E3D-4D14-B951-3DFF23A69C59}" destId="{A68850A6-8FDF-4AF1-9815-6F692AAB4D8A}" srcOrd="1" destOrd="0" presId="urn:microsoft.com/office/officeart/2008/layout/HalfCircleOrganizationChart"/>
    <dgm:cxn modelId="{EBFA92B4-76A6-41C3-87A8-1F260C43158F}" type="presParOf" srcId="{968A4ED3-7E3D-4D14-B951-3DFF23A69C59}" destId="{44117377-7158-4E3F-B5AE-4366DC2154A7}" srcOrd="2" destOrd="0" presId="urn:microsoft.com/office/officeart/2008/layout/HalfCircleOrganizationChart"/>
    <dgm:cxn modelId="{DD3C9D3A-FC83-4C01-A0CA-DAB282439AC3}" type="presParOf" srcId="{968A4ED3-7E3D-4D14-B951-3DFF23A69C59}" destId="{74F6477D-C858-48F9-BDF9-F9845412EC57}" srcOrd="3" destOrd="0" presId="urn:microsoft.com/office/officeart/2008/layout/HalfCircleOrganizationChart"/>
    <dgm:cxn modelId="{16D13F7F-FAB5-4870-928F-BDE1E099B880}" type="presParOf" srcId="{F134F19A-0C76-452B-86C5-3CF61BC3841F}" destId="{FCACF0BB-A215-4C7E-8C9F-DCBF579C9527}" srcOrd="1" destOrd="0" presId="urn:microsoft.com/office/officeart/2008/layout/HalfCircleOrganizationChart"/>
    <dgm:cxn modelId="{B51D6B5B-467F-4A0D-A242-1B705CC53B3F}" type="presParOf" srcId="{FCACF0BB-A215-4C7E-8C9F-DCBF579C9527}" destId="{C726CA49-293F-4BC2-8EB9-80A5CB8C07AC}" srcOrd="0" destOrd="0" presId="urn:microsoft.com/office/officeart/2008/layout/HalfCircleOrganizationChart"/>
    <dgm:cxn modelId="{17732784-2B5F-4793-A0F5-AEC096D82CB7}" type="presParOf" srcId="{FCACF0BB-A215-4C7E-8C9F-DCBF579C9527}" destId="{9D17A48F-EC4D-4B6A-9110-F499769FE443}" srcOrd="1" destOrd="0" presId="urn:microsoft.com/office/officeart/2008/layout/HalfCircleOrganizationChart"/>
    <dgm:cxn modelId="{9DD2F2C6-FA39-4D9B-BAE8-9193C638CD4F}" type="presParOf" srcId="{9D17A48F-EC4D-4B6A-9110-F499769FE443}" destId="{7E20C1DC-12EE-465E-9CEC-EBB19B4C7F5F}" srcOrd="0" destOrd="0" presId="urn:microsoft.com/office/officeart/2008/layout/HalfCircleOrganizationChart"/>
    <dgm:cxn modelId="{5D043C5F-5BE2-42B6-9B66-155C1EDFF9E5}" type="presParOf" srcId="{7E20C1DC-12EE-465E-9CEC-EBB19B4C7F5F}" destId="{32988F4E-7CC0-471E-B8E5-3E5297E87A5C}" srcOrd="0" destOrd="0" presId="urn:microsoft.com/office/officeart/2008/layout/HalfCircleOrganizationChart"/>
    <dgm:cxn modelId="{EC146A00-CD36-4C57-BC4F-685394394389}" type="presParOf" srcId="{7E20C1DC-12EE-465E-9CEC-EBB19B4C7F5F}" destId="{D27B0EBE-DE75-401A-BFE7-CD8AA49C9EE2}" srcOrd="1" destOrd="0" presId="urn:microsoft.com/office/officeart/2008/layout/HalfCircleOrganizationChart"/>
    <dgm:cxn modelId="{21EDCA5E-5444-4B07-B6DB-609647FBD250}" type="presParOf" srcId="{7E20C1DC-12EE-465E-9CEC-EBB19B4C7F5F}" destId="{C307C985-1D4F-4DBD-AEFB-F2E2EAA7C916}" srcOrd="2" destOrd="0" presId="urn:microsoft.com/office/officeart/2008/layout/HalfCircleOrganizationChart"/>
    <dgm:cxn modelId="{8BA35D69-0350-49CA-AD1E-5357E0C08D93}" type="presParOf" srcId="{7E20C1DC-12EE-465E-9CEC-EBB19B4C7F5F}" destId="{39EF88C8-1983-4556-9596-F18619CD7F5D}" srcOrd="3" destOrd="0" presId="urn:microsoft.com/office/officeart/2008/layout/HalfCircleOrganizationChart"/>
    <dgm:cxn modelId="{A2FB0635-E72E-4FB9-A35E-0B2FAAD714F8}" type="presParOf" srcId="{9D17A48F-EC4D-4B6A-9110-F499769FE443}" destId="{3BBE773C-C2F5-4E7C-8C1D-91A40A4E8CD1}" srcOrd="1" destOrd="0" presId="urn:microsoft.com/office/officeart/2008/layout/HalfCircleOrganizationChart"/>
    <dgm:cxn modelId="{88CC3AA3-CF5E-4ABD-BF88-36ECCAE3D02A}" type="presParOf" srcId="{3BBE773C-C2F5-4E7C-8C1D-91A40A4E8CD1}" destId="{899572BF-EDEF-40AD-892B-E2B4409C90D2}" srcOrd="0" destOrd="0" presId="urn:microsoft.com/office/officeart/2008/layout/HalfCircleOrganizationChart"/>
    <dgm:cxn modelId="{D8DFBFF2-7ADC-4139-8ADD-44E4470FBBE5}" type="presParOf" srcId="{3BBE773C-C2F5-4E7C-8C1D-91A40A4E8CD1}" destId="{1A24EB2C-E2B7-4F9E-A731-EF40D4B6131D}" srcOrd="1" destOrd="0" presId="urn:microsoft.com/office/officeart/2008/layout/HalfCircleOrganizationChart"/>
    <dgm:cxn modelId="{9F5F1567-C905-4948-9EF4-E621B6F1C3E6}" type="presParOf" srcId="{1A24EB2C-E2B7-4F9E-A731-EF40D4B6131D}" destId="{76811E28-0C53-486B-B6F4-DC6156298293}" srcOrd="0" destOrd="0" presId="urn:microsoft.com/office/officeart/2008/layout/HalfCircleOrganizationChart"/>
    <dgm:cxn modelId="{C696863C-512D-4BDA-BE0E-8B3A934B4EDA}" type="presParOf" srcId="{76811E28-0C53-486B-B6F4-DC6156298293}" destId="{047B8E70-9925-46F0-9961-629B8DBD4114}" srcOrd="0" destOrd="0" presId="urn:microsoft.com/office/officeart/2008/layout/HalfCircleOrganizationChart"/>
    <dgm:cxn modelId="{6DE2C83C-1CB3-4DFA-9DEA-09044961CD94}" type="presParOf" srcId="{76811E28-0C53-486B-B6F4-DC6156298293}" destId="{4ABA893C-B322-4CDA-8337-712D08FAC7FC}" srcOrd="1" destOrd="0" presId="urn:microsoft.com/office/officeart/2008/layout/HalfCircleOrganizationChart"/>
    <dgm:cxn modelId="{5D521C86-5CE2-4089-848D-DA2C993E592E}" type="presParOf" srcId="{76811E28-0C53-486B-B6F4-DC6156298293}" destId="{03C62BEE-465F-49E3-9819-66197FF18711}" srcOrd="2" destOrd="0" presId="urn:microsoft.com/office/officeart/2008/layout/HalfCircleOrganizationChart"/>
    <dgm:cxn modelId="{7BA46AEC-4B22-4E6E-95EB-98F8C4979454}" type="presParOf" srcId="{76811E28-0C53-486B-B6F4-DC6156298293}" destId="{2A915099-F7F8-4D4B-8A68-34E862200851}" srcOrd="3" destOrd="0" presId="urn:microsoft.com/office/officeart/2008/layout/HalfCircleOrganizationChart"/>
    <dgm:cxn modelId="{27FA6854-B8B4-4A6C-8BF7-4C73FFCD6E01}" type="presParOf" srcId="{1A24EB2C-E2B7-4F9E-A731-EF40D4B6131D}" destId="{0E1F31EA-2E7A-41FA-B738-D984138DE7F2}" srcOrd="1" destOrd="0" presId="urn:microsoft.com/office/officeart/2008/layout/HalfCircleOrganizationChart"/>
    <dgm:cxn modelId="{5530AADB-0CDB-4B35-B4BB-718602538BB7}" type="presParOf" srcId="{0E1F31EA-2E7A-41FA-B738-D984138DE7F2}" destId="{1D2E7BF6-008E-46FD-8AFA-BC04786C0F67}" srcOrd="0" destOrd="0" presId="urn:microsoft.com/office/officeart/2008/layout/HalfCircleOrganizationChart"/>
    <dgm:cxn modelId="{D5DCE9C2-A2D6-4675-8174-7DF3C583F0B2}" type="presParOf" srcId="{0E1F31EA-2E7A-41FA-B738-D984138DE7F2}" destId="{5E23BB68-4D2B-4D1E-A3E6-84D0F28087DA}" srcOrd="1" destOrd="0" presId="urn:microsoft.com/office/officeart/2008/layout/HalfCircleOrganizationChart"/>
    <dgm:cxn modelId="{B9DA29AC-AA0E-4A54-B115-D17B562EA6DF}" type="presParOf" srcId="{5E23BB68-4D2B-4D1E-A3E6-84D0F28087DA}" destId="{4F8B0556-16FB-4D9B-A9C7-492775C8910B}" srcOrd="0" destOrd="0" presId="urn:microsoft.com/office/officeart/2008/layout/HalfCircleOrganizationChart"/>
    <dgm:cxn modelId="{D120456F-D310-477F-B01D-3A53E458833C}" type="presParOf" srcId="{4F8B0556-16FB-4D9B-A9C7-492775C8910B}" destId="{5BFE4D45-7875-4C7E-B7D7-A45AC89CE9A6}" srcOrd="0" destOrd="0" presId="urn:microsoft.com/office/officeart/2008/layout/HalfCircleOrganizationChart"/>
    <dgm:cxn modelId="{68E70E57-8686-4D98-8671-B4D6D15D71E6}" type="presParOf" srcId="{4F8B0556-16FB-4D9B-A9C7-492775C8910B}" destId="{40E693B1-769B-4A7D-8252-885AA5C0F4B9}" srcOrd="1" destOrd="0" presId="urn:microsoft.com/office/officeart/2008/layout/HalfCircleOrganizationChart"/>
    <dgm:cxn modelId="{AF1EEEE5-ADCB-4D72-B3C5-AE341FB3FDF1}" type="presParOf" srcId="{4F8B0556-16FB-4D9B-A9C7-492775C8910B}" destId="{C26758F6-8565-44E2-864A-1C1212589451}" srcOrd="2" destOrd="0" presId="urn:microsoft.com/office/officeart/2008/layout/HalfCircleOrganizationChart"/>
    <dgm:cxn modelId="{83BA02F2-3A1F-4E6A-A8E5-F71EFA0516C0}" type="presParOf" srcId="{4F8B0556-16FB-4D9B-A9C7-492775C8910B}" destId="{BBE266E4-5E31-43CA-8203-C8392A88BAA7}" srcOrd="3" destOrd="0" presId="urn:microsoft.com/office/officeart/2008/layout/HalfCircleOrganizationChart"/>
    <dgm:cxn modelId="{5D37D14D-022E-43DB-B363-E110BE4E246E}" type="presParOf" srcId="{5E23BB68-4D2B-4D1E-A3E6-84D0F28087DA}" destId="{AED55853-D275-4FE7-BA6A-7F86AFC55CFF}" srcOrd="1" destOrd="0" presId="urn:microsoft.com/office/officeart/2008/layout/HalfCircleOrganizationChart"/>
    <dgm:cxn modelId="{E29E60D8-10D9-456E-9C48-913DFDF4BFD3}" type="presParOf" srcId="{AED55853-D275-4FE7-BA6A-7F86AFC55CFF}" destId="{2E4CE253-F259-480A-9BB8-4203BF07D892}" srcOrd="0" destOrd="0" presId="urn:microsoft.com/office/officeart/2008/layout/HalfCircleOrganizationChart"/>
    <dgm:cxn modelId="{FF3E59AD-8061-4274-9333-A0308B0DC454}" type="presParOf" srcId="{AED55853-D275-4FE7-BA6A-7F86AFC55CFF}" destId="{C8490468-3979-44ED-9CA2-A1447E7EE706}" srcOrd="1" destOrd="0" presId="urn:microsoft.com/office/officeart/2008/layout/HalfCircleOrganizationChart"/>
    <dgm:cxn modelId="{3418E7CD-A7A1-4B39-8CD1-7E32800C29FC}" type="presParOf" srcId="{C8490468-3979-44ED-9CA2-A1447E7EE706}" destId="{2B56FE10-AC42-4E4A-B304-7E44FB780890}" srcOrd="0" destOrd="0" presId="urn:microsoft.com/office/officeart/2008/layout/HalfCircleOrganizationChart"/>
    <dgm:cxn modelId="{EE179893-CAB1-4BA9-ACBF-E4D22B0D39B6}" type="presParOf" srcId="{2B56FE10-AC42-4E4A-B304-7E44FB780890}" destId="{D7144D8D-9C1A-435B-817C-72297AF3012D}" srcOrd="0" destOrd="0" presId="urn:microsoft.com/office/officeart/2008/layout/HalfCircleOrganizationChart"/>
    <dgm:cxn modelId="{348A5E8C-DC16-4EC9-8BFB-9E2BBDCC52C0}" type="presParOf" srcId="{2B56FE10-AC42-4E4A-B304-7E44FB780890}" destId="{180AFF24-D10F-4867-991E-AC03B70C4B59}" srcOrd="1" destOrd="0" presId="urn:microsoft.com/office/officeart/2008/layout/HalfCircleOrganizationChart"/>
    <dgm:cxn modelId="{B1E60CAF-5033-4BC5-8961-90F8FD338112}" type="presParOf" srcId="{2B56FE10-AC42-4E4A-B304-7E44FB780890}" destId="{9FBE8EF2-2975-4D6B-9193-A6A37F0AC4A4}" srcOrd="2" destOrd="0" presId="urn:microsoft.com/office/officeart/2008/layout/HalfCircleOrganizationChart"/>
    <dgm:cxn modelId="{1547B1F1-275B-4082-94BE-8514BD453AB2}" type="presParOf" srcId="{2B56FE10-AC42-4E4A-B304-7E44FB780890}" destId="{4D3EFF72-8C99-4C80-A652-3A4462E2D395}" srcOrd="3" destOrd="0" presId="urn:microsoft.com/office/officeart/2008/layout/HalfCircleOrganizationChart"/>
    <dgm:cxn modelId="{8F9E9B43-59FE-4189-9DF9-050F017B1CD6}" type="presParOf" srcId="{C8490468-3979-44ED-9CA2-A1447E7EE706}" destId="{ED075D80-E2AC-4172-AFEB-7DE0ED46A376}" srcOrd="1" destOrd="0" presId="urn:microsoft.com/office/officeart/2008/layout/HalfCircleOrganizationChart"/>
    <dgm:cxn modelId="{702A2320-3436-4DDB-A3CF-05C3A5178DCD}" type="presParOf" srcId="{ED075D80-E2AC-4172-AFEB-7DE0ED46A376}" destId="{25F71775-2765-4A1A-AA7D-CC5F93857F85}" srcOrd="0" destOrd="0" presId="urn:microsoft.com/office/officeart/2008/layout/HalfCircleOrganizationChart"/>
    <dgm:cxn modelId="{74E44A30-C455-4CC2-9844-FF6DB9F8F1B5}" type="presParOf" srcId="{ED075D80-E2AC-4172-AFEB-7DE0ED46A376}" destId="{294659D5-59DC-458B-8379-520674A9F5DB}" srcOrd="1" destOrd="0" presId="urn:microsoft.com/office/officeart/2008/layout/HalfCircleOrganizationChart"/>
    <dgm:cxn modelId="{95E1B690-A151-43A5-B324-3F6EA2D81308}" type="presParOf" srcId="{294659D5-59DC-458B-8379-520674A9F5DB}" destId="{2B6BB64D-A0D7-46D8-84BB-1CDB5CD6E013}" srcOrd="0" destOrd="0" presId="urn:microsoft.com/office/officeart/2008/layout/HalfCircleOrganizationChart"/>
    <dgm:cxn modelId="{4AA0908B-C557-426C-B696-8B3CA0CD19A2}" type="presParOf" srcId="{2B6BB64D-A0D7-46D8-84BB-1CDB5CD6E013}" destId="{FC0A7C0E-5B05-4090-8EC1-6B969F2A3111}" srcOrd="0" destOrd="0" presId="urn:microsoft.com/office/officeart/2008/layout/HalfCircleOrganizationChart"/>
    <dgm:cxn modelId="{1AE01AFE-4A3B-4464-A33A-296509C19894}" type="presParOf" srcId="{2B6BB64D-A0D7-46D8-84BB-1CDB5CD6E013}" destId="{75B736BF-33CC-4E4A-B4F6-88E358B161FB}" srcOrd="1" destOrd="0" presId="urn:microsoft.com/office/officeart/2008/layout/HalfCircleOrganizationChart"/>
    <dgm:cxn modelId="{C9D55AB9-8490-4906-9220-5BC1EE715C75}" type="presParOf" srcId="{2B6BB64D-A0D7-46D8-84BB-1CDB5CD6E013}" destId="{170F752E-8BCD-4793-A0F8-A969F764B914}" srcOrd="2" destOrd="0" presId="urn:microsoft.com/office/officeart/2008/layout/HalfCircleOrganizationChart"/>
    <dgm:cxn modelId="{A91745FC-84D5-44D8-A3AA-3610525E8600}" type="presParOf" srcId="{2B6BB64D-A0D7-46D8-84BB-1CDB5CD6E013}" destId="{691AABBC-813E-4ECD-9D2E-EE6DC0A53F19}" srcOrd="3" destOrd="0" presId="urn:microsoft.com/office/officeart/2008/layout/HalfCircleOrganizationChart"/>
    <dgm:cxn modelId="{E80B416C-2777-4734-8D80-19CD9005D65D}" type="presParOf" srcId="{294659D5-59DC-458B-8379-520674A9F5DB}" destId="{DDB0AF5B-ADF1-4D15-86E4-8B7266149799}" srcOrd="1" destOrd="0" presId="urn:microsoft.com/office/officeart/2008/layout/HalfCircleOrganizationChart"/>
    <dgm:cxn modelId="{538DDE9F-F595-4F35-BAA1-3706C30DF883}" type="presParOf" srcId="{DDB0AF5B-ADF1-4D15-86E4-8B7266149799}" destId="{5B10229C-CB24-4905-BABB-53EE97E2DA95}" srcOrd="0" destOrd="0" presId="urn:microsoft.com/office/officeart/2008/layout/HalfCircleOrganizationChart"/>
    <dgm:cxn modelId="{21CCACF7-C7F3-48CE-A1C0-B54AED1B730B}" type="presParOf" srcId="{DDB0AF5B-ADF1-4D15-86E4-8B7266149799}" destId="{CC6DD21C-DDCF-4BFB-A255-D347079FD82E}" srcOrd="1" destOrd="0" presId="urn:microsoft.com/office/officeart/2008/layout/HalfCircleOrganizationChart"/>
    <dgm:cxn modelId="{C099767C-E45D-4EEE-9E0F-9A5DE8106ACD}" type="presParOf" srcId="{CC6DD21C-DDCF-4BFB-A255-D347079FD82E}" destId="{784376AD-93E8-43B3-A14B-6C2CD89D9EC2}" srcOrd="0" destOrd="0" presId="urn:microsoft.com/office/officeart/2008/layout/HalfCircleOrganizationChart"/>
    <dgm:cxn modelId="{D9865687-518F-4EA0-B8BE-A2F3725E2B94}" type="presParOf" srcId="{784376AD-93E8-43B3-A14B-6C2CD89D9EC2}" destId="{193ADAC2-36D2-4D80-A9A5-5FADBAF2C5E9}" srcOrd="0" destOrd="0" presId="urn:microsoft.com/office/officeart/2008/layout/HalfCircleOrganizationChart"/>
    <dgm:cxn modelId="{778C8AA5-ACAC-403C-A3FB-B8656A9BE1A2}" type="presParOf" srcId="{784376AD-93E8-43B3-A14B-6C2CD89D9EC2}" destId="{50C904EF-3A69-443F-8748-174467FBA17F}" srcOrd="1" destOrd="0" presId="urn:microsoft.com/office/officeart/2008/layout/HalfCircleOrganizationChart"/>
    <dgm:cxn modelId="{C8F5B7CB-5355-4E8C-AAC7-704541CE4BFE}" type="presParOf" srcId="{784376AD-93E8-43B3-A14B-6C2CD89D9EC2}" destId="{9012D918-17D2-41A2-9C19-2433A483CD00}" srcOrd="2" destOrd="0" presId="urn:microsoft.com/office/officeart/2008/layout/HalfCircleOrganizationChart"/>
    <dgm:cxn modelId="{024399E1-8383-4720-95BD-2B6D192C7B0B}" type="presParOf" srcId="{784376AD-93E8-43B3-A14B-6C2CD89D9EC2}" destId="{2532C6FF-9286-4AB8-A82E-17572F89BDFC}" srcOrd="3" destOrd="0" presId="urn:microsoft.com/office/officeart/2008/layout/HalfCircleOrganizationChart"/>
    <dgm:cxn modelId="{FACCEF18-5645-4EEC-902E-282D0DE1E11D}" type="presParOf" srcId="{CC6DD21C-DDCF-4BFB-A255-D347079FD82E}" destId="{61519925-A382-4ACE-AEC2-96E70CA2AC1A}" srcOrd="1" destOrd="0" presId="urn:microsoft.com/office/officeart/2008/layout/HalfCircleOrganizationChart"/>
    <dgm:cxn modelId="{66D95D2B-CEEF-41B7-BA48-627A275C5876}" type="presParOf" srcId="{61519925-A382-4ACE-AEC2-96E70CA2AC1A}" destId="{E093E2CF-05A2-4F34-B0DE-54D37179D529}" srcOrd="0" destOrd="0" presId="urn:microsoft.com/office/officeart/2008/layout/HalfCircleOrganizationChart"/>
    <dgm:cxn modelId="{3E956737-45DF-41F7-8462-BA46B5DCFAD3}" type="presParOf" srcId="{61519925-A382-4ACE-AEC2-96E70CA2AC1A}" destId="{C4D678A2-D44A-4796-A95B-64D11E892124}" srcOrd="1" destOrd="0" presId="urn:microsoft.com/office/officeart/2008/layout/HalfCircleOrganizationChart"/>
    <dgm:cxn modelId="{7590F8B9-490E-4825-B7B9-85EC48FE55E2}" type="presParOf" srcId="{C4D678A2-D44A-4796-A95B-64D11E892124}" destId="{0A2F86FA-0761-4C3C-BB9B-49437ADC30E4}" srcOrd="0" destOrd="0" presId="urn:microsoft.com/office/officeart/2008/layout/HalfCircleOrganizationChart"/>
    <dgm:cxn modelId="{F297778F-AF97-42B1-8C19-B50C3545FDA1}" type="presParOf" srcId="{0A2F86FA-0761-4C3C-BB9B-49437ADC30E4}" destId="{D5E35FFC-F32D-4183-BB5D-4A940D8873AD}" srcOrd="0" destOrd="0" presId="urn:microsoft.com/office/officeart/2008/layout/HalfCircleOrganizationChart"/>
    <dgm:cxn modelId="{8951D7E7-1738-4CBD-B7C0-736D489A22EF}" type="presParOf" srcId="{0A2F86FA-0761-4C3C-BB9B-49437ADC30E4}" destId="{FF65A1FE-9002-4F1F-97D9-25C080D51161}" srcOrd="1" destOrd="0" presId="urn:microsoft.com/office/officeart/2008/layout/HalfCircleOrganizationChart"/>
    <dgm:cxn modelId="{577F8247-FB80-40D1-BC5B-3D0A3D3FA0CA}" type="presParOf" srcId="{0A2F86FA-0761-4C3C-BB9B-49437ADC30E4}" destId="{7B541AA9-FBAB-49AC-9F21-39A36A20909B}" srcOrd="2" destOrd="0" presId="urn:microsoft.com/office/officeart/2008/layout/HalfCircleOrganizationChart"/>
    <dgm:cxn modelId="{F7AEF57F-E918-4334-AF48-24DBF0438A63}" type="presParOf" srcId="{0A2F86FA-0761-4C3C-BB9B-49437ADC30E4}" destId="{C18B9CAB-4C3C-429E-9ED0-AD1C936CB969}" srcOrd="3" destOrd="0" presId="urn:microsoft.com/office/officeart/2008/layout/HalfCircleOrganizationChart"/>
    <dgm:cxn modelId="{B8E05F6A-A7DF-4BF8-9654-8A63F1F08956}" type="presParOf" srcId="{C4D678A2-D44A-4796-A95B-64D11E892124}" destId="{6F873C96-BF91-4B24-88D4-0765DBD76211}" srcOrd="1" destOrd="0" presId="urn:microsoft.com/office/officeart/2008/layout/HalfCircleOrganizationChart"/>
    <dgm:cxn modelId="{7721E803-8271-481F-B8FB-2BB0E9DB7E7E}" type="presParOf" srcId="{6F873C96-BF91-4B24-88D4-0765DBD76211}" destId="{6903A428-C0BA-4926-A96E-20B96DA0E415}" srcOrd="0" destOrd="0" presId="urn:microsoft.com/office/officeart/2008/layout/HalfCircleOrganizationChart"/>
    <dgm:cxn modelId="{243FD788-476A-4BD8-B3D6-D498A8BF8356}" type="presParOf" srcId="{6F873C96-BF91-4B24-88D4-0765DBD76211}" destId="{2F524C4E-C201-4899-A540-D020085AF589}" srcOrd="1" destOrd="0" presId="urn:microsoft.com/office/officeart/2008/layout/HalfCircleOrganizationChart"/>
    <dgm:cxn modelId="{033C29D6-80B0-4273-A677-21A10B2C1BB1}" type="presParOf" srcId="{2F524C4E-C201-4899-A540-D020085AF589}" destId="{8669C843-520F-4EAB-996F-56AA93E030C5}" srcOrd="0" destOrd="0" presId="urn:microsoft.com/office/officeart/2008/layout/HalfCircleOrganizationChart"/>
    <dgm:cxn modelId="{CC52A838-FAFC-4FAE-9931-D284E785094C}" type="presParOf" srcId="{8669C843-520F-4EAB-996F-56AA93E030C5}" destId="{6EDDC4B5-E070-49F6-9DE4-E91168733624}" srcOrd="0" destOrd="0" presId="urn:microsoft.com/office/officeart/2008/layout/HalfCircleOrganizationChart"/>
    <dgm:cxn modelId="{44D5540E-44F9-4031-BA07-20BC4FC54507}" type="presParOf" srcId="{8669C843-520F-4EAB-996F-56AA93E030C5}" destId="{A81C1055-C0F7-4518-B457-7027A924C185}" srcOrd="1" destOrd="0" presId="urn:microsoft.com/office/officeart/2008/layout/HalfCircleOrganizationChart"/>
    <dgm:cxn modelId="{0251FF7A-0582-4F29-B0CE-8DFF25736239}" type="presParOf" srcId="{8669C843-520F-4EAB-996F-56AA93E030C5}" destId="{3B3991D8-D062-4F98-8064-085918309D35}" srcOrd="2" destOrd="0" presId="urn:microsoft.com/office/officeart/2008/layout/HalfCircleOrganizationChart"/>
    <dgm:cxn modelId="{F58E5502-07C1-455B-9BF0-6FB836E813D3}" type="presParOf" srcId="{8669C843-520F-4EAB-996F-56AA93E030C5}" destId="{516D4638-4964-449D-B817-F2D885150F6C}" srcOrd="3" destOrd="0" presId="urn:microsoft.com/office/officeart/2008/layout/HalfCircleOrganizationChart"/>
    <dgm:cxn modelId="{FA3E92BB-78BF-4B1B-8894-BD9D8659C787}" type="presParOf" srcId="{2F524C4E-C201-4899-A540-D020085AF589}" destId="{5FB0BA59-70C7-41D2-BC05-82A47F7188F0}" srcOrd="1" destOrd="0" presId="urn:microsoft.com/office/officeart/2008/layout/HalfCircleOrganizationChart"/>
    <dgm:cxn modelId="{5933AB5D-E49D-42E4-932B-3DB04BA4B409}" type="presParOf" srcId="{5FB0BA59-70C7-41D2-BC05-82A47F7188F0}" destId="{B0C8A21C-B862-492E-ACFC-0952B73E60BE}" srcOrd="0" destOrd="0" presId="urn:microsoft.com/office/officeart/2008/layout/HalfCircleOrganizationChart"/>
    <dgm:cxn modelId="{08CB11EA-6172-4D04-A93D-1F94C1169DD4}" type="presParOf" srcId="{5FB0BA59-70C7-41D2-BC05-82A47F7188F0}" destId="{EDBFCB5B-0DB3-44C4-B511-D490544CF426}" srcOrd="1" destOrd="0" presId="urn:microsoft.com/office/officeart/2008/layout/HalfCircleOrganizationChart"/>
    <dgm:cxn modelId="{6591EF1D-FECB-4D79-B85D-A64AF78E3DDC}" type="presParOf" srcId="{EDBFCB5B-0DB3-44C4-B511-D490544CF426}" destId="{6BE34A71-35E7-4B29-80AB-6A3F7F80031D}" srcOrd="0" destOrd="0" presId="urn:microsoft.com/office/officeart/2008/layout/HalfCircleOrganizationChart"/>
    <dgm:cxn modelId="{6D7CAB10-648B-4A14-B4E1-4A3E6C2A8EFB}" type="presParOf" srcId="{6BE34A71-35E7-4B29-80AB-6A3F7F80031D}" destId="{8128D92A-DDF0-48BE-AC68-25B268FE0060}" srcOrd="0" destOrd="0" presId="urn:microsoft.com/office/officeart/2008/layout/HalfCircleOrganizationChart"/>
    <dgm:cxn modelId="{344EC001-1511-49D4-A1FA-247C5F7B6107}" type="presParOf" srcId="{6BE34A71-35E7-4B29-80AB-6A3F7F80031D}" destId="{F5B9536E-0258-4B51-B099-DB57D374F4EC}" srcOrd="1" destOrd="0" presId="urn:microsoft.com/office/officeart/2008/layout/HalfCircleOrganizationChart"/>
    <dgm:cxn modelId="{17B32B24-5CB7-4753-9607-7208716AB0B7}" type="presParOf" srcId="{6BE34A71-35E7-4B29-80AB-6A3F7F80031D}" destId="{8BC86777-1BF0-403E-B290-DBB11EF11F5E}" srcOrd="2" destOrd="0" presId="urn:microsoft.com/office/officeart/2008/layout/HalfCircleOrganizationChart"/>
    <dgm:cxn modelId="{5111462C-59A5-4EF0-B187-62FB7B933210}" type="presParOf" srcId="{6BE34A71-35E7-4B29-80AB-6A3F7F80031D}" destId="{EA172256-72AE-480C-8B01-F51DCDB506D8}" srcOrd="3" destOrd="0" presId="urn:microsoft.com/office/officeart/2008/layout/HalfCircleOrganizationChart"/>
    <dgm:cxn modelId="{D0CF11C8-CAE9-4DC9-A768-885290911B33}" type="presParOf" srcId="{EDBFCB5B-0DB3-44C4-B511-D490544CF426}" destId="{A919ADE4-2739-47E3-BD19-70D51EB9049E}" srcOrd="1" destOrd="0" presId="urn:microsoft.com/office/officeart/2008/layout/HalfCircleOrganizationChart"/>
    <dgm:cxn modelId="{F5B94923-C328-410A-ADFF-B85D66E7223D}" type="presParOf" srcId="{A919ADE4-2739-47E3-BD19-70D51EB9049E}" destId="{430D8B70-5F6C-4DC8-8243-DCDF460C36F4}" srcOrd="0" destOrd="0" presId="urn:microsoft.com/office/officeart/2008/layout/HalfCircleOrganizationChart"/>
    <dgm:cxn modelId="{9C6AB437-2E3F-46B0-BD10-A91DBB582CE7}" type="presParOf" srcId="{A919ADE4-2739-47E3-BD19-70D51EB9049E}" destId="{5D4127D0-3A7D-4CD7-A102-E2405C23F9A3}" srcOrd="1" destOrd="0" presId="urn:microsoft.com/office/officeart/2008/layout/HalfCircleOrganizationChart"/>
    <dgm:cxn modelId="{65718879-6FF0-4A99-BCCE-13DEAE7D866D}" type="presParOf" srcId="{5D4127D0-3A7D-4CD7-A102-E2405C23F9A3}" destId="{25AF3025-919F-4069-8D6E-EB60EFF22AAB}" srcOrd="0" destOrd="0" presId="urn:microsoft.com/office/officeart/2008/layout/HalfCircleOrganizationChart"/>
    <dgm:cxn modelId="{FC7289BD-141B-4A30-A951-C010E7B079F8}" type="presParOf" srcId="{25AF3025-919F-4069-8D6E-EB60EFF22AAB}" destId="{981E3972-A28D-4490-A606-1344868B3DBA}" srcOrd="0" destOrd="0" presId="urn:microsoft.com/office/officeart/2008/layout/HalfCircleOrganizationChart"/>
    <dgm:cxn modelId="{B5FE4D15-28C2-4F09-8698-F2756844E191}" type="presParOf" srcId="{25AF3025-919F-4069-8D6E-EB60EFF22AAB}" destId="{87B17E5D-E4AD-405C-BADA-91942CFD27A8}" srcOrd="1" destOrd="0" presId="urn:microsoft.com/office/officeart/2008/layout/HalfCircleOrganizationChart"/>
    <dgm:cxn modelId="{F2FF344E-74B5-48C0-B075-EEDC961312A3}" type="presParOf" srcId="{25AF3025-919F-4069-8D6E-EB60EFF22AAB}" destId="{DFE82B84-E9E6-4336-9796-FB362855D70D}" srcOrd="2" destOrd="0" presId="urn:microsoft.com/office/officeart/2008/layout/HalfCircleOrganizationChart"/>
    <dgm:cxn modelId="{85174596-9F00-475F-BBDD-B0F3B298EF6C}" type="presParOf" srcId="{25AF3025-919F-4069-8D6E-EB60EFF22AAB}" destId="{0791C612-12B7-47EB-B36E-2F21955E8D04}" srcOrd="3" destOrd="0" presId="urn:microsoft.com/office/officeart/2008/layout/HalfCircleOrganizationChart"/>
    <dgm:cxn modelId="{4872678D-710E-466B-80B7-16C0B7E8400B}" type="presParOf" srcId="{5D4127D0-3A7D-4CD7-A102-E2405C23F9A3}" destId="{7C0C5D05-D7B9-4450-9C90-F86487B51295}" srcOrd="1" destOrd="0" presId="urn:microsoft.com/office/officeart/2008/layout/HalfCircleOrganizationChart"/>
    <dgm:cxn modelId="{7AD45EC7-C879-433A-A1B8-B6B62BF2A65C}" type="presParOf" srcId="{7C0C5D05-D7B9-4450-9C90-F86487B51295}" destId="{F447B99D-DC02-47D3-9287-A3D5A5DB6788}" srcOrd="0" destOrd="0" presId="urn:microsoft.com/office/officeart/2008/layout/HalfCircleOrganizationChart"/>
    <dgm:cxn modelId="{20940023-CFF3-4AE5-8F90-3690353CB1AF}" type="presParOf" srcId="{7C0C5D05-D7B9-4450-9C90-F86487B51295}" destId="{808FD03A-D017-4754-8EE2-01DFF6F4FC30}" srcOrd="1" destOrd="0" presId="urn:microsoft.com/office/officeart/2008/layout/HalfCircleOrganizationChart"/>
    <dgm:cxn modelId="{75B365C2-4E80-49CB-981D-2D085BE59907}" type="presParOf" srcId="{808FD03A-D017-4754-8EE2-01DFF6F4FC30}" destId="{780CB9F2-951C-4247-AB50-9AF071282075}" srcOrd="0" destOrd="0" presId="urn:microsoft.com/office/officeart/2008/layout/HalfCircleOrganizationChart"/>
    <dgm:cxn modelId="{906014E1-1A79-4EC2-8C3D-DDDFAADA57E3}" type="presParOf" srcId="{780CB9F2-951C-4247-AB50-9AF071282075}" destId="{58F615CB-0516-472D-82BB-444F28AEA3BF}" srcOrd="0" destOrd="0" presId="urn:microsoft.com/office/officeart/2008/layout/HalfCircleOrganizationChart"/>
    <dgm:cxn modelId="{08683EE0-F304-4A58-AADC-28578EB6712A}" type="presParOf" srcId="{780CB9F2-951C-4247-AB50-9AF071282075}" destId="{FBB40105-0C98-4CCD-AEE7-D2804EC15986}" srcOrd="1" destOrd="0" presId="urn:microsoft.com/office/officeart/2008/layout/HalfCircleOrganizationChart"/>
    <dgm:cxn modelId="{8C1E9766-FE34-4949-A38A-088C26729D82}" type="presParOf" srcId="{780CB9F2-951C-4247-AB50-9AF071282075}" destId="{373E8BB5-1056-4528-9B8E-4FE7EADDEAF8}" srcOrd="2" destOrd="0" presId="urn:microsoft.com/office/officeart/2008/layout/HalfCircleOrganizationChart"/>
    <dgm:cxn modelId="{4B2F174C-5ECF-411C-A297-D7E908D13DFA}" type="presParOf" srcId="{780CB9F2-951C-4247-AB50-9AF071282075}" destId="{153DD82B-2B6E-4072-99FF-7CAAADF3BB4C}" srcOrd="3" destOrd="0" presId="urn:microsoft.com/office/officeart/2008/layout/HalfCircleOrganizationChart"/>
    <dgm:cxn modelId="{6D1D14CA-859D-4D90-8A1C-99739396D10E}" type="presParOf" srcId="{808FD03A-D017-4754-8EE2-01DFF6F4FC30}" destId="{F63DC4F9-018A-46B7-AF8C-BC05E64A5935}" srcOrd="1" destOrd="0" presId="urn:microsoft.com/office/officeart/2008/layout/HalfCircleOrganizationChart"/>
    <dgm:cxn modelId="{0C3EB58A-A61A-4E9E-ADAB-79AB99E43E7A}" type="presParOf" srcId="{F63DC4F9-018A-46B7-AF8C-BC05E64A5935}" destId="{4610BA94-D9C5-4422-954B-E931A5C462F6}" srcOrd="0" destOrd="0" presId="urn:microsoft.com/office/officeart/2008/layout/HalfCircleOrganizationChart"/>
    <dgm:cxn modelId="{1EC09C4B-03FE-41B5-A621-DE8C75626B15}" type="presParOf" srcId="{F63DC4F9-018A-46B7-AF8C-BC05E64A5935}" destId="{73EE28EA-9286-4544-A176-7C7C409C5C3B}" srcOrd="1" destOrd="0" presId="urn:microsoft.com/office/officeart/2008/layout/HalfCircleOrganizationChart"/>
    <dgm:cxn modelId="{57E45BE7-41ED-4C95-A46C-C430CCB793C0}" type="presParOf" srcId="{73EE28EA-9286-4544-A176-7C7C409C5C3B}" destId="{8F37300A-F295-42D4-943B-2B73D53829E7}" srcOrd="0" destOrd="0" presId="urn:microsoft.com/office/officeart/2008/layout/HalfCircleOrganizationChart"/>
    <dgm:cxn modelId="{C0041E08-FA34-40B0-AFEA-45908A2C8469}" type="presParOf" srcId="{8F37300A-F295-42D4-943B-2B73D53829E7}" destId="{F056EABA-3E9B-440B-9541-B0DE4E7AA38A}" srcOrd="0" destOrd="0" presId="urn:microsoft.com/office/officeart/2008/layout/HalfCircleOrganizationChart"/>
    <dgm:cxn modelId="{F4D0D2C2-96FA-457B-A274-7EE30878B5EA}" type="presParOf" srcId="{8F37300A-F295-42D4-943B-2B73D53829E7}" destId="{633C3572-B7FA-4464-9E9C-DF159A6B2DDB}" srcOrd="1" destOrd="0" presId="urn:microsoft.com/office/officeart/2008/layout/HalfCircleOrganizationChart"/>
    <dgm:cxn modelId="{6827C1C2-264E-49D5-9B99-6AF6134E1456}" type="presParOf" srcId="{8F37300A-F295-42D4-943B-2B73D53829E7}" destId="{E6F0695C-BC42-4FCE-A60F-B9F45D227D39}" srcOrd="2" destOrd="0" presId="urn:microsoft.com/office/officeart/2008/layout/HalfCircleOrganizationChart"/>
    <dgm:cxn modelId="{51836646-8002-4D7D-A8D2-29DC40159577}" type="presParOf" srcId="{8F37300A-F295-42D4-943B-2B73D53829E7}" destId="{6C491DC1-C497-4E1C-98CA-7A11C7FC1789}" srcOrd="3" destOrd="0" presId="urn:microsoft.com/office/officeart/2008/layout/HalfCircleOrganizationChart"/>
    <dgm:cxn modelId="{C90FC8F2-6578-4AE8-ADCF-0D2690FF94D7}" type="presParOf" srcId="{73EE28EA-9286-4544-A176-7C7C409C5C3B}" destId="{353872A3-F614-489F-A630-00C4D0B14D03}" srcOrd="1" destOrd="0" presId="urn:microsoft.com/office/officeart/2008/layout/HalfCircleOrganizationChart"/>
    <dgm:cxn modelId="{BA8A6843-F6CC-42D0-B22A-B73428B2B1AA}" type="presParOf" srcId="{353872A3-F614-489F-A630-00C4D0B14D03}" destId="{5C859D93-204C-4076-B379-2EE8637E986B}" srcOrd="0" destOrd="0" presId="urn:microsoft.com/office/officeart/2008/layout/HalfCircleOrganizationChart"/>
    <dgm:cxn modelId="{2A0358CC-7471-4D6B-A382-5AE823FD175E}" type="presParOf" srcId="{353872A3-F614-489F-A630-00C4D0B14D03}" destId="{114176F8-B8FB-4AF2-B581-F88A2003A5BB}" srcOrd="1" destOrd="0" presId="urn:microsoft.com/office/officeart/2008/layout/HalfCircleOrganizationChart"/>
    <dgm:cxn modelId="{0E30BBB3-AACD-4384-A4E3-6411AD5CCE20}" type="presParOf" srcId="{114176F8-B8FB-4AF2-B581-F88A2003A5BB}" destId="{867FAD0C-6B60-49C9-8065-B6171A86AAE1}" srcOrd="0" destOrd="0" presId="urn:microsoft.com/office/officeart/2008/layout/HalfCircleOrganizationChart"/>
    <dgm:cxn modelId="{B8C9B053-D6FC-4F24-9D11-9CA0E4E78C66}" type="presParOf" srcId="{867FAD0C-6B60-49C9-8065-B6171A86AAE1}" destId="{BB8F0989-1895-4F4D-A20D-69EE74CBE47D}" srcOrd="0" destOrd="0" presId="urn:microsoft.com/office/officeart/2008/layout/HalfCircleOrganizationChart"/>
    <dgm:cxn modelId="{13A7DAA6-D0DC-41BD-B78B-22BB534C7C6A}" type="presParOf" srcId="{867FAD0C-6B60-49C9-8065-B6171A86AAE1}" destId="{274C90C2-B428-41A0-8D8C-9A55CAC21738}" srcOrd="1" destOrd="0" presId="urn:microsoft.com/office/officeart/2008/layout/HalfCircleOrganizationChart"/>
    <dgm:cxn modelId="{4EE6D0E1-C125-4CDC-A95D-F86ECA7C8D5A}" type="presParOf" srcId="{867FAD0C-6B60-49C9-8065-B6171A86AAE1}" destId="{763E0B2E-FC05-41F8-B34D-00A3A5F9DC02}" srcOrd="2" destOrd="0" presId="urn:microsoft.com/office/officeart/2008/layout/HalfCircleOrganizationChart"/>
    <dgm:cxn modelId="{E2B7B8C5-06B0-4A7D-BC8F-354F78A188A1}" type="presParOf" srcId="{867FAD0C-6B60-49C9-8065-B6171A86AAE1}" destId="{D1787175-5DA2-4229-BB7A-170667A75F17}" srcOrd="3" destOrd="0" presId="urn:microsoft.com/office/officeart/2008/layout/HalfCircleOrganizationChart"/>
    <dgm:cxn modelId="{0C66812B-EA2E-4999-8712-B315FA87EE19}" type="presParOf" srcId="{114176F8-B8FB-4AF2-B581-F88A2003A5BB}" destId="{67C7213E-01CB-491E-802B-9138D2C05707}" srcOrd="1" destOrd="0" presId="urn:microsoft.com/office/officeart/2008/layout/HalfCircleOrganizationChart"/>
    <dgm:cxn modelId="{7BAD9218-B8E0-4433-8BBC-8BC5E2815164}" type="presParOf" srcId="{67C7213E-01CB-491E-802B-9138D2C05707}" destId="{C040E9C4-A693-479D-915C-E5F764495E74}" srcOrd="0" destOrd="0" presId="urn:microsoft.com/office/officeart/2008/layout/HalfCircleOrganizationChart"/>
    <dgm:cxn modelId="{6B05D735-EDD0-4E08-890F-CD95632FBF5C}" type="presParOf" srcId="{67C7213E-01CB-491E-802B-9138D2C05707}" destId="{C1CD6CB6-923F-4E04-833C-9A40F1596C59}" srcOrd="1" destOrd="0" presId="urn:microsoft.com/office/officeart/2008/layout/HalfCircleOrganizationChart"/>
    <dgm:cxn modelId="{4EB537E9-6173-4D19-91CF-DA65DD5B46E9}" type="presParOf" srcId="{C1CD6CB6-923F-4E04-833C-9A40F1596C59}" destId="{45E613E0-4BA4-40A9-B231-D2215EFD7F82}" srcOrd="0" destOrd="0" presId="urn:microsoft.com/office/officeart/2008/layout/HalfCircleOrganizationChart"/>
    <dgm:cxn modelId="{C886D3FD-24BB-4B1A-8491-E3A9D1F10D0A}" type="presParOf" srcId="{45E613E0-4BA4-40A9-B231-D2215EFD7F82}" destId="{8CF4C9EB-140F-42B1-A8CF-3CA338A21CA4}" srcOrd="0" destOrd="0" presId="urn:microsoft.com/office/officeart/2008/layout/HalfCircleOrganizationChart"/>
    <dgm:cxn modelId="{E517AF9C-5C58-4C23-B1E4-D2F1924CC8BC}" type="presParOf" srcId="{45E613E0-4BA4-40A9-B231-D2215EFD7F82}" destId="{F8CD6E9B-36BC-4AC9-991D-3C68A37DCDF6}" srcOrd="1" destOrd="0" presId="urn:microsoft.com/office/officeart/2008/layout/HalfCircleOrganizationChart"/>
    <dgm:cxn modelId="{20519095-CEFF-46DC-8F32-ACDD1A36CAC0}" type="presParOf" srcId="{45E613E0-4BA4-40A9-B231-D2215EFD7F82}" destId="{2E4AE314-83B7-43C9-BCF6-40AB4B36FBB7}" srcOrd="2" destOrd="0" presId="urn:microsoft.com/office/officeart/2008/layout/HalfCircleOrganizationChart"/>
    <dgm:cxn modelId="{76F854D6-77C9-4A0D-8099-DC24FD3E88C5}" type="presParOf" srcId="{45E613E0-4BA4-40A9-B231-D2215EFD7F82}" destId="{3C84F237-36C5-450B-9E19-EB72EEE4F06D}" srcOrd="3" destOrd="0" presId="urn:microsoft.com/office/officeart/2008/layout/HalfCircleOrganizationChart"/>
    <dgm:cxn modelId="{20694A8F-FB96-4193-AA9C-43EF19A80032}" type="presParOf" srcId="{C1CD6CB6-923F-4E04-833C-9A40F1596C59}" destId="{C825BC42-0993-404D-B3AD-AE7DAEE55459}" srcOrd="1" destOrd="0" presId="urn:microsoft.com/office/officeart/2008/layout/HalfCircleOrganizationChart"/>
    <dgm:cxn modelId="{A64E03AB-CBB2-442C-B843-0757B2A35C60}" type="presParOf" srcId="{C1CD6CB6-923F-4E04-833C-9A40F1596C59}" destId="{4F22A33E-1520-4A53-968F-3B35EBE4EDA3}" srcOrd="2" destOrd="0" presId="urn:microsoft.com/office/officeart/2008/layout/HalfCircleOrganizationChart"/>
    <dgm:cxn modelId="{47A77388-0FF3-4576-B734-446EBA7A01C4}" type="presParOf" srcId="{114176F8-B8FB-4AF2-B581-F88A2003A5BB}" destId="{65BCB17B-8AE8-4C6C-B1CC-536AC0AE9F17}" srcOrd="2" destOrd="0" presId="urn:microsoft.com/office/officeart/2008/layout/HalfCircleOrganizationChart"/>
    <dgm:cxn modelId="{5DCAFA27-D39E-4D4B-8714-0D33230DF0B7}" type="presParOf" srcId="{73EE28EA-9286-4544-A176-7C7C409C5C3B}" destId="{B8137504-6670-4250-A574-A53E0B14698D}" srcOrd="2" destOrd="0" presId="urn:microsoft.com/office/officeart/2008/layout/HalfCircleOrganizationChart"/>
    <dgm:cxn modelId="{2B83FE0A-18FA-4974-A919-8A615DA16694}" type="presParOf" srcId="{808FD03A-D017-4754-8EE2-01DFF6F4FC30}" destId="{337EDE69-5A81-4737-8DFF-768818EAC73F}" srcOrd="2" destOrd="0" presId="urn:microsoft.com/office/officeart/2008/layout/HalfCircleOrganizationChart"/>
    <dgm:cxn modelId="{D60ABB31-71EE-4BFC-8025-D562F1880C88}" type="presParOf" srcId="{5D4127D0-3A7D-4CD7-A102-E2405C23F9A3}" destId="{3717B1BF-47CC-4A1C-8E73-BCA8B595DD7B}" srcOrd="2" destOrd="0" presId="urn:microsoft.com/office/officeart/2008/layout/HalfCircleOrganizationChart"/>
    <dgm:cxn modelId="{B5FCBAFD-5DC8-4A63-8DD7-482CA02C69FA}" type="presParOf" srcId="{EDBFCB5B-0DB3-44C4-B511-D490544CF426}" destId="{A444B494-ABF6-4293-819B-2ED39A996995}" srcOrd="2" destOrd="0" presId="urn:microsoft.com/office/officeart/2008/layout/HalfCircleOrganizationChart"/>
    <dgm:cxn modelId="{7EE52DC0-E2E9-4E15-A1E3-5F0D09CD6D2B}" type="presParOf" srcId="{2F524C4E-C201-4899-A540-D020085AF589}" destId="{1B957C51-B957-4368-BA8E-867B7515F25F}" srcOrd="2" destOrd="0" presId="urn:microsoft.com/office/officeart/2008/layout/HalfCircleOrganizationChart"/>
    <dgm:cxn modelId="{FFDDB7B7-9887-4358-A4CB-E83E2F4C0596}" type="presParOf" srcId="{C4D678A2-D44A-4796-A95B-64D11E892124}" destId="{639D0516-7F41-4590-A025-32BAA69084CD}" srcOrd="2" destOrd="0" presId="urn:microsoft.com/office/officeart/2008/layout/HalfCircleOrganizationChart"/>
    <dgm:cxn modelId="{C445B83E-23CB-4918-8DD3-B9E7172E06A1}" type="presParOf" srcId="{CC6DD21C-DDCF-4BFB-A255-D347079FD82E}" destId="{EF747E17-6C10-4F07-B560-CD3CE52281A0}" srcOrd="2" destOrd="0" presId="urn:microsoft.com/office/officeart/2008/layout/HalfCircleOrganizationChart"/>
    <dgm:cxn modelId="{6619390E-5D55-48E0-B353-EE4A276F6D3C}" type="presParOf" srcId="{294659D5-59DC-458B-8379-520674A9F5DB}" destId="{13BF9019-7E4A-4401-B7EC-7C36109C81FD}" srcOrd="2" destOrd="0" presId="urn:microsoft.com/office/officeart/2008/layout/HalfCircleOrganizationChart"/>
    <dgm:cxn modelId="{DB12E468-D3F9-4A6E-AE16-B1D6790AFF3E}" type="presParOf" srcId="{C8490468-3979-44ED-9CA2-A1447E7EE706}" destId="{EE722B2D-48CA-4067-ACAD-6508AA3BB54D}" srcOrd="2" destOrd="0" presId="urn:microsoft.com/office/officeart/2008/layout/HalfCircleOrganizationChart"/>
    <dgm:cxn modelId="{D3700828-1F53-47FE-ADA0-A52EECBDDE08}" type="presParOf" srcId="{5E23BB68-4D2B-4D1E-A3E6-84D0F28087DA}" destId="{3F7F0248-7A12-4732-A530-EC705DCDEE65}" srcOrd="2" destOrd="0" presId="urn:microsoft.com/office/officeart/2008/layout/HalfCircleOrganizationChart"/>
    <dgm:cxn modelId="{D05902DD-CA58-43C8-8866-BF3BA88B8808}" type="presParOf" srcId="{1A24EB2C-E2B7-4F9E-A731-EF40D4B6131D}" destId="{88C5A2A7-9782-4CD4-932C-B86A90CE289F}" srcOrd="2" destOrd="0" presId="urn:microsoft.com/office/officeart/2008/layout/HalfCircleOrganizationChart"/>
    <dgm:cxn modelId="{7A25EF80-E34F-4AAA-8B17-3868716CA37F}" type="presParOf" srcId="{9D17A48F-EC4D-4B6A-9110-F499769FE443}" destId="{E5BF9790-6740-4DC9-A36C-EAB223E3008D}" srcOrd="2" destOrd="0" presId="urn:microsoft.com/office/officeart/2008/layout/HalfCircleOrganizationChart"/>
    <dgm:cxn modelId="{BBBCA846-1871-45C4-9587-F93B15D4681E}" type="presParOf" srcId="{F134F19A-0C76-452B-86C5-3CF61BC3841F}" destId="{D046362C-518D-4DCF-A58A-677FF3B48227}" srcOrd="2" destOrd="0" presId="urn:microsoft.com/office/officeart/2008/layout/HalfCircleOrganizationChart"/>
    <dgm:cxn modelId="{02EA57F2-6FED-4F4C-81D1-1A629D7922E3}" type="presParOf" srcId="{69E9E739-C87E-4F07-9148-61BA343DB0F7}" destId="{4ACA3D5B-638C-4B7B-BB7B-D2F8242E910A}" srcOrd="2" destOrd="0" presId="urn:microsoft.com/office/officeart/2008/layout/HalfCircleOrganizationChart"/>
    <dgm:cxn modelId="{E455701A-0984-45F3-9E27-0B34C1BE5C54}" type="presParOf" srcId="{AF0E91FC-F1DB-4AC4-8567-976635CFE5F7}" destId="{35CA69C1-11D5-47BF-A7D2-19700A9C7E1B}" srcOrd="2" destOrd="0" presId="urn:microsoft.com/office/officeart/2008/layout/HalfCircleOrganizationChart"/>
    <dgm:cxn modelId="{D064E4AE-BB26-4F74-A580-B535993203B3}" type="presParOf" srcId="{0A864CD0-D946-4D2D-AED3-168303F821EB}" destId="{9BFAC24E-2A47-4F20-8473-C4A2D214C5F0}" srcOrd="2" destOrd="0" presId="urn:microsoft.com/office/officeart/2008/layout/HalfCircleOrganizationChart"/>
    <dgm:cxn modelId="{C3C5D4BA-7CF6-41E0-BE5B-5C7B02581199}" type="presParOf" srcId="{7E1156CA-E1A6-4DEE-BB17-12CC42F441ED}" destId="{491D31D7-32BA-4BD6-B7AD-E33EFB16851E}" srcOrd="2" destOrd="0" presId="urn:microsoft.com/office/officeart/2008/layout/HalfCircleOrganizationChart"/>
    <dgm:cxn modelId="{73168A7C-06D9-4DA5-AAB1-F58923599DFD}" type="presParOf" srcId="{FDE7CE2C-6C4F-486D-8990-F7884E0DE4BA}" destId="{174A058A-DFE0-4871-BB46-DFAE9A543EB7}" srcOrd="2" destOrd="0" presId="urn:microsoft.com/office/officeart/2008/layout/HalfCircleOrganizationChart"/>
    <dgm:cxn modelId="{0E93E9D6-F201-49D2-BBC0-2EFD0EE46900}" type="presParOf" srcId="{89132E77-EF5E-4063-B771-C4388F82E691}" destId="{C658A36C-73F1-4480-941A-CAD2C1480796}" srcOrd="4" destOrd="0" presId="urn:microsoft.com/office/officeart/2008/layout/HalfCircleOrganizationChart"/>
    <dgm:cxn modelId="{9720E3E9-50BC-4FE6-8DA7-2D7FD2200317}" type="presParOf" srcId="{89132E77-EF5E-4063-B771-C4388F82E691}" destId="{634B9F06-1D77-4C7D-9494-D233A2629810}" srcOrd="5" destOrd="0" presId="urn:microsoft.com/office/officeart/2008/layout/HalfCircleOrganizationChart"/>
    <dgm:cxn modelId="{2705DDC6-78FD-44E9-9BDB-0137A66E2BC1}" type="presParOf" srcId="{634B9F06-1D77-4C7D-9494-D233A2629810}" destId="{2F0DFB9F-D94B-4FB5-BC31-CC92F5A6BA1C}" srcOrd="0" destOrd="0" presId="urn:microsoft.com/office/officeart/2008/layout/HalfCircleOrganizationChart"/>
    <dgm:cxn modelId="{FBB16055-D139-4931-AB78-14509C14D09E}" type="presParOf" srcId="{2F0DFB9F-D94B-4FB5-BC31-CC92F5A6BA1C}" destId="{5AD74F27-D883-4BF9-AE41-562C6DD6055B}" srcOrd="0" destOrd="0" presId="urn:microsoft.com/office/officeart/2008/layout/HalfCircleOrganizationChart"/>
    <dgm:cxn modelId="{0F503FB9-F6BC-459B-BFF9-DAD3DCAF44D1}" type="presParOf" srcId="{2F0DFB9F-D94B-4FB5-BC31-CC92F5A6BA1C}" destId="{ABCE03D5-F185-41F4-AF43-EE63F7F044C5}" srcOrd="1" destOrd="0" presId="urn:microsoft.com/office/officeart/2008/layout/HalfCircleOrganizationChart"/>
    <dgm:cxn modelId="{6A244456-A9A9-48B8-8316-F4E64D401EF7}" type="presParOf" srcId="{2F0DFB9F-D94B-4FB5-BC31-CC92F5A6BA1C}" destId="{71BD04A7-2501-472D-8697-1BA289685693}" srcOrd="2" destOrd="0" presId="urn:microsoft.com/office/officeart/2008/layout/HalfCircleOrganizationChart"/>
    <dgm:cxn modelId="{1FD57085-8462-4E16-B088-C4106EA45CB9}" type="presParOf" srcId="{2F0DFB9F-D94B-4FB5-BC31-CC92F5A6BA1C}" destId="{CD128BAB-5702-41D9-804F-53D480212C21}" srcOrd="3" destOrd="0" presId="urn:microsoft.com/office/officeart/2008/layout/HalfCircleOrganizationChart"/>
    <dgm:cxn modelId="{08BE34C4-AA50-415A-A046-66E977B3824C}" type="presParOf" srcId="{634B9F06-1D77-4C7D-9494-D233A2629810}" destId="{73C0F064-E797-4368-A8F8-87DC8F4F2B82}" srcOrd="1" destOrd="0" presId="urn:microsoft.com/office/officeart/2008/layout/HalfCircleOrganizationChart"/>
    <dgm:cxn modelId="{5FFDBA90-57B8-47B8-A988-58368CAEC30C}" type="presParOf" srcId="{634B9F06-1D77-4C7D-9494-D233A2629810}" destId="{E2486F06-1AA7-418C-98A4-80F9181F7AA0}" srcOrd="2" destOrd="0" presId="urn:microsoft.com/office/officeart/2008/layout/HalfCircleOrganizationChart"/>
    <dgm:cxn modelId="{00B51D82-1761-48E6-B982-A5DC4E160E5F}" type="presParOf" srcId="{C21BA5A5-6065-4B6B-8B72-6FAADDEAC463}" destId="{24D16BB5-1374-469F-8B2F-12436A0954CB}" srcOrd="2" destOrd="0" presId="urn:microsoft.com/office/officeart/2008/layout/HalfCircleOrganizationChart"/>
    <dgm:cxn modelId="{3E061C68-18F9-4287-B94E-9C885B657EB8}" type="presParOf" srcId="{699F2E35-A8B4-4E16-91DA-597A27CFB7FC}" destId="{2469501D-E8F6-41E0-ACD4-6FE9CF72F996}" srcOrd="2" destOrd="0" presId="urn:microsoft.com/office/officeart/2008/layout/HalfCircleOrganizationChart"/>
    <dgm:cxn modelId="{96E1CB6B-6A6E-497C-98F3-CED3C051EC77}" type="presParOf" srcId="{38AE3AE3-623D-432A-8ECE-3CAAAF9D1F6E}" destId="{504EDBA8-0ACD-4F28-9F48-8571208AA47B}" srcOrd="2" destOrd="0" presId="urn:microsoft.com/office/officeart/2008/layout/HalfCircleOrganizationChart"/>
    <dgm:cxn modelId="{D7EB5C50-EAB7-4815-8178-4F413C9BE0EE}" type="presParOf" srcId="{5591675B-B8B4-43A4-B2A0-DFA81941C761}" destId="{9E35196F-E0FF-4327-BD6B-C70F94017EC6}" srcOrd="2" destOrd="0" presId="urn:microsoft.com/office/officeart/2008/layout/HalfCircleOrganizationChart"/>
    <dgm:cxn modelId="{A9411921-4AF3-4C81-BCA0-3CDC04E75DCE}" type="presParOf" srcId="{89BBD92C-D34C-4615-A6BD-AC8C548CEF9C}" destId="{D15466E0-D7B6-4A2F-ABDB-4D199CF78DEB}" srcOrd="2" destOrd="0" presId="urn:microsoft.com/office/officeart/2008/layout/HalfCircleOrganizationChart"/>
    <dgm:cxn modelId="{B110C461-28F6-49EE-8CF4-CCF4D827DD90}" type="presParOf" srcId="{32CD001C-5EC9-4449-AD1B-CEEDDECBA240}" destId="{217A43E1-7335-44FB-9A08-142FDC9F0E7D}" srcOrd="2" destOrd="0" presId="urn:microsoft.com/office/officeart/2008/layout/HalfCircleOrganizationChart"/>
    <dgm:cxn modelId="{23B1437D-86E5-4429-B105-6BB1441F8A84}" type="presParOf" srcId="{33ECD7FA-0610-47BB-8370-B011C0B60609}" destId="{4EA3A054-12F0-47D4-9F96-C06CBD265889}" srcOrd="2" destOrd="0" presId="urn:microsoft.com/office/officeart/2008/layout/HalfCircleOrganizationChart"/>
    <dgm:cxn modelId="{09D83369-0A17-4AD6-97A6-C05C75C245A0}" type="presParOf" srcId="{218B543E-10DD-4726-96AC-BF86E95A8BA4}" destId="{1BAC0E36-9493-4665-909D-8057770BC8E7}" srcOrd="2" destOrd="0" presId="urn:microsoft.com/office/officeart/2008/layout/HalfCircleOrganizationChart"/>
    <dgm:cxn modelId="{4670006C-28A9-4AA6-B0A9-A0BAF61E51D6}" type="presParOf" srcId="{0D949A1C-247C-46E2-A1DE-F1BEFAF09C3A}" destId="{AE60B679-1526-4C37-AE48-68E027D4EB36}" srcOrd="2" destOrd="0" presId="urn:microsoft.com/office/officeart/2008/layout/HalfCircleOrganizationChart"/>
    <dgm:cxn modelId="{86062DFE-63E3-42D6-A190-646FE84716EA}" type="presParOf" srcId="{917236F9-ACCD-4460-B022-B89CAB22A0E3}" destId="{D9A131CC-E6E2-4578-A5DD-D817DC7F60FF}" srcOrd="2" destOrd="0" presId="urn:microsoft.com/office/officeart/2008/layout/HalfCircleOrganizationChart"/>
    <dgm:cxn modelId="{527EE96A-4C46-48FC-B19D-1F1CA9AA05A5}" type="presParOf" srcId="{6D3BD327-179E-40DA-BAE0-343B5AB3B9FE}" destId="{973AB298-DA0E-4F0A-949B-89C62B8D31A8}" srcOrd="2" destOrd="0" presId="urn:microsoft.com/office/officeart/2008/layout/HalfCircleOrganizationChart"/>
    <dgm:cxn modelId="{5E090B76-75B1-423D-9E53-AD078909122A}" type="presParOf" srcId="{B81AF851-CBE4-4712-B4FE-DCD20409A9CF}" destId="{349A8F8A-A46F-40A2-98D5-4A395DC577B9}" srcOrd="2" destOrd="0" presId="urn:microsoft.com/office/officeart/2008/layout/HalfCircleOrganizationChart"/>
    <dgm:cxn modelId="{9735560F-ACE3-458F-99A3-EEFC525980F9}" type="presParOf" srcId="{7D5149F8-5653-4E3C-AFB4-0698A48F7272}" destId="{F418F706-EA22-4ED5-ACE1-A8786EF40B2D}" srcOrd="2" destOrd="0" presId="urn:microsoft.com/office/officeart/2008/layout/HalfCircleOrganizationChart"/>
    <dgm:cxn modelId="{DDB5D62A-321A-487B-9BD5-E8EE1989F00E}" type="presParOf" srcId="{7D5149F8-5653-4E3C-AFB4-0698A48F7272}" destId="{51DEED74-5DBE-4E9E-8F7D-63D150F8A59B}" srcOrd="3" destOrd="0" presId="urn:microsoft.com/office/officeart/2008/layout/HalfCircleOrganizationChart"/>
    <dgm:cxn modelId="{E3EA11B0-D451-462A-810A-EEC3B6C553CD}" type="presParOf" srcId="{51DEED74-5DBE-4E9E-8F7D-63D150F8A59B}" destId="{5943C7DB-23F1-448F-A6B6-FE935E7E398F}" srcOrd="0" destOrd="0" presId="urn:microsoft.com/office/officeart/2008/layout/HalfCircleOrganizationChart"/>
    <dgm:cxn modelId="{B8FF30F5-7C67-46CB-A4B8-51BEDEC05C0A}" type="presParOf" srcId="{5943C7DB-23F1-448F-A6B6-FE935E7E398F}" destId="{8782AF06-AAED-47B3-92D2-ABDEB8C74AFC}" srcOrd="0" destOrd="0" presId="urn:microsoft.com/office/officeart/2008/layout/HalfCircleOrganizationChart"/>
    <dgm:cxn modelId="{3A1A2078-49FC-4B7E-AF73-A39B5EE5E137}" type="presParOf" srcId="{5943C7DB-23F1-448F-A6B6-FE935E7E398F}" destId="{9F9342CB-6B55-42E5-B984-B2E81C050929}" srcOrd="1" destOrd="0" presId="urn:microsoft.com/office/officeart/2008/layout/HalfCircleOrganizationChart"/>
    <dgm:cxn modelId="{ED7909A3-AFD9-457F-9818-3B3533BC7BD3}" type="presParOf" srcId="{5943C7DB-23F1-448F-A6B6-FE935E7E398F}" destId="{25891038-C1AC-4EF4-A2B6-BF2FAB494007}" srcOrd="2" destOrd="0" presId="urn:microsoft.com/office/officeart/2008/layout/HalfCircleOrganizationChart"/>
    <dgm:cxn modelId="{044C457A-D9D7-456B-B8BE-084F81BA6773}" type="presParOf" srcId="{5943C7DB-23F1-448F-A6B6-FE935E7E398F}" destId="{D7D1702F-CA9A-4D6D-A138-18800933AB28}" srcOrd="3" destOrd="0" presId="urn:microsoft.com/office/officeart/2008/layout/HalfCircleOrganizationChart"/>
    <dgm:cxn modelId="{C81994BB-0663-4584-A341-48A39F3ADE47}" type="presParOf" srcId="{51DEED74-5DBE-4E9E-8F7D-63D150F8A59B}" destId="{5CD408ED-55CD-4234-9C5F-A5EF823475F6}" srcOrd="1" destOrd="0" presId="urn:microsoft.com/office/officeart/2008/layout/HalfCircleOrganizationChart"/>
    <dgm:cxn modelId="{110E1D61-9662-4B50-B895-C69692E5FF64}" type="presParOf" srcId="{5CD408ED-55CD-4234-9C5F-A5EF823475F6}" destId="{025BBE53-A0B3-4CD4-8C44-23835C6F92C2}" srcOrd="0" destOrd="0" presId="urn:microsoft.com/office/officeart/2008/layout/HalfCircleOrganizationChart"/>
    <dgm:cxn modelId="{45B0C851-0E7A-478C-A295-5CBDDB63F39D}" type="presParOf" srcId="{5CD408ED-55CD-4234-9C5F-A5EF823475F6}" destId="{2D0A03EA-5154-4AA7-94A1-1D425F9B7007}" srcOrd="1" destOrd="0" presId="urn:microsoft.com/office/officeart/2008/layout/HalfCircleOrganizationChart"/>
    <dgm:cxn modelId="{E7ED2705-9254-425A-B60B-1748E79BD4B5}" type="presParOf" srcId="{2D0A03EA-5154-4AA7-94A1-1D425F9B7007}" destId="{E0F081C7-F858-43F2-BCE0-A4D2455A6F5E}" srcOrd="0" destOrd="0" presId="urn:microsoft.com/office/officeart/2008/layout/HalfCircleOrganizationChart"/>
    <dgm:cxn modelId="{8D40FCB5-741D-4364-B7D1-B895E7C2D4A2}" type="presParOf" srcId="{E0F081C7-F858-43F2-BCE0-A4D2455A6F5E}" destId="{08D62137-C2C1-4930-A268-CEFEA124D3E3}" srcOrd="0" destOrd="0" presId="urn:microsoft.com/office/officeart/2008/layout/HalfCircleOrganizationChart"/>
    <dgm:cxn modelId="{B82CA893-39DA-4022-A9DE-F88B11162204}" type="presParOf" srcId="{E0F081C7-F858-43F2-BCE0-A4D2455A6F5E}" destId="{6F7D1998-A8AA-479E-9615-FB66E4D9359B}" srcOrd="1" destOrd="0" presId="urn:microsoft.com/office/officeart/2008/layout/HalfCircleOrganizationChart"/>
    <dgm:cxn modelId="{75326C00-D009-4018-88F1-9B7D73B01DF1}" type="presParOf" srcId="{E0F081C7-F858-43F2-BCE0-A4D2455A6F5E}" destId="{72E4F360-187D-423D-9F1F-C3542E86FC21}" srcOrd="2" destOrd="0" presId="urn:microsoft.com/office/officeart/2008/layout/HalfCircleOrganizationChart"/>
    <dgm:cxn modelId="{7B886973-6876-4B72-AC06-5034D25EC39C}" type="presParOf" srcId="{E0F081C7-F858-43F2-BCE0-A4D2455A6F5E}" destId="{8BF9842D-6DF8-42CA-8039-C2E3075ED095}" srcOrd="3" destOrd="0" presId="urn:microsoft.com/office/officeart/2008/layout/HalfCircleOrganizationChart"/>
    <dgm:cxn modelId="{EFCD24CC-DD63-49A1-9766-05F233BAC61A}" type="presParOf" srcId="{2D0A03EA-5154-4AA7-94A1-1D425F9B7007}" destId="{3A4F4D45-3C09-4F06-9E48-BEFFB9805F03}" srcOrd="1" destOrd="0" presId="urn:microsoft.com/office/officeart/2008/layout/HalfCircleOrganizationChart"/>
    <dgm:cxn modelId="{1F35B834-426C-432D-870A-D6EACBA0C1D5}" type="presParOf" srcId="{3A4F4D45-3C09-4F06-9E48-BEFFB9805F03}" destId="{24487CDD-DCD2-4E07-8D4A-6BF506B4B84D}" srcOrd="0" destOrd="0" presId="urn:microsoft.com/office/officeart/2008/layout/HalfCircleOrganizationChart"/>
    <dgm:cxn modelId="{79114214-F84C-44C7-AFC3-B5A38C4B57C3}" type="presParOf" srcId="{3A4F4D45-3C09-4F06-9E48-BEFFB9805F03}" destId="{A5C09673-0832-4552-B312-5977B185D35D}" srcOrd="1" destOrd="0" presId="urn:microsoft.com/office/officeart/2008/layout/HalfCircleOrganizationChart"/>
    <dgm:cxn modelId="{AE68FD8B-FB15-4DDD-A295-D8E51F2EFF16}" type="presParOf" srcId="{A5C09673-0832-4552-B312-5977B185D35D}" destId="{31022F76-A72E-427C-906D-EED524DD7688}" srcOrd="0" destOrd="0" presId="urn:microsoft.com/office/officeart/2008/layout/HalfCircleOrganizationChart"/>
    <dgm:cxn modelId="{DCB37129-237E-46CF-8549-DFD55D0A4864}" type="presParOf" srcId="{31022F76-A72E-427C-906D-EED524DD7688}" destId="{11CB05F2-9B2F-4C61-97F7-2366D852B5BA}" srcOrd="0" destOrd="0" presId="urn:microsoft.com/office/officeart/2008/layout/HalfCircleOrganizationChart"/>
    <dgm:cxn modelId="{612E1935-87D9-4341-B01B-396C9EFEE263}" type="presParOf" srcId="{31022F76-A72E-427C-906D-EED524DD7688}" destId="{E9B7EAFD-EC43-4B3F-BE6D-1F7D839FCAB2}" srcOrd="1" destOrd="0" presId="urn:microsoft.com/office/officeart/2008/layout/HalfCircleOrganizationChart"/>
    <dgm:cxn modelId="{A94F1AD7-541D-4CD7-8A4F-E0DE5A7B6889}" type="presParOf" srcId="{31022F76-A72E-427C-906D-EED524DD7688}" destId="{F2F19DFE-E4C1-4A89-B675-603E5C22D328}" srcOrd="2" destOrd="0" presId="urn:microsoft.com/office/officeart/2008/layout/HalfCircleOrganizationChart"/>
    <dgm:cxn modelId="{B4A23CA9-FB75-4900-AE1C-1FF2B81CBC9C}" type="presParOf" srcId="{31022F76-A72E-427C-906D-EED524DD7688}" destId="{387EF5F4-D5D3-41D2-846C-F4300EC3F0CC}" srcOrd="3" destOrd="0" presId="urn:microsoft.com/office/officeart/2008/layout/HalfCircleOrganizationChart"/>
    <dgm:cxn modelId="{2CD660EC-A0D5-48E2-AE0B-512EFE8EF718}" type="presParOf" srcId="{A5C09673-0832-4552-B312-5977B185D35D}" destId="{15D96FBE-8763-4EDA-BF31-5E33382309A2}" srcOrd="1" destOrd="0" presId="urn:microsoft.com/office/officeart/2008/layout/HalfCircleOrganizationChart"/>
    <dgm:cxn modelId="{BDD1EAEF-2996-45F6-8032-AD8C77A02100}" type="presParOf" srcId="{15D96FBE-8763-4EDA-BF31-5E33382309A2}" destId="{91041B0C-90B8-4B2E-8B70-B5695A9CE1F4}" srcOrd="0" destOrd="0" presId="urn:microsoft.com/office/officeart/2008/layout/HalfCircleOrganizationChart"/>
    <dgm:cxn modelId="{F0D7F60B-7806-4218-AD26-2A6BEB71C913}" type="presParOf" srcId="{15D96FBE-8763-4EDA-BF31-5E33382309A2}" destId="{DA558106-AC19-4103-99C1-2500883D3950}" srcOrd="1" destOrd="0" presId="urn:microsoft.com/office/officeart/2008/layout/HalfCircleOrganizationChart"/>
    <dgm:cxn modelId="{5DD72B73-208D-4AD8-A836-D490D7A62980}" type="presParOf" srcId="{DA558106-AC19-4103-99C1-2500883D3950}" destId="{AB439663-95FE-43EA-B5A4-297A15393DE2}" srcOrd="0" destOrd="0" presId="urn:microsoft.com/office/officeart/2008/layout/HalfCircleOrganizationChart"/>
    <dgm:cxn modelId="{C7D42C9A-9E92-47C7-BBA2-D1BB3E6AF7B3}" type="presParOf" srcId="{AB439663-95FE-43EA-B5A4-297A15393DE2}" destId="{1721CEEC-7508-4DE5-A807-51D5C54A8FBD}" srcOrd="0" destOrd="0" presId="urn:microsoft.com/office/officeart/2008/layout/HalfCircleOrganizationChart"/>
    <dgm:cxn modelId="{71192D7D-3A36-4847-B43A-80275A7070E9}" type="presParOf" srcId="{AB439663-95FE-43EA-B5A4-297A15393DE2}" destId="{2F7EC566-CA57-4748-896C-D3907D0ED3AB}" srcOrd="1" destOrd="0" presId="urn:microsoft.com/office/officeart/2008/layout/HalfCircleOrganizationChart"/>
    <dgm:cxn modelId="{85919B22-CDCD-4DB2-AFCF-5F32F024F1C9}" type="presParOf" srcId="{AB439663-95FE-43EA-B5A4-297A15393DE2}" destId="{92C55FF1-ACB9-4317-97AB-B743A025077C}" srcOrd="2" destOrd="0" presId="urn:microsoft.com/office/officeart/2008/layout/HalfCircleOrganizationChart"/>
    <dgm:cxn modelId="{98B9EB57-6DA9-4EA9-9B4D-2B3D67D27A6A}" type="presParOf" srcId="{AB439663-95FE-43EA-B5A4-297A15393DE2}" destId="{7D59FF9C-87D0-4826-87CA-2CC52FFE96D0}" srcOrd="3" destOrd="0" presId="urn:microsoft.com/office/officeart/2008/layout/HalfCircleOrganizationChart"/>
    <dgm:cxn modelId="{9E99FD11-E107-4166-A71E-145631E1535B}" type="presParOf" srcId="{DA558106-AC19-4103-99C1-2500883D3950}" destId="{B8181CC2-522E-4D65-A33C-D1AFA5B78BEC}" srcOrd="1" destOrd="0" presId="urn:microsoft.com/office/officeart/2008/layout/HalfCircleOrganizationChart"/>
    <dgm:cxn modelId="{6D3A9807-643F-4A07-99F0-417D024E50B1}" type="presParOf" srcId="{B8181CC2-522E-4D65-A33C-D1AFA5B78BEC}" destId="{A3DE13AF-E215-472A-904B-DA10BFF8941E}" srcOrd="0" destOrd="0" presId="urn:microsoft.com/office/officeart/2008/layout/HalfCircleOrganizationChart"/>
    <dgm:cxn modelId="{CF2CB1E7-46DA-4BF8-8174-695CE439EDED}" type="presParOf" srcId="{B8181CC2-522E-4D65-A33C-D1AFA5B78BEC}" destId="{9EF15369-5FD3-4AD8-95F7-5E9C5F1B2FFA}" srcOrd="1" destOrd="0" presId="urn:microsoft.com/office/officeart/2008/layout/HalfCircleOrganizationChart"/>
    <dgm:cxn modelId="{1B3C1828-9A46-4671-AA0A-FFD8BB3971A1}" type="presParOf" srcId="{9EF15369-5FD3-4AD8-95F7-5E9C5F1B2FFA}" destId="{E708EF99-8DBA-4A56-BF1F-F47371961778}" srcOrd="0" destOrd="0" presId="urn:microsoft.com/office/officeart/2008/layout/HalfCircleOrganizationChart"/>
    <dgm:cxn modelId="{8D3F00A1-144E-4472-8D4B-DFCE9D912FCB}" type="presParOf" srcId="{E708EF99-8DBA-4A56-BF1F-F47371961778}" destId="{4615A623-3773-44AA-B95F-893194076E3A}" srcOrd="0" destOrd="0" presId="urn:microsoft.com/office/officeart/2008/layout/HalfCircleOrganizationChart"/>
    <dgm:cxn modelId="{EE44E7B0-9984-46BD-A5F9-93FBD3505C13}" type="presParOf" srcId="{E708EF99-8DBA-4A56-BF1F-F47371961778}" destId="{20CF4F80-B2CB-4DC6-8762-6ECBCA98522E}" srcOrd="1" destOrd="0" presId="urn:microsoft.com/office/officeart/2008/layout/HalfCircleOrganizationChart"/>
    <dgm:cxn modelId="{35A68898-774F-417D-8339-611C7329DE1D}" type="presParOf" srcId="{E708EF99-8DBA-4A56-BF1F-F47371961778}" destId="{B87351CD-1106-40D3-A0F9-9AC5A07BF08D}" srcOrd="2" destOrd="0" presId="urn:microsoft.com/office/officeart/2008/layout/HalfCircleOrganizationChart"/>
    <dgm:cxn modelId="{3F5A0598-9BF7-4302-B12D-9C7FA94B5273}" type="presParOf" srcId="{E708EF99-8DBA-4A56-BF1F-F47371961778}" destId="{7E3531FB-5790-4E1D-A0F6-2D3F3F899DC3}" srcOrd="3" destOrd="0" presId="urn:microsoft.com/office/officeart/2008/layout/HalfCircleOrganizationChart"/>
    <dgm:cxn modelId="{AD215C05-042F-43A4-8C78-D47116E762F0}" type="presParOf" srcId="{9EF15369-5FD3-4AD8-95F7-5E9C5F1B2FFA}" destId="{85EBE987-1D90-4618-B343-7DFCE170A9B3}" srcOrd="1" destOrd="0" presId="urn:microsoft.com/office/officeart/2008/layout/HalfCircleOrganizationChart"/>
    <dgm:cxn modelId="{62DBB47A-2EE1-4F5B-A484-5DCD36ECA6A1}" type="presParOf" srcId="{85EBE987-1D90-4618-B343-7DFCE170A9B3}" destId="{DED7A8E5-6E3A-4FB3-82C9-D5E295132302}" srcOrd="0" destOrd="0" presId="urn:microsoft.com/office/officeart/2008/layout/HalfCircleOrganizationChart"/>
    <dgm:cxn modelId="{A0183155-AF6A-4E87-8917-2E98F6A5D0F8}" type="presParOf" srcId="{85EBE987-1D90-4618-B343-7DFCE170A9B3}" destId="{27BC656E-1D9C-4526-9C0C-4694B12835FF}" srcOrd="1" destOrd="0" presId="urn:microsoft.com/office/officeart/2008/layout/HalfCircleOrganizationChart"/>
    <dgm:cxn modelId="{636EA810-422E-4B7C-9F70-A1B6388354DD}" type="presParOf" srcId="{27BC656E-1D9C-4526-9C0C-4694B12835FF}" destId="{DDEE0864-F875-4902-876D-4ED647062E86}" srcOrd="0" destOrd="0" presId="urn:microsoft.com/office/officeart/2008/layout/HalfCircleOrganizationChart"/>
    <dgm:cxn modelId="{B56F9F0E-C421-4BD6-8EEE-A2AFF175D34B}" type="presParOf" srcId="{DDEE0864-F875-4902-876D-4ED647062E86}" destId="{A9A00008-F327-4EA2-9D95-16B90FE383B9}" srcOrd="0" destOrd="0" presId="urn:microsoft.com/office/officeart/2008/layout/HalfCircleOrganizationChart"/>
    <dgm:cxn modelId="{DA881854-0C0B-4E20-A39B-AA9292583AA7}" type="presParOf" srcId="{DDEE0864-F875-4902-876D-4ED647062E86}" destId="{8B87A1EF-230E-441E-808A-D6AC9532F59A}" srcOrd="1" destOrd="0" presId="urn:microsoft.com/office/officeart/2008/layout/HalfCircleOrganizationChart"/>
    <dgm:cxn modelId="{85FDA2E2-6098-4A2B-96D0-E61C4972EBCF}" type="presParOf" srcId="{DDEE0864-F875-4902-876D-4ED647062E86}" destId="{61260FBF-5E56-449D-8889-4500F31F4085}" srcOrd="2" destOrd="0" presId="urn:microsoft.com/office/officeart/2008/layout/HalfCircleOrganizationChart"/>
    <dgm:cxn modelId="{4C40D910-07AC-4058-BCDF-91A5F3296659}" type="presParOf" srcId="{DDEE0864-F875-4902-876D-4ED647062E86}" destId="{793B77C3-4C55-4936-BB6A-13A08E3FCAD2}" srcOrd="3" destOrd="0" presId="urn:microsoft.com/office/officeart/2008/layout/HalfCircleOrganizationChart"/>
    <dgm:cxn modelId="{57DB9F51-9D98-494E-8E05-8D2941992A9D}" type="presParOf" srcId="{27BC656E-1D9C-4526-9C0C-4694B12835FF}" destId="{7138CF6E-63AE-4287-BA45-CD6145FF337C}" srcOrd="1" destOrd="0" presId="urn:microsoft.com/office/officeart/2008/layout/HalfCircleOrganizationChart"/>
    <dgm:cxn modelId="{0B539F6D-14E5-4A94-83D7-AF3B574A28A2}" type="presParOf" srcId="{7138CF6E-63AE-4287-BA45-CD6145FF337C}" destId="{BED331D8-6503-4785-84FD-D2657779EDDA}" srcOrd="0" destOrd="0" presId="urn:microsoft.com/office/officeart/2008/layout/HalfCircleOrganizationChart"/>
    <dgm:cxn modelId="{EF500433-9F54-4D30-B0EF-FC98D7160EAE}" type="presParOf" srcId="{7138CF6E-63AE-4287-BA45-CD6145FF337C}" destId="{EF48BBE7-CE30-4272-BFA0-F97C0DBBE034}" srcOrd="1" destOrd="0" presId="urn:microsoft.com/office/officeart/2008/layout/HalfCircleOrganizationChart"/>
    <dgm:cxn modelId="{EBE9881E-C461-40D3-B775-7031C825FA3A}" type="presParOf" srcId="{EF48BBE7-CE30-4272-BFA0-F97C0DBBE034}" destId="{FDFCAB86-8074-4371-B88A-3359A11F2D43}" srcOrd="0" destOrd="0" presId="urn:microsoft.com/office/officeart/2008/layout/HalfCircleOrganizationChart"/>
    <dgm:cxn modelId="{D8DCE587-6A56-483C-939C-2C8128370FF1}" type="presParOf" srcId="{FDFCAB86-8074-4371-B88A-3359A11F2D43}" destId="{82AC83E5-5E50-4F04-868F-F2E3FDFA0E7B}" srcOrd="0" destOrd="0" presId="urn:microsoft.com/office/officeart/2008/layout/HalfCircleOrganizationChart"/>
    <dgm:cxn modelId="{1642700F-3B7D-4B96-83EB-F6B8342BD006}" type="presParOf" srcId="{FDFCAB86-8074-4371-B88A-3359A11F2D43}" destId="{00A5E3CF-3158-4EF4-8A0F-6402C0AC4DCE}" srcOrd="1" destOrd="0" presId="urn:microsoft.com/office/officeart/2008/layout/HalfCircleOrganizationChart"/>
    <dgm:cxn modelId="{6FE79EF1-58B5-4A2D-B341-2280304561C3}" type="presParOf" srcId="{FDFCAB86-8074-4371-B88A-3359A11F2D43}" destId="{D729C566-605B-4580-B6B0-25B7B71A488F}" srcOrd="2" destOrd="0" presId="urn:microsoft.com/office/officeart/2008/layout/HalfCircleOrganizationChart"/>
    <dgm:cxn modelId="{9771409F-ADD4-48C1-B27A-73B9FCD03321}" type="presParOf" srcId="{FDFCAB86-8074-4371-B88A-3359A11F2D43}" destId="{F15D0F74-75FB-458A-BCA4-ADB14AFC5E48}" srcOrd="3" destOrd="0" presId="urn:microsoft.com/office/officeart/2008/layout/HalfCircleOrganizationChart"/>
    <dgm:cxn modelId="{59236003-7D19-47DF-81F0-A99881306120}" type="presParOf" srcId="{EF48BBE7-CE30-4272-BFA0-F97C0DBBE034}" destId="{E4154DAD-B80B-4417-A591-77FCCBA1681A}" srcOrd="1" destOrd="0" presId="urn:microsoft.com/office/officeart/2008/layout/HalfCircleOrganizationChart"/>
    <dgm:cxn modelId="{8B73D2B5-A7AE-4439-9F7B-EF9D672DD260}" type="presParOf" srcId="{E4154DAD-B80B-4417-A591-77FCCBA1681A}" destId="{4DBD9FDF-7979-4356-B265-533959539488}" srcOrd="0" destOrd="0" presId="urn:microsoft.com/office/officeart/2008/layout/HalfCircleOrganizationChart"/>
    <dgm:cxn modelId="{450045E3-7721-4C4F-87CE-ABB9F536ED3B}" type="presParOf" srcId="{E4154DAD-B80B-4417-A591-77FCCBA1681A}" destId="{21C6C1FC-C833-44BC-B2B8-858466C16A0A}" srcOrd="1" destOrd="0" presId="urn:microsoft.com/office/officeart/2008/layout/HalfCircleOrganizationChart"/>
    <dgm:cxn modelId="{5827D2DF-9AAE-4FD3-926E-4A0D7FA162C2}" type="presParOf" srcId="{21C6C1FC-C833-44BC-B2B8-858466C16A0A}" destId="{07C85597-7A96-4B2C-BF21-DDE43D8E55D8}" srcOrd="0" destOrd="0" presId="urn:microsoft.com/office/officeart/2008/layout/HalfCircleOrganizationChart"/>
    <dgm:cxn modelId="{4F18D48D-5432-4C92-8D03-262D08225BF7}" type="presParOf" srcId="{07C85597-7A96-4B2C-BF21-DDE43D8E55D8}" destId="{B6F3FBEA-8F49-4ABA-A1AD-87D8C9E8C1F7}" srcOrd="0" destOrd="0" presId="urn:microsoft.com/office/officeart/2008/layout/HalfCircleOrganizationChart"/>
    <dgm:cxn modelId="{C00BBB71-931B-4058-B766-97AD74EB184E}" type="presParOf" srcId="{07C85597-7A96-4B2C-BF21-DDE43D8E55D8}" destId="{929C3A87-88F6-4D57-B1D3-50087E6822E4}" srcOrd="1" destOrd="0" presId="urn:microsoft.com/office/officeart/2008/layout/HalfCircleOrganizationChart"/>
    <dgm:cxn modelId="{A83BE003-69F0-4677-AA92-B9ADD6A657D0}" type="presParOf" srcId="{07C85597-7A96-4B2C-BF21-DDE43D8E55D8}" destId="{32309B5D-22F9-4EED-B4A9-B3C212C5887B}" srcOrd="2" destOrd="0" presId="urn:microsoft.com/office/officeart/2008/layout/HalfCircleOrganizationChart"/>
    <dgm:cxn modelId="{22C61A65-61DD-494C-9AF8-29A31F6CED1C}" type="presParOf" srcId="{07C85597-7A96-4B2C-BF21-DDE43D8E55D8}" destId="{F75A1C0C-971B-4236-A7FB-83890A69EDE8}" srcOrd="3" destOrd="0" presId="urn:microsoft.com/office/officeart/2008/layout/HalfCircleOrganizationChart"/>
    <dgm:cxn modelId="{3AD9360F-537E-46BC-B0BA-FDD9A531BDC1}" type="presParOf" srcId="{21C6C1FC-C833-44BC-B2B8-858466C16A0A}" destId="{D8EA9F10-89C6-4023-858E-49D3C3D26E0D}" srcOrd="1" destOrd="0" presId="urn:microsoft.com/office/officeart/2008/layout/HalfCircleOrganizationChart"/>
    <dgm:cxn modelId="{9E2AE9F3-01B9-4321-8C5A-816A0E97777B}" type="presParOf" srcId="{D8EA9F10-89C6-4023-858E-49D3C3D26E0D}" destId="{09729CF4-9749-4AAE-BC4D-885147D30DEE}" srcOrd="0" destOrd="0" presId="urn:microsoft.com/office/officeart/2008/layout/HalfCircleOrganizationChart"/>
    <dgm:cxn modelId="{766C7EA3-CCB1-4B7D-BF98-5BC9CFA9B67D}" type="presParOf" srcId="{D8EA9F10-89C6-4023-858E-49D3C3D26E0D}" destId="{7AF0BE0C-E3F2-4853-AE18-3E73DAB43009}" srcOrd="1" destOrd="0" presId="urn:microsoft.com/office/officeart/2008/layout/HalfCircleOrganizationChart"/>
    <dgm:cxn modelId="{17F1040C-91F8-41A4-8363-FE8C7F5DC75B}" type="presParOf" srcId="{7AF0BE0C-E3F2-4853-AE18-3E73DAB43009}" destId="{4EA4163B-3B02-4DCA-9762-6ADE9BF4903F}" srcOrd="0" destOrd="0" presId="urn:microsoft.com/office/officeart/2008/layout/HalfCircleOrganizationChart"/>
    <dgm:cxn modelId="{4066A95C-0C04-4A0F-90D3-FD096D5C3FEC}" type="presParOf" srcId="{4EA4163B-3B02-4DCA-9762-6ADE9BF4903F}" destId="{C84A79D1-E88E-4F7C-A2B2-651559BB3CAD}" srcOrd="0" destOrd="0" presId="urn:microsoft.com/office/officeart/2008/layout/HalfCircleOrganizationChart"/>
    <dgm:cxn modelId="{E9AF568C-F9E9-46B2-8A10-5464E0700D3F}" type="presParOf" srcId="{4EA4163B-3B02-4DCA-9762-6ADE9BF4903F}" destId="{43221947-A0F3-47AC-B1BD-A3E232ED9667}" srcOrd="1" destOrd="0" presId="urn:microsoft.com/office/officeart/2008/layout/HalfCircleOrganizationChart"/>
    <dgm:cxn modelId="{667ABEC9-67D0-4219-8016-123B63EF1948}" type="presParOf" srcId="{4EA4163B-3B02-4DCA-9762-6ADE9BF4903F}" destId="{A2BB86BC-394B-444C-AE5A-995CCB99C899}" srcOrd="2" destOrd="0" presId="urn:microsoft.com/office/officeart/2008/layout/HalfCircleOrganizationChart"/>
    <dgm:cxn modelId="{ACA4B980-DFF8-43C3-BA39-587C23638114}" type="presParOf" srcId="{4EA4163B-3B02-4DCA-9762-6ADE9BF4903F}" destId="{6686A9E3-2474-4A48-9665-C7F02140A26B}" srcOrd="3" destOrd="0" presId="urn:microsoft.com/office/officeart/2008/layout/HalfCircleOrganizationChart"/>
    <dgm:cxn modelId="{ACDD80DE-8835-45BA-9995-1152EEC08285}" type="presParOf" srcId="{7AF0BE0C-E3F2-4853-AE18-3E73DAB43009}" destId="{BA270E02-42F0-4F52-8B0F-90C93C932DBE}" srcOrd="1" destOrd="0" presId="urn:microsoft.com/office/officeart/2008/layout/HalfCircleOrganizationChart"/>
    <dgm:cxn modelId="{1064C172-629D-40B4-89BE-64E67AE53737}" type="presParOf" srcId="{BA270E02-42F0-4F52-8B0F-90C93C932DBE}" destId="{9DFA2080-33B5-495A-A070-3E987073CF60}" srcOrd="0" destOrd="0" presId="urn:microsoft.com/office/officeart/2008/layout/HalfCircleOrganizationChart"/>
    <dgm:cxn modelId="{02B9E39A-F388-45DB-98E4-E15C6ADB0D08}" type="presParOf" srcId="{BA270E02-42F0-4F52-8B0F-90C93C932DBE}" destId="{A1AC0313-0E02-4B72-B259-39ECD6EE265A}" srcOrd="1" destOrd="0" presId="urn:microsoft.com/office/officeart/2008/layout/HalfCircleOrganizationChart"/>
    <dgm:cxn modelId="{1BF6E69F-AE92-4ABB-A7D0-BAB71B86171B}" type="presParOf" srcId="{A1AC0313-0E02-4B72-B259-39ECD6EE265A}" destId="{9F6EAAFA-78B9-4B66-BB92-277D0CB956A8}" srcOrd="0" destOrd="0" presId="urn:microsoft.com/office/officeart/2008/layout/HalfCircleOrganizationChart"/>
    <dgm:cxn modelId="{768B1951-7AD5-4ED6-89A9-C5503D984962}" type="presParOf" srcId="{9F6EAAFA-78B9-4B66-BB92-277D0CB956A8}" destId="{183DA237-52F5-4A18-93C7-CAE3FE1040A7}" srcOrd="0" destOrd="0" presId="urn:microsoft.com/office/officeart/2008/layout/HalfCircleOrganizationChart"/>
    <dgm:cxn modelId="{A0F87D2D-DA3F-47E2-B393-EB3B4B655427}" type="presParOf" srcId="{9F6EAAFA-78B9-4B66-BB92-277D0CB956A8}" destId="{3972BF6B-DC4F-4B12-9038-6B289DBEA642}" srcOrd="1" destOrd="0" presId="urn:microsoft.com/office/officeart/2008/layout/HalfCircleOrganizationChart"/>
    <dgm:cxn modelId="{CAF943B3-8F7E-4FA5-9E41-E20104388DEF}" type="presParOf" srcId="{9F6EAAFA-78B9-4B66-BB92-277D0CB956A8}" destId="{02DE2A36-624E-400F-9D6E-A0B03DEC4785}" srcOrd="2" destOrd="0" presId="urn:microsoft.com/office/officeart/2008/layout/HalfCircleOrganizationChart"/>
    <dgm:cxn modelId="{93262C87-4449-4BB2-8464-09A37D4896BA}" type="presParOf" srcId="{9F6EAAFA-78B9-4B66-BB92-277D0CB956A8}" destId="{78832848-58A4-401A-9317-3C885B9F916F}" srcOrd="3" destOrd="0" presId="urn:microsoft.com/office/officeart/2008/layout/HalfCircleOrganizationChart"/>
    <dgm:cxn modelId="{B1D4EE54-1EF6-4BAB-AD97-B5AFD7B0C0CB}" type="presParOf" srcId="{A1AC0313-0E02-4B72-B259-39ECD6EE265A}" destId="{1C232529-89A5-4AE5-99D5-DC322CA41298}" srcOrd="1" destOrd="0" presId="urn:microsoft.com/office/officeart/2008/layout/HalfCircleOrganizationChart"/>
    <dgm:cxn modelId="{F927AED4-C076-4BBD-AD7D-C7F6235E4286}" type="presParOf" srcId="{1C232529-89A5-4AE5-99D5-DC322CA41298}" destId="{466B0B81-C5C8-4016-B93C-6ABE38F015A2}" srcOrd="0" destOrd="0" presId="urn:microsoft.com/office/officeart/2008/layout/HalfCircleOrganizationChart"/>
    <dgm:cxn modelId="{E2D65028-1166-4182-9BA7-B8F07333B49A}" type="presParOf" srcId="{1C232529-89A5-4AE5-99D5-DC322CA41298}" destId="{8AD590FF-0C3A-45CB-B6C1-C10F19EE73B8}" srcOrd="1" destOrd="0" presId="urn:microsoft.com/office/officeart/2008/layout/HalfCircleOrganizationChart"/>
    <dgm:cxn modelId="{44811C92-6AF9-4C11-90BE-A502CB85B104}" type="presParOf" srcId="{8AD590FF-0C3A-45CB-B6C1-C10F19EE73B8}" destId="{15C48B6A-C434-4978-A0F0-C0031C0D6D10}" srcOrd="0" destOrd="0" presId="urn:microsoft.com/office/officeart/2008/layout/HalfCircleOrganizationChart"/>
    <dgm:cxn modelId="{AEE1D4AD-36AE-414D-96F8-BA29C856E1EA}" type="presParOf" srcId="{15C48B6A-C434-4978-A0F0-C0031C0D6D10}" destId="{54A3A3E0-C5A7-45B0-AFC6-5A5C2AEA5C34}" srcOrd="0" destOrd="0" presId="urn:microsoft.com/office/officeart/2008/layout/HalfCircleOrganizationChart"/>
    <dgm:cxn modelId="{7668E24D-A2A1-4C33-852D-661A66F062BE}" type="presParOf" srcId="{15C48B6A-C434-4978-A0F0-C0031C0D6D10}" destId="{AF051EBD-9324-4A49-9600-6B2488DD9B13}" srcOrd="1" destOrd="0" presId="urn:microsoft.com/office/officeart/2008/layout/HalfCircleOrganizationChart"/>
    <dgm:cxn modelId="{9D178B1E-A436-4576-B861-D323DAC4B0C1}" type="presParOf" srcId="{15C48B6A-C434-4978-A0F0-C0031C0D6D10}" destId="{E894E2B2-6EF2-48FA-B727-B9E797F6ECE3}" srcOrd="2" destOrd="0" presId="urn:microsoft.com/office/officeart/2008/layout/HalfCircleOrganizationChart"/>
    <dgm:cxn modelId="{132B8E8C-D6E9-4058-A2F1-E0CD0691DD9A}" type="presParOf" srcId="{15C48B6A-C434-4978-A0F0-C0031C0D6D10}" destId="{A6EC6777-73A6-40F7-B816-4057D90CEA38}" srcOrd="3" destOrd="0" presId="urn:microsoft.com/office/officeart/2008/layout/HalfCircleOrganizationChart"/>
    <dgm:cxn modelId="{B2A2868E-93B5-4433-8865-012BF697A44D}" type="presParOf" srcId="{8AD590FF-0C3A-45CB-B6C1-C10F19EE73B8}" destId="{8BBCC973-C505-421C-8122-030FD1AD3F38}" srcOrd="1" destOrd="0" presId="urn:microsoft.com/office/officeart/2008/layout/HalfCircleOrganizationChart"/>
    <dgm:cxn modelId="{A642ABF5-E1B5-4C39-A3FF-03C7F372B490}" type="presParOf" srcId="{8BBCC973-C505-421C-8122-030FD1AD3F38}" destId="{786CB9B0-DEB7-4DD3-841B-171C3A195793}" srcOrd="0" destOrd="0" presId="urn:microsoft.com/office/officeart/2008/layout/HalfCircleOrganizationChart"/>
    <dgm:cxn modelId="{191F0E4D-EA07-4720-88D4-5498A12C5E68}" type="presParOf" srcId="{8BBCC973-C505-421C-8122-030FD1AD3F38}" destId="{A13E5C5E-F9A2-486D-A99E-712D08FC0FCE}" srcOrd="1" destOrd="0" presId="urn:microsoft.com/office/officeart/2008/layout/HalfCircleOrganizationChart"/>
    <dgm:cxn modelId="{23EF5BFA-2E60-4345-BCC4-38E926C03610}" type="presParOf" srcId="{A13E5C5E-F9A2-486D-A99E-712D08FC0FCE}" destId="{8489266F-5CE3-4BC2-95E6-4C66038E0204}" srcOrd="0" destOrd="0" presId="urn:microsoft.com/office/officeart/2008/layout/HalfCircleOrganizationChart"/>
    <dgm:cxn modelId="{459C1F08-9AFC-439F-BDB9-DAA1C77D79AA}" type="presParOf" srcId="{8489266F-5CE3-4BC2-95E6-4C66038E0204}" destId="{A5A59B1F-99D6-4578-A28F-962718ED1536}" srcOrd="0" destOrd="0" presId="urn:microsoft.com/office/officeart/2008/layout/HalfCircleOrganizationChart"/>
    <dgm:cxn modelId="{3B7484D0-AA2C-4934-BD8C-156E45E55874}" type="presParOf" srcId="{8489266F-5CE3-4BC2-95E6-4C66038E0204}" destId="{3BDBAD8D-534E-4F3F-A0AD-81C93BCCCCDD}" srcOrd="1" destOrd="0" presId="urn:microsoft.com/office/officeart/2008/layout/HalfCircleOrganizationChart"/>
    <dgm:cxn modelId="{6E4A0DD5-8122-48E4-ACE2-2051C88ABDDD}" type="presParOf" srcId="{8489266F-5CE3-4BC2-95E6-4C66038E0204}" destId="{31CA6A01-A84B-4789-A459-F14FCDF2FD89}" srcOrd="2" destOrd="0" presId="urn:microsoft.com/office/officeart/2008/layout/HalfCircleOrganizationChart"/>
    <dgm:cxn modelId="{62E328BB-3886-4E8C-AA1D-61A8B4BB96CD}" type="presParOf" srcId="{8489266F-5CE3-4BC2-95E6-4C66038E0204}" destId="{1977D26D-5281-4D99-8207-33905DCAE2D9}" srcOrd="3" destOrd="0" presId="urn:microsoft.com/office/officeart/2008/layout/HalfCircleOrganizationChart"/>
    <dgm:cxn modelId="{E45C8393-5593-49D2-A89B-2007656581A9}" type="presParOf" srcId="{A13E5C5E-F9A2-486D-A99E-712D08FC0FCE}" destId="{A294009F-8D0E-4A9F-9FA6-422C2E8D30D8}" srcOrd="1" destOrd="0" presId="urn:microsoft.com/office/officeart/2008/layout/HalfCircleOrganizationChart"/>
    <dgm:cxn modelId="{B481D7EF-970E-4DBB-89F5-E7008DCB783B}" type="presParOf" srcId="{A294009F-8D0E-4A9F-9FA6-422C2E8D30D8}" destId="{D18565E1-42AE-49BA-AFB5-A0CD5870ECF4}" srcOrd="0" destOrd="0" presId="urn:microsoft.com/office/officeart/2008/layout/HalfCircleOrganizationChart"/>
    <dgm:cxn modelId="{0EC8FD10-CC45-4240-B43C-01B68934FE8A}" type="presParOf" srcId="{A294009F-8D0E-4A9F-9FA6-422C2E8D30D8}" destId="{E1AAC4B1-FCA6-4E6C-AC52-A13D7AA0D9E5}" srcOrd="1" destOrd="0" presId="urn:microsoft.com/office/officeart/2008/layout/HalfCircleOrganizationChart"/>
    <dgm:cxn modelId="{693D1B21-5E87-4B2E-BBF8-E1C79C997DCB}" type="presParOf" srcId="{E1AAC4B1-FCA6-4E6C-AC52-A13D7AA0D9E5}" destId="{2388E928-2254-4A09-8A4B-A1428A5C614A}" srcOrd="0" destOrd="0" presId="urn:microsoft.com/office/officeart/2008/layout/HalfCircleOrganizationChart"/>
    <dgm:cxn modelId="{AFFF8C38-0CC6-4213-A6A4-CC490E8B293F}" type="presParOf" srcId="{2388E928-2254-4A09-8A4B-A1428A5C614A}" destId="{14D3CC8C-CEE7-405E-A499-E6037F26DA24}" srcOrd="0" destOrd="0" presId="urn:microsoft.com/office/officeart/2008/layout/HalfCircleOrganizationChart"/>
    <dgm:cxn modelId="{E14A6D7A-D2CD-4C90-B6E7-BE088C65DB6C}" type="presParOf" srcId="{2388E928-2254-4A09-8A4B-A1428A5C614A}" destId="{EF399970-7AFE-482E-BEFE-D2D934AA5CF3}" srcOrd="1" destOrd="0" presId="urn:microsoft.com/office/officeart/2008/layout/HalfCircleOrganizationChart"/>
    <dgm:cxn modelId="{AEBE9CE0-153F-41B4-946A-07EB479B3ECA}" type="presParOf" srcId="{2388E928-2254-4A09-8A4B-A1428A5C614A}" destId="{F4C6D84F-2A5F-43BF-8E30-7E07993D5C64}" srcOrd="2" destOrd="0" presId="urn:microsoft.com/office/officeart/2008/layout/HalfCircleOrganizationChart"/>
    <dgm:cxn modelId="{F41910BB-9509-4DE8-BF12-CEA0209FF6C4}" type="presParOf" srcId="{2388E928-2254-4A09-8A4B-A1428A5C614A}" destId="{79F3151D-416B-486E-A796-729A2D3CF8E4}" srcOrd="3" destOrd="0" presId="urn:microsoft.com/office/officeart/2008/layout/HalfCircleOrganizationChart"/>
    <dgm:cxn modelId="{711342B8-2521-44BD-A3FB-B133F31F3D18}" type="presParOf" srcId="{E1AAC4B1-FCA6-4E6C-AC52-A13D7AA0D9E5}" destId="{CCADA143-2682-4856-BF90-6CB68C3512FE}" srcOrd="1" destOrd="0" presId="urn:microsoft.com/office/officeart/2008/layout/HalfCircleOrganizationChart"/>
    <dgm:cxn modelId="{6D9C8090-71B7-43FE-BC4B-DC79EB6C499F}" type="presParOf" srcId="{CCADA143-2682-4856-BF90-6CB68C3512FE}" destId="{9AC3D41B-5589-4A13-88EC-B212689B52D7}" srcOrd="0" destOrd="0" presId="urn:microsoft.com/office/officeart/2008/layout/HalfCircleOrganizationChart"/>
    <dgm:cxn modelId="{28925A21-6A46-4094-829A-DFE0C9409337}" type="presParOf" srcId="{CCADA143-2682-4856-BF90-6CB68C3512FE}" destId="{9A0B1041-41AA-40E9-A21F-54A8717D2AB2}" srcOrd="1" destOrd="0" presId="urn:microsoft.com/office/officeart/2008/layout/HalfCircleOrganizationChart"/>
    <dgm:cxn modelId="{DC8D8707-D60F-41CC-98A0-549FF8BFCB9C}" type="presParOf" srcId="{9A0B1041-41AA-40E9-A21F-54A8717D2AB2}" destId="{16055D35-89C1-4F86-8ED1-700DB17B73C3}" srcOrd="0" destOrd="0" presId="urn:microsoft.com/office/officeart/2008/layout/HalfCircleOrganizationChart"/>
    <dgm:cxn modelId="{A8CAF337-E3F1-48BC-9D52-EE9A7BF6038F}" type="presParOf" srcId="{16055D35-89C1-4F86-8ED1-700DB17B73C3}" destId="{D0CDB9D9-AA7E-40E7-99A0-A20DF154CDBE}" srcOrd="0" destOrd="0" presId="urn:microsoft.com/office/officeart/2008/layout/HalfCircleOrganizationChart"/>
    <dgm:cxn modelId="{61AB9D54-D7C8-4123-BF09-CA17DAE52F0F}" type="presParOf" srcId="{16055D35-89C1-4F86-8ED1-700DB17B73C3}" destId="{7C4F2E70-4895-43C2-AD90-D559BA332BE4}" srcOrd="1" destOrd="0" presId="urn:microsoft.com/office/officeart/2008/layout/HalfCircleOrganizationChart"/>
    <dgm:cxn modelId="{888AEB43-722C-44ED-A8B9-034552EF6BBB}" type="presParOf" srcId="{16055D35-89C1-4F86-8ED1-700DB17B73C3}" destId="{03085049-BADE-4C71-9628-E5005FE8E720}" srcOrd="2" destOrd="0" presId="urn:microsoft.com/office/officeart/2008/layout/HalfCircleOrganizationChart"/>
    <dgm:cxn modelId="{5B1F7784-2A78-48A7-9C41-92EE4E7747D1}" type="presParOf" srcId="{16055D35-89C1-4F86-8ED1-700DB17B73C3}" destId="{8BC7641A-F3D8-4A78-A19A-ED394F697FEB}" srcOrd="3" destOrd="0" presId="urn:microsoft.com/office/officeart/2008/layout/HalfCircleOrganizationChart"/>
    <dgm:cxn modelId="{60ECD98A-526E-4DEA-9E6B-14D93D5A45DF}" type="presParOf" srcId="{9A0B1041-41AA-40E9-A21F-54A8717D2AB2}" destId="{612D98F4-3C64-4288-BEEF-271F5963F2AC}" srcOrd="1" destOrd="0" presId="urn:microsoft.com/office/officeart/2008/layout/HalfCircleOrganizationChart"/>
    <dgm:cxn modelId="{1221CF03-8980-4766-9E1D-CAD039944E54}" type="presParOf" srcId="{9A0B1041-41AA-40E9-A21F-54A8717D2AB2}" destId="{6B07DE34-5449-4071-BF90-F1138768C765}" srcOrd="2" destOrd="0" presId="urn:microsoft.com/office/officeart/2008/layout/HalfCircleOrganizationChart"/>
    <dgm:cxn modelId="{C420C958-12AC-4B57-BA7D-ABE510E94D72}" type="presParOf" srcId="{E1AAC4B1-FCA6-4E6C-AC52-A13D7AA0D9E5}" destId="{D1B8896E-7C94-44E9-B9B3-42751DA76195}" srcOrd="2" destOrd="0" presId="urn:microsoft.com/office/officeart/2008/layout/HalfCircleOrganizationChart"/>
    <dgm:cxn modelId="{9BF18BFA-6E68-4CA2-9825-680EA4B2D964}" type="presParOf" srcId="{A13E5C5E-F9A2-486D-A99E-712D08FC0FCE}" destId="{22AA4618-2F04-42E1-8DB3-623A571093C8}" srcOrd="2" destOrd="0" presId="urn:microsoft.com/office/officeart/2008/layout/HalfCircleOrganizationChart"/>
    <dgm:cxn modelId="{B59FB40A-6D59-4FD9-9AFD-DC899AA43277}" type="presParOf" srcId="{8AD590FF-0C3A-45CB-B6C1-C10F19EE73B8}" destId="{3F76E63D-85EA-4DA3-B2E0-6C5CEE7DA9F7}" srcOrd="2" destOrd="0" presId="urn:microsoft.com/office/officeart/2008/layout/HalfCircleOrganizationChart"/>
    <dgm:cxn modelId="{92303404-44AD-4BB6-A325-5274D4DA3707}" type="presParOf" srcId="{A1AC0313-0E02-4B72-B259-39ECD6EE265A}" destId="{D50D8DFB-F6CE-47F8-956A-A95F29C30FCF}" srcOrd="2" destOrd="0" presId="urn:microsoft.com/office/officeart/2008/layout/HalfCircleOrganizationChart"/>
    <dgm:cxn modelId="{34B167BA-83E6-4B47-BA48-CA4DB53EE319}" type="presParOf" srcId="{7AF0BE0C-E3F2-4853-AE18-3E73DAB43009}" destId="{8745F1D8-D9BE-46C3-97CD-7FC99BC719DE}" srcOrd="2" destOrd="0" presId="urn:microsoft.com/office/officeart/2008/layout/HalfCircleOrganizationChart"/>
    <dgm:cxn modelId="{FDE89540-B36F-466A-AE2E-84CA48EBB721}" type="presParOf" srcId="{21C6C1FC-C833-44BC-B2B8-858466C16A0A}" destId="{9FEF1508-F6A2-43D1-A1C3-B8066AB96E5C}" srcOrd="2" destOrd="0" presId="urn:microsoft.com/office/officeart/2008/layout/HalfCircleOrganizationChart"/>
    <dgm:cxn modelId="{B3DB5A61-8F35-4A86-958E-DFB75D21A5C0}" type="presParOf" srcId="{EF48BBE7-CE30-4272-BFA0-F97C0DBBE034}" destId="{AC7C214A-CF3E-4977-A1D2-3FB8F7C01400}" srcOrd="2" destOrd="0" presId="urn:microsoft.com/office/officeart/2008/layout/HalfCircleOrganizationChart"/>
    <dgm:cxn modelId="{9C329509-D735-4C77-9AA8-F9AA637B039C}" type="presParOf" srcId="{27BC656E-1D9C-4526-9C0C-4694B12835FF}" destId="{A36E3D58-95D5-4FEE-8989-00C3DA3C19C7}" srcOrd="2" destOrd="0" presId="urn:microsoft.com/office/officeart/2008/layout/HalfCircleOrganizationChart"/>
    <dgm:cxn modelId="{96A577DD-D45D-4A84-A4BF-085B8E798C70}" type="presParOf" srcId="{9EF15369-5FD3-4AD8-95F7-5E9C5F1B2FFA}" destId="{1005AFED-21EE-4BDB-A065-3CF6A7F4FEE7}" srcOrd="2" destOrd="0" presId="urn:microsoft.com/office/officeart/2008/layout/HalfCircleOrganizationChart"/>
    <dgm:cxn modelId="{29C226BA-D3BD-47FB-BE22-9A4F78A3B9F5}" type="presParOf" srcId="{DA558106-AC19-4103-99C1-2500883D3950}" destId="{E4FC70DA-CC21-43CA-BE4F-6D061338F901}" srcOrd="2" destOrd="0" presId="urn:microsoft.com/office/officeart/2008/layout/HalfCircleOrganizationChart"/>
    <dgm:cxn modelId="{7CE7DB8D-C779-4875-AAD8-A7DF1CF0513A}" type="presParOf" srcId="{A5C09673-0832-4552-B312-5977B185D35D}" destId="{DEA067FC-0122-4A9F-BF6E-33B7B689A5F1}" srcOrd="2" destOrd="0" presId="urn:microsoft.com/office/officeart/2008/layout/HalfCircleOrganizationChart"/>
    <dgm:cxn modelId="{2EFB22B8-26D9-45BC-A747-7EA868B2E70B}" type="presParOf" srcId="{2D0A03EA-5154-4AA7-94A1-1D425F9B7007}" destId="{7F029877-4BBE-4C05-B302-AD0AB09C57C0}" srcOrd="2" destOrd="0" presId="urn:microsoft.com/office/officeart/2008/layout/HalfCircleOrganizationChart"/>
    <dgm:cxn modelId="{695C3DFF-9820-4008-93F2-86C5FC75389A}" type="presParOf" srcId="{51DEED74-5DBE-4E9E-8F7D-63D150F8A59B}" destId="{27CA4626-0BB8-4262-BA4D-2865F0AA30AF}" srcOrd="2" destOrd="0" presId="urn:microsoft.com/office/officeart/2008/layout/HalfCircleOrganizationChart"/>
    <dgm:cxn modelId="{F0527BA5-CA62-495E-A205-5120C94DD55B}" type="presParOf" srcId="{7D5149F8-5653-4E3C-AFB4-0698A48F7272}" destId="{1DE2BF3A-6E91-4312-ADFD-3846BF994CE8}" srcOrd="4" destOrd="0" presId="urn:microsoft.com/office/officeart/2008/layout/HalfCircleOrganizationChart"/>
    <dgm:cxn modelId="{940ABB78-BC07-4792-B239-F24C1F787FBB}" type="presParOf" srcId="{7D5149F8-5653-4E3C-AFB4-0698A48F7272}" destId="{FA38D6BA-5710-42F3-A5CF-4496F5B99E08}" srcOrd="5" destOrd="0" presId="urn:microsoft.com/office/officeart/2008/layout/HalfCircleOrganizationChart"/>
    <dgm:cxn modelId="{74F11761-5162-475C-8B25-6029A4DF864A}" type="presParOf" srcId="{FA38D6BA-5710-42F3-A5CF-4496F5B99E08}" destId="{F5147BF5-14F9-4408-BE63-D085EFF6FF5B}" srcOrd="0" destOrd="0" presId="urn:microsoft.com/office/officeart/2008/layout/HalfCircleOrganizationChart"/>
    <dgm:cxn modelId="{843AE69D-736B-488C-80F1-4D677CC89161}" type="presParOf" srcId="{F5147BF5-14F9-4408-BE63-D085EFF6FF5B}" destId="{3ACB94A0-3F50-4002-A79B-47A8170943C5}" srcOrd="0" destOrd="0" presId="urn:microsoft.com/office/officeart/2008/layout/HalfCircleOrganizationChart"/>
    <dgm:cxn modelId="{00D00A35-C126-47EF-B956-D49B1EC1785B}" type="presParOf" srcId="{F5147BF5-14F9-4408-BE63-D085EFF6FF5B}" destId="{F101F959-9C8B-4DAA-9745-D61E7821EC5D}" srcOrd="1" destOrd="0" presId="urn:microsoft.com/office/officeart/2008/layout/HalfCircleOrganizationChart"/>
    <dgm:cxn modelId="{A2995B92-4F1A-441A-912A-5C35214C2202}" type="presParOf" srcId="{F5147BF5-14F9-4408-BE63-D085EFF6FF5B}" destId="{DDE899B9-E2ED-49BF-B5B2-1D78D0AC5C38}" srcOrd="2" destOrd="0" presId="urn:microsoft.com/office/officeart/2008/layout/HalfCircleOrganizationChart"/>
    <dgm:cxn modelId="{5F88D99D-6C78-4A5D-8A83-E990B054E517}" type="presParOf" srcId="{F5147BF5-14F9-4408-BE63-D085EFF6FF5B}" destId="{E8667B31-1BC3-465E-8419-9B4409CBA695}" srcOrd="3" destOrd="0" presId="urn:microsoft.com/office/officeart/2008/layout/HalfCircleOrganizationChart"/>
    <dgm:cxn modelId="{9308BE7F-2F9C-43C6-83EC-63E2BA5F99CC}" type="presParOf" srcId="{FA38D6BA-5710-42F3-A5CF-4496F5B99E08}" destId="{9EA9E523-A339-42E0-82CF-22E7E2358175}" srcOrd="1" destOrd="0" presId="urn:microsoft.com/office/officeart/2008/layout/HalfCircleOrganizationChart"/>
    <dgm:cxn modelId="{2D646CAE-86A2-4AAB-9831-49D1BC32FDB8}" type="presParOf" srcId="{FA38D6BA-5710-42F3-A5CF-4496F5B99E08}" destId="{D6F0F3CB-C120-4973-BFEC-B6698B59FC03}" srcOrd="2" destOrd="0" presId="urn:microsoft.com/office/officeart/2008/layout/HalfCircleOrganizationChart"/>
    <dgm:cxn modelId="{2AA3431A-7CB8-4DDA-8C8D-93942F276FDE}" type="presParOf" srcId="{17DEE480-F04E-416D-9E6D-B28A93237749}" destId="{AD6EEC00-CEB7-44B4-B0C2-8BAA0434E526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2BF3A-6E91-4312-ADFD-3846BF994CE8}">
      <dsp:nvSpPr>
        <dsp:cNvPr id="0" name=""/>
        <dsp:cNvSpPr/>
      </dsp:nvSpPr>
      <dsp:spPr>
        <a:xfrm>
          <a:off x="3756283" y="169670"/>
          <a:ext cx="8432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0494"/>
              </a:lnTo>
              <a:lnTo>
                <a:pt x="843260" y="90494"/>
              </a:lnTo>
              <a:lnTo>
                <a:pt x="843260" y="1352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3D41B-5589-4A13-88EC-B212689B52D7}">
      <dsp:nvSpPr>
        <dsp:cNvPr id="0" name=""/>
        <dsp:cNvSpPr/>
      </dsp:nvSpPr>
      <dsp:spPr>
        <a:xfrm>
          <a:off x="4083566" y="4151316"/>
          <a:ext cx="196156" cy="127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28"/>
              </a:lnTo>
              <a:lnTo>
                <a:pt x="196156" y="12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565E1-42AE-49BA-AFB5-A0CD5870ECF4}">
      <dsp:nvSpPr>
        <dsp:cNvPr id="0" name=""/>
        <dsp:cNvSpPr/>
      </dsp:nvSpPr>
      <dsp:spPr>
        <a:xfrm>
          <a:off x="4037846" y="380283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CB9B0-DEB7-4DD3-841B-171C3A195793}">
      <dsp:nvSpPr>
        <dsp:cNvPr id="0" name=""/>
        <dsp:cNvSpPr/>
      </dsp:nvSpPr>
      <dsp:spPr>
        <a:xfrm>
          <a:off x="4037846" y="350006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B0B81-C5C8-4016-B93C-6ABE38F015A2}">
      <dsp:nvSpPr>
        <dsp:cNvPr id="0" name=""/>
        <dsp:cNvSpPr/>
      </dsp:nvSpPr>
      <dsp:spPr>
        <a:xfrm>
          <a:off x="4037846" y="319730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A2080-33B5-495A-A070-3E987073CF60}">
      <dsp:nvSpPr>
        <dsp:cNvPr id="0" name=""/>
        <dsp:cNvSpPr/>
      </dsp:nvSpPr>
      <dsp:spPr>
        <a:xfrm>
          <a:off x="4037846" y="2894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29CF4-9749-4AAE-BC4D-885147D30DEE}">
      <dsp:nvSpPr>
        <dsp:cNvPr id="0" name=""/>
        <dsp:cNvSpPr/>
      </dsp:nvSpPr>
      <dsp:spPr>
        <a:xfrm>
          <a:off x="4037846" y="259177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D9FDF-7979-4356-B265-533959539488}">
      <dsp:nvSpPr>
        <dsp:cNvPr id="0" name=""/>
        <dsp:cNvSpPr/>
      </dsp:nvSpPr>
      <dsp:spPr>
        <a:xfrm>
          <a:off x="4037846" y="22890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331D8-6503-4785-84FD-D2657779EDDA}">
      <dsp:nvSpPr>
        <dsp:cNvPr id="0" name=""/>
        <dsp:cNvSpPr/>
      </dsp:nvSpPr>
      <dsp:spPr>
        <a:xfrm>
          <a:off x="4037846" y="19862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7A8E5-6E3A-4FB3-82C9-D5E295132302}">
      <dsp:nvSpPr>
        <dsp:cNvPr id="0" name=""/>
        <dsp:cNvSpPr/>
      </dsp:nvSpPr>
      <dsp:spPr>
        <a:xfrm>
          <a:off x="4037846" y="168348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E13AF-E215-472A-904B-DA10BFF8941E}">
      <dsp:nvSpPr>
        <dsp:cNvPr id="0" name=""/>
        <dsp:cNvSpPr/>
      </dsp:nvSpPr>
      <dsp:spPr>
        <a:xfrm>
          <a:off x="4037846" y="138072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41B0C-90B8-4B2E-8B70-B5695A9CE1F4}">
      <dsp:nvSpPr>
        <dsp:cNvPr id="0" name=""/>
        <dsp:cNvSpPr/>
      </dsp:nvSpPr>
      <dsp:spPr>
        <a:xfrm>
          <a:off x="4037846" y="107796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87CDD-DCD2-4E07-8D4A-6BF506B4B84D}">
      <dsp:nvSpPr>
        <dsp:cNvPr id="0" name=""/>
        <dsp:cNvSpPr/>
      </dsp:nvSpPr>
      <dsp:spPr>
        <a:xfrm>
          <a:off x="4037846" y="77519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BBE53-A0B3-4CD4-8C44-23835C6F92C2}">
      <dsp:nvSpPr>
        <dsp:cNvPr id="0" name=""/>
        <dsp:cNvSpPr/>
      </dsp:nvSpPr>
      <dsp:spPr>
        <a:xfrm>
          <a:off x="4037846" y="4724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8F706-EA22-4ED5-ACE1-A8786EF40B2D}">
      <dsp:nvSpPr>
        <dsp:cNvPr id="0" name=""/>
        <dsp:cNvSpPr/>
      </dsp:nvSpPr>
      <dsp:spPr>
        <a:xfrm>
          <a:off x="3756283" y="169670"/>
          <a:ext cx="3272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0494"/>
              </a:lnTo>
              <a:lnTo>
                <a:pt x="327283" y="90494"/>
              </a:lnTo>
              <a:lnTo>
                <a:pt x="327283" y="1352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8A36C-73F1-4480-941A-CAD2C1480796}">
      <dsp:nvSpPr>
        <dsp:cNvPr id="0" name=""/>
        <dsp:cNvSpPr/>
      </dsp:nvSpPr>
      <dsp:spPr>
        <a:xfrm>
          <a:off x="2913022" y="3802832"/>
          <a:ext cx="6545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0494"/>
              </a:lnTo>
              <a:lnTo>
                <a:pt x="654566" y="90494"/>
              </a:lnTo>
              <a:lnTo>
                <a:pt x="654566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0E9C4-A693-479D-915C-E5F764495E74}">
      <dsp:nvSpPr>
        <dsp:cNvPr id="0" name=""/>
        <dsp:cNvSpPr/>
      </dsp:nvSpPr>
      <dsp:spPr>
        <a:xfrm>
          <a:off x="3051611" y="9601059"/>
          <a:ext cx="196156" cy="127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28"/>
              </a:lnTo>
              <a:lnTo>
                <a:pt x="196156" y="12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59D93-204C-4076-B379-2EE8637E986B}">
      <dsp:nvSpPr>
        <dsp:cNvPr id="0" name=""/>
        <dsp:cNvSpPr/>
      </dsp:nvSpPr>
      <dsp:spPr>
        <a:xfrm>
          <a:off x="3005891" y="925257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0BA94-D9C5-4422-954B-E931A5C462F6}">
      <dsp:nvSpPr>
        <dsp:cNvPr id="0" name=""/>
        <dsp:cNvSpPr/>
      </dsp:nvSpPr>
      <dsp:spPr>
        <a:xfrm>
          <a:off x="3005891" y="894981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7B99D-DC02-47D3-9287-A3D5A5DB6788}">
      <dsp:nvSpPr>
        <dsp:cNvPr id="0" name=""/>
        <dsp:cNvSpPr/>
      </dsp:nvSpPr>
      <dsp:spPr>
        <a:xfrm>
          <a:off x="3005891" y="864704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0D8B70-5F6C-4DC8-8243-DCDF460C36F4}">
      <dsp:nvSpPr>
        <dsp:cNvPr id="0" name=""/>
        <dsp:cNvSpPr/>
      </dsp:nvSpPr>
      <dsp:spPr>
        <a:xfrm>
          <a:off x="3005891" y="834428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8A21C-B862-492E-ACFC-0952B73E60BE}">
      <dsp:nvSpPr>
        <dsp:cNvPr id="0" name=""/>
        <dsp:cNvSpPr/>
      </dsp:nvSpPr>
      <dsp:spPr>
        <a:xfrm>
          <a:off x="3005891" y="804152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3A428-C0BA-4926-A96E-20B96DA0E415}">
      <dsp:nvSpPr>
        <dsp:cNvPr id="0" name=""/>
        <dsp:cNvSpPr/>
      </dsp:nvSpPr>
      <dsp:spPr>
        <a:xfrm>
          <a:off x="3005891" y="773875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3E2CF-05A2-4F34-B0DE-54D37179D529}">
      <dsp:nvSpPr>
        <dsp:cNvPr id="0" name=""/>
        <dsp:cNvSpPr/>
      </dsp:nvSpPr>
      <dsp:spPr>
        <a:xfrm>
          <a:off x="3005891" y="743599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0229C-CB24-4905-BABB-53EE97E2DA95}">
      <dsp:nvSpPr>
        <dsp:cNvPr id="0" name=""/>
        <dsp:cNvSpPr/>
      </dsp:nvSpPr>
      <dsp:spPr>
        <a:xfrm>
          <a:off x="3005891" y="713323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71775-2765-4A1A-AA7D-CC5F93857F85}">
      <dsp:nvSpPr>
        <dsp:cNvPr id="0" name=""/>
        <dsp:cNvSpPr/>
      </dsp:nvSpPr>
      <dsp:spPr>
        <a:xfrm>
          <a:off x="3005891" y="683046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CE253-F259-480A-9BB8-4203BF07D892}">
      <dsp:nvSpPr>
        <dsp:cNvPr id="0" name=""/>
        <dsp:cNvSpPr/>
      </dsp:nvSpPr>
      <dsp:spPr>
        <a:xfrm>
          <a:off x="3005891" y="652770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E7BF6-008E-46FD-8AFA-BC04786C0F67}">
      <dsp:nvSpPr>
        <dsp:cNvPr id="0" name=""/>
        <dsp:cNvSpPr/>
      </dsp:nvSpPr>
      <dsp:spPr>
        <a:xfrm>
          <a:off x="3005891" y="62249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572BF-EDEF-40AD-892B-E2B4409C90D2}">
      <dsp:nvSpPr>
        <dsp:cNvPr id="0" name=""/>
        <dsp:cNvSpPr/>
      </dsp:nvSpPr>
      <dsp:spPr>
        <a:xfrm>
          <a:off x="3005891" y="59221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6CA49-293F-4BC2-8EB9-80A5CB8C07AC}">
      <dsp:nvSpPr>
        <dsp:cNvPr id="0" name=""/>
        <dsp:cNvSpPr/>
      </dsp:nvSpPr>
      <dsp:spPr>
        <a:xfrm>
          <a:off x="3005891" y="561941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F50F6-BDBF-4A22-B3E6-EE3D761379E0}">
      <dsp:nvSpPr>
        <dsp:cNvPr id="0" name=""/>
        <dsp:cNvSpPr/>
      </dsp:nvSpPr>
      <dsp:spPr>
        <a:xfrm>
          <a:off x="3005891" y="53166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C1940-5810-4164-A80D-8BF8C8ABD2C6}">
      <dsp:nvSpPr>
        <dsp:cNvPr id="0" name=""/>
        <dsp:cNvSpPr/>
      </dsp:nvSpPr>
      <dsp:spPr>
        <a:xfrm>
          <a:off x="3005891" y="501388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AA1B4-DA48-4D5F-B56A-27F06482B7D5}">
      <dsp:nvSpPr>
        <dsp:cNvPr id="0" name=""/>
        <dsp:cNvSpPr/>
      </dsp:nvSpPr>
      <dsp:spPr>
        <a:xfrm>
          <a:off x="3005891" y="471112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72502-4558-4EFE-984A-EEECA2B44029}">
      <dsp:nvSpPr>
        <dsp:cNvPr id="0" name=""/>
        <dsp:cNvSpPr/>
      </dsp:nvSpPr>
      <dsp:spPr>
        <a:xfrm>
          <a:off x="3005891" y="440835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825E8-3BED-4F18-A676-14A6862345F0}">
      <dsp:nvSpPr>
        <dsp:cNvPr id="0" name=""/>
        <dsp:cNvSpPr/>
      </dsp:nvSpPr>
      <dsp:spPr>
        <a:xfrm>
          <a:off x="3005891" y="410559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53BE3-3DDC-4979-B19F-3475989D667F}">
      <dsp:nvSpPr>
        <dsp:cNvPr id="0" name=""/>
        <dsp:cNvSpPr/>
      </dsp:nvSpPr>
      <dsp:spPr>
        <a:xfrm>
          <a:off x="2913022" y="3802832"/>
          <a:ext cx="1385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0494"/>
              </a:lnTo>
              <a:lnTo>
                <a:pt x="138588" y="90494"/>
              </a:lnTo>
              <a:lnTo>
                <a:pt x="138588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85129-E0B1-4DF7-9F78-F98D34F44A89}">
      <dsp:nvSpPr>
        <dsp:cNvPr id="0" name=""/>
        <dsp:cNvSpPr/>
      </dsp:nvSpPr>
      <dsp:spPr>
        <a:xfrm>
          <a:off x="2258456" y="7178951"/>
          <a:ext cx="196156" cy="127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28"/>
              </a:lnTo>
              <a:lnTo>
                <a:pt x="196156" y="1279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8AF3C-1232-4534-853C-4C3BEF0AB169}">
      <dsp:nvSpPr>
        <dsp:cNvPr id="0" name=""/>
        <dsp:cNvSpPr/>
      </dsp:nvSpPr>
      <dsp:spPr>
        <a:xfrm>
          <a:off x="2212736" y="683046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28E64-CF31-4D22-85EC-743AC475BD8B}">
      <dsp:nvSpPr>
        <dsp:cNvPr id="0" name=""/>
        <dsp:cNvSpPr/>
      </dsp:nvSpPr>
      <dsp:spPr>
        <a:xfrm>
          <a:off x="2212736" y="652770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08343-C321-469C-974A-DD4A6A3D6B3B}">
      <dsp:nvSpPr>
        <dsp:cNvPr id="0" name=""/>
        <dsp:cNvSpPr/>
      </dsp:nvSpPr>
      <dsp:spPr>
        <a:xfrm>
          <a:off x="2212736" y="62249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430F8-3050-41F6-9274-952037DEA540}">
      <dsp:nvSpPr>
        <dsp:cNvPr id="0" name=""/>
        <dsp:cNvSpPr/>
      </dsp:nvSpPr>
      <dsp:spPr>
        <a:xfrm>
          <a:off x="2212736" y="592217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8148F-BC3F-4FB1-B586-4BBEEE3FA00E}">
      <dsp:nvSpPr>
        <dsp:cNvPr id="0" name=""/>
        <dsp:cNvSpPr/>
      </dsp:nvSpPr>
      <dsp:spPr>
        <a:xfrm>
          <a:off x="2212736" y="561941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07BB1-29B9-4D6E-BA76-BE6C264F5EA7}">
      <dsp:nvSpPr>
        <dsp:cNvPr id="0" name=""/>
        <dsp:cNvSpPr/>
      </dsp:nvSpPr>
      <dsp:spPr>
        <a:xfrm>
          <a:off x="2212736" y="531665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B31BF-4620-4AC7-8933-561BBF92F27F}">
      <dsp:nvSpPr>
        <dsp:cNvPr id="0" name=""/>
        <dsp:cNvSpPr/>
      </dsp:nvSpPr>
      <dsp:spPr>
        <a:xfrm>
          <a:off x="2212736" y="501388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37905-5D2B-46BD-9104-7DBD38B35530}">
      <dsp:nvSpPr>
        <dsp:cNvPr id="0" name=""/>
        <dsp:cNvSpPr/>
      </dsp:nvSpPr>
      <dsp:spPr>
        <a:xfrm>
          <a:off x="2212736" y="471112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34502-82D1-47CB-8336-8FB62E06695D}">
      <dsp:nvSpPr>
        <dsp:cNvPr id="0" name=""/>
        <dsp:cNvSpPr/>
      </dsp:nvSpPr>
      <dsp:spPr>
        <a:xfrm>
          <a:off x="2212736" y="440835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DAC80-4410-43A1-A43D-BABF00B757AB}">
      <dsp:nvSpPr>
        <dsp:cNvPr id="0" name=""/>
        <dsp:cNvSpPr/>
      </dsp:nvSpPr>
      <dsp:spPr>
        <a:xfrm>
          <a:off x="2212736" y="4105596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4F22C-CE59-4EF5-BA9E-90FFC3748570}">
      <dsp:nvSpPr>
        <dsp:cNvPr id="0" name=""/>
        <dsp:cNvSpPr/>
      </dsp:nvSpPr>
      <dsp:spPr>
        <a:xfrm>
          <a:off x="2258456" y="3802832"/>
          <a:ext cx="654566" cy="91440"/>
        </a:xfrm>
        <a:custGeom>
          <a:avLst/>
          <a:gdLst/>
          <a:ahLst/>
          <a:cxnLst/>
          <a:rect l="0" t="0" r="0" b="0"/>
          <a:pathLst>
            <a:path>
              <a:moveTo>
                <a:pt x="654566" y="45720"/>
              </a:moveTo>
              <a:lnTo>
                <a:pt x="654566" y="90494"/>
              </a:lnTo>
              <a:lnTo>
                <a:pt x="0" y="90494"/>
              </a:lnTo>
              <a:lnTo>
                <a:pt x="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A3713-895E-4DE9-BB85-ADE37B0EC61B}">
      <dsp:nvSpPr>
        <dsp:cNvPr id="0" name=""/>
        <dsp:cNvSpPr/>
      </dsp:nvSpPr>
      <dsp:spPr>
        <a:xfrm>
          <a:off x="2867302" y="350006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C5A46-D9B7-41A9-BA6A-A0C786EA8CA2}">
      <dsp:nvSpPr>
        <dsp:cNvPr id="0" name=""/>
        <dsp:cNvSpPr/>
      </dsp:nvSpPr>
      <dsp:spPr>
        <a:xfrm>
          <a:off x="2867302" y="319730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07014-7D10-45C0-AC27-7A39CA590CA0}">
      <dsp:nvSpPr>
        <dsp:cNvPr id="0" name=""/>
        <dsp:cNvSpPr/>
      </dsp:nvSpPr>
      <dsp:spPr>
        <a:xfrm>
          <a:off x="2867302" y="2894542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A8765-2157-4178-BA81-43761189F27F}">
      <dsp:nvSpPr>
        <dsp:cNvPr id="0" name=""/>
        <dsp:cNvSpPr/>
      </dsp:nvSpPr>
      <dsp:spPr>
        <a:xfrm>
          <a:off x="2867302" y="259177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88674-89B3-4856-BB02-C6F4E6773191}">
      <dsp:nvSpPr>
        <dsp:cNvPr id="0" name=""/>
        <dsp:cNvSpPr/>
      </dsp:nvSpPr>
      <dsp:spPr>
        <a:xfrm>
          <a:off x="2867302" y="228901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824AE-6DAC-492C-8CE3-B2F134C1A653}">
      <dsp:nvSpPr>
        <dsp:cNvPr id="0" name=""/>
        <dsp:cNvSpPr/>
      </dsp:nvSpPr>
      <dsp:spPr>
        <a:xfrm>
          <a:off x="2867302" y="19862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107BD-4373-45B8-9097-7FC7714EB6C1}">
      <dsp:nvSpPr>
        <dsp:cNvPr id="0" name=""/>
        <dsp:cNvSpPr/>
      </dsp:nvSpPr>
      <dsp:spPr>
        <a:xfrm>
          <a:off x="2867302" y="1683488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88314-0BDF-4366-ACFF-5DD56FC815A0}">
      <dsp:nvSpPr>
        <dsp:cNvPr id="0" name=""/>
        <dsp:cNvSpPr/>
      </dsp:nvSpPr>
      <dsp:spPr>
        <a:xfrm>
          <a:off x="2867302" y="138072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04734-FA0B-4F84-A883-54AFBD741411}">
      <dsp:nvSpPr>
        <dsp:cNvPr id="0" name=""/>
        <dsp:cNvSpPr/>
      </dsp:nvSpPr>
      <dsp:spPr>
        <a:xfrm>
          <a:off x="2867302" y="107796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DEA55-9B62-4F71-8AD9-522F98E6B09E}">
      <dsp:nvSpPr>
        <dsp:cNvPr id="0" name=""/>
        <dsp:cNvSpPr/>
      </dsp:nvSpPr>
      <dsp:spPr>
        <a:xfrm>
          <a:off x="2867302" y="77519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6E7A1-5CBC-48BC-9FD2-B5FA25A6CFF7}">
      <dsp:nvSpPr>
        <dsp:cNvPr id="0" name=""/>
        <dsp:cNvSpPr/>
      </dsp:nvSpPr>
      <dsp:spPr>
        <a:xfrm>
          <a:off x="2867302" y="4724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52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6BCB8-4AA6-439A-B13F-318D452A51ED}">
      <dsp:nvSpPr>
        <dsp:cNvPr id="0" name=""/>
        <dsp:cNvSpPr/>
      </dsp:nvSpPr>
      <dsp:spPr>
        <a:xfrm>
          <a:off x="2913022" y="169670"/>
          <a:ext cx="843260" cy="91440"/>
        </a:xfrm>
        <a:custGeom>
          <a:avLst/>
          <a:gdLst/>
          <a:ahLst/>
          <a:cxnLst/>
          <a:rect l="0" t="0" r="0" b="0"/>
          <a:pathLst>
            <a:path>
              <a:moveTo>
                <a:pt x="843260" y="45720"/>
              </a:moveTo>
              <a:lnTo>
                <a:pt x="843260" y="90494"/>
              </a:lnTo>
              <a:lnTo>
                <a:pt x="0" y="90494"/>
              </a:lnTo>
              <a:lnTo>
                <a:pt x="0" y="1352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85312-B304-4319-A618-EBFEE72423ED}">
      <dsp:nvSpPr>
        <dsp:cNvPr id="0" name=""/>
        <dsp:cNvSpPr/>
      </dsp:nvSpPr>
      <dsp:spPr>
        <a:xfrm>
          <a:off x="3649676" y="2177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96972-784E-4369-831E-AE230D3C49D4}">
      <dsp:nvSpPr>
        <dsp:cNvPr id="0" name=""/>
        <dsp:cNvSpPr/>
      </dsp:nvSpPr>
      <dsp:spPr>
        <a:xfrm>
          <a:off x="3649676" y="2177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0409F-7EA3-4297-96A9-114BFF86DD0E}">
      <dsp:nvSpPr>
        <dsp:cNvPr id="0" name=""/>
        <dsp:cNvSpPr/>
      </dsp:nvSpPr>
      <dsp:spPr>
        <a:xfrm>
          <a:off x="3543069" y="40555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Pelvis</a:t>
          </a:r>
        </a:p>
      </dsp:txBody>
      <dsp:txXfrm>
        <a:off x="3543069" y="40555"/>
        <a:ext cx="426427" cy="136456"/>
      </dsp:txXfrm>
    </dsp:sp>
    <dsp:sp modelId="{C4DE2EDA-5617-4129-B189-BAF6B155727B}">
      <dsp:nvSpPr>
        <dsp:cNvPr id="0" name=""/>
        <dsp:cNvSpPr/>
      </dsp:nvSpPr>
      <dsp:spPr>
        <a:xfrm>
          <a:off x="2806415" y="304940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6D9FE-654E-4FA0-B819-AE8893918374}">
      <dsp:nvSpPr>
        <dsp:cNvPr id="0" name=""/>
        <dsp:cNvSpPr/>
      </dsp:nvSpPr>
      <dsp:spPr>
        <a:xfrm>
          <a:off x="2806415" y="304940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0AB56-2BAC-4615-A674-6DA51E35B636}">
      <dsp:nvSpPr>
        <dsp:cNvPr id="0" name=""/>
        <dsp:cNvSpPr/>
      </dsp:nvSpPr>
      <dsp:spPr>
        <a:xfrm>
          <a:off x="2699809" y="343319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0 </a:t>
          </a:r>
          <a:r>
            <a:rPr lang="en-SG" sz="500" kern="1200" dirty="0" err="1">
              <a:solidFill>
                <a:srgbClr val="C00000"/>
              </a:solidFill>
            </a:rPr>
            <a:t>Lowerback_x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699809" y="343319"/>
        <a:ext cx="426427" cy="136456"/>
      </dsp:txXfrm>
    </dsp:sp>
    <dsp:sp modelId="{74055048-A42E-4987-B7BA-6CCB7DCEBC5F}">
      <dsp:nvSpPr>
        <dsp:cNvPr id="0" name=""/>
        <dsp:cNvSpPr/>
      </dsp:nvSpPr>
      <dsp:spPr>
        <a:xfrm>
          <a:off x="2806415" y="607704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F4F8C-B9FE-4EA0-BE40-A4A00B2F2457}">
      <dsp:nvSpPr>
        <dsp:cNvPr id="0" name=""/>
        <dsp:cNvSpPr/>
      </dsp:nvSpPr>
      <dsp:spPr>
        <a:xfrm>
          <a:off x="2806415" y="607704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EB8A3-4EBD-49BA-816F-FE84E2530426}">
      <dsp:nvSpPr>
        <dsp:cNvPr id="0" name=""/>
        <dsp:cNvSpPr/>
      </dsp:nvSpPr>
      <dsp:spPr>
        <a:xfrm>
          <a:off x="2699809" y="646082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Lumbar_tmp1</a:t>
          </a:r>
        </a:p>
      </dsp:txBody>
      <dsp:txXfrm>
        <a:off x="2699809" y="646082"/>
        <a:ext cx="426427" cy="136456"/>
      </dsp:txXfrm>
    </dsp:sp>
    <dsp:sp modelId="{1117BDF0-0F81-4B0C-A062-2A4752A29E5D}">
      <dsp:nvSpPr>
        <dsp:cNvPr id="0" name=""/>
        <dsp:cNvSpPr/>
      </dsp:nvSpPr>
      <dsp:spPr>
        <a:xfrm>
          <a:off x="2806415" y="910467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59958-EA16-494E-8775-50DD294574F9}">
      <dsp:nvSpPr>
        <dsp:cNvPr id="0" name=""/>
        <dsp:cNvSpPr/>
      </dsp:nvSpPr>
      <dsp:spPr>
        <a:xfrm>
          <a:off x="2806415" y="910467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600FB-BB25-490A-ACDB-116698E44B0D}">
      <dsp:nvSpPr>
        <dsp:cNvPr id="0" name=""/>
        <dsp:cNvSpPr/>
      </dsp:nvSpPr>
      <dsp:spPr>
        <a:xfrm>
          <a:off x="2699809" y="948846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 </a:t>
          </a:r>
          <a:r>
            <a:rPr lang="en-SG" sz="500" kern="1200" dirty="0" err="1">
              <a:solidFill>
                <a:srgbClr val="C00000"/>
              </a:solidFill>
            </a:rPr>
            <a:t>Lowerback_y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699809" y="948846"/>
        <a:ext cx="426427" cy="136456"/>
      </dsp:txXfrm>
    </dsp:sp>
    <dsp:sp modelId="{52D8ACE3-6520-4648-9870-81205C2A8792}">
      <dsp:nvSpPr>
        <dsp:cNvPr id="0" name=""/>
        <dsp:cNvSpPr/>
      </dsp:nvSpPr>
      <dsp:spPr>
        <a:xfrm>
          <a:off x="2806415" y="1213231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576E9-662E-4104-AF80-342A4359A0C5}">
      <dsp:nvSpPr>
        <dsp:cNvPr id="0" name=""/>
        <dsp:cNvSpPr/>
      </dsp:nvSpPr>
      <dsp:spPr>
        <a:xfrm>
          <a:off x="2806415" y="1213231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379D4-D0C4-466F-AC6F-CB137A695ADC}">
      <dsp:nvSpPr>
        <dsp:cNvPr id="0" name=""/>
        <dsp:cNvSpPr/>
      </dsp:nvSpPr>
      <dsp:spPr>
        <a:xfrm>
          <a:off x="2699809" y="1251609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Lumbar_tmp2</a:t>
          </a:r>
        </a:p>
      </dsp:txBody>
      <dsp:txXfrm>
        <a:off x="2699809" y="1251609"/>
        <a:ext cx="426427" cy="136456"/>
      </dsp:txXfrm>
    </dsp:sp>
    <dsp:sp modelId="{F174D387-1398-4BC0-BCFA-082143517918}">
      <dsp:nvSpPr>
        <dsp:cNvPr id="0" name=""/>
        <dsp:cNvSpPr/>
      </dsp:nvSpPr>
      <dsp:spPr>
        <a:xfrm>
          <a:off x="2806415" y="1515994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147D6-FD13-4D37-8A4C-7DFB8C2359D3}">
      <dsp:nvSpPr>
        <dsp:cNvPr id="0" name=""/>
        <dsp:cNvSpPr/>
      </dsp:nvSpPr>
      <dsp:spPr>
        <a:xfrm>
          <a:off x="2806415" y="1515994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46F827-4FCC-4C3F-87B8-DA7558683CCB}">
      <dsp:nvSpPr>
        <dsp:cNvPr id="0" name=""/>
        <dsp:cNvSpPr/>
      </dsp:nvSpPr>
      <dsp:spPr>
        <a:xfrm>
          <a:off x="2699809" y="1554373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6 </a:t>
          </a:r>
          <a:r>
            <a:rPr lang="en-SG" sz="500" kern="1200" dirty="0" err="1">
              <a:solidFill>
                <a:srgbClr val="C00000"/>
              </a:solidFill>
            </a:rPr>
            <a:t>Lowerback_z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699809" y="1554373"/>
        <a:ext cx="426427" cy="136456"/>
      </dsp:txXfrm>
    </dsp:sp>
    <dsp:sp modelId="{EA2DA953-0151-4BFF-846D-66B742BB5F6F}">
      <dsp:nvSpPr>
        <dsp:cNvPr id="0" name=""/>
        <dsp:cNvSpPr/>
      </dsp:nvSpPr>
      <dsp:spPr>
        <a:xfrm>
          <a:off x="2806415" y="1818758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1951C-5C66-45F2-9969-A480E4EDD3F6}">
      <dsp:nvSpPr>
        <dsp:cNvPr id="0" name=""/>
        <dsp:cNvSpPr/>
      </dsp:nvSpPr>
      <dsp:spPr>
        <a:xfrm>
          <a:off x="2806415" y="1818758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60A8B-003A-4A40-B731-2D0733C29A46}">
      <dsp:nvSpPr>
        <dsp:cNvPr id="0" name=""/>
        <dsp:cNvSpPr/>
      </dsp:nvSpPr>
      <dsp:spPr>
        <a:xfrm>
          <a:off x="2699809" y="1857136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Lumbar</a:t>
          </a:r>
        </a:p>
      </dsp:txBody>
      <dsp:txXfrm>
        <a:off x="2699809" y="1857136"/>
        <a:ext cx="426427" cy="136456"/>
      </dsp:txXfrm>
    </dsp:sp>
    <dsp:sp modelId="{8AB03097-FAFC-429D-964B-39F2EEE63E30}">
      <dsp:nvSpPr>
        <dsp:cNvPr id="0" name=""/>
        <dsp:cNvSpPr/>
      </dsp:nvSpPr>
      <dsp:spPr>
        <a:xfrm>
          <a:off x="2806415" y="2121521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6584B-9AE1-4E1F-B4DC-5E6F8BE091B7}">
      <dsp:nvSpPr>
        <dsp:cNvPr id="0" name=""/>
        <dsp:cNvSpPr/>
      </dsp:nvSpPr>
      <dsp:spPr>
        <a:xfrm>
          <a:off x="2806415" y="2121521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385AC-05B9-41FD-9921-8D7EC0877E16}">
      <dsp:nvSpPr>
        <dsp:cNvPr id="0" name=""/>
        <dsp:cNvSpPr/>
      </dsp:nvSpPr>
      <dsp:spPr>
        <a:xfrm>
          <a:off x="2699809" y="2159900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9 </a:t>
          </a:r>
          <a:r>
            <a:rPr lang="en-SG" sz="500" kern="1200" dirty="0" err="1">
              <a:solidFill>
                <a:srgbClr val="C00000"/>
              </a:solidFill>
            </a:rPr>
            <a:t>Upperback_x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699809" y="2159900"/>
        <a:ext cx="426427" cy="136456"/>
      </dsp:txXfrm>
    </dsp:sp>
    <dsp:sp modelId="{6217FF07-8074-4DDF-962A-7201414644D3}">
      <dsp:nvSpPr>
        <dsp:cNvPr id="0" name=""/>
        <dsp:cNvSpPr/>
      </dsp:nvSpPr>
      <dsp:spPr>
        <a:xfrm>
          <a:off x="2806415" y="2424285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12B3E-9CF3-467B-A810-D5BF74CB65FA}">
      <dsp:nvSpPr>
        <dsp:cNvPr id="0" name=""/>
        <dsp:cNvSpPr/>
      </dsp:nvSpPr>
      <dsp:spPr>
        <a:xfrm>
          <a:off x="2806415" y="2424285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33C5A-D775-4083-86CE-F7930F049E5C}">
      <dsp:nvSpPr>
        <dsp:cNvPr id="0" name=""/>
        <dsp:cNvSpPr/>
      </dsp:nvSpPr>
      <dsp:spPr>
        <a:xfrm>
          <a:off x="2699809" y="2462663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Torso_tmp1</a:t>
          </a:r>
        </a:p>
      </dsp:txBody>
      <dsp:txXfrm>
        <a:off x="2699809" y="2462663"/>
        <a:ext cx="426427" cy="136456"/>
      </dsp:txXfrm>
    </dsp:sp>
    <dsp:sp modelId="{4A9E5816-6493-40F8-B58E-DF3D52104237}">
      <dsp:nvSpPr>
        <dsp:cNvPr id="0" name=""/>
        <dsp:cNvSpPr/>
      </dsp:nvSpPr>
      <dsp:spPr>
        <a:xfrm>
          <a:off x="2806415" y="2727048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DC313-6AE1-423F-B788-42C4D72C514F}">
      <dsp:nvSpPr>
        <dsp:cNvPr id="0" name=""/>
        <dsp:cNvSpPr/>
      </dsp:nvSpPr>
      <dsp:spPr>
        <a:xfrm>
          <a:off x="2806415" y="2727048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6CD17-D484-477C-AAF3-DAB94938A77D}">
      <dsp:nvSpPr>
        <dsp:cNvPr id="0" name=""/>
        <dsp:cNvSpPr/>
      </dsp:nvSpPr>
      <dsp:spPr>
        <a:xfrm>
          <a:off x="2699809" y="2765427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12 </a:t>
          </a:r>
          <a:r>
            <a:rPr lang="en-SG" sz="500" kern="1200" dirty="0" err="1">
              <a:solidFill>
                <a:srgbClr val="C00000"/>
              </a:solidFill>
            </a:rPr>
            <a:t>Upperback_y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699809" y="2765427"/>
        <a:ext cx="426427" cy="136456"/>
      </dsp:txXfrm>
    </dsp:sp>
    <dsp:sp modelId="{6781F3C8-5F68-4A13-9C3F-B86BCBED33ED}">
      <dsp:nvSpPr>
        <dsp:cNvPr id="0" name=""/>
        <dsp:cNvSpPr/>
      </dsp:nvSpPr>
      <dsp:spPr>
        <a:xfrm>
          <a:off x="2806415" y="3029812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8BEF2-BD6B-4F09-8F12-6A206257294B}">
      <dsp:nvSpPr>
        <dsp:cNvPr id="0" name=""/>
        <dsp:cNvSpPr/>
      </dsp:nvSpPr>
      <dsp:spPr>
        <a:xfrm>
          <a:off x="2806415" y="3029812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160EF-4661-448E-9ECB-725892396DEE}">
      <dsp:nvSpPr>
        <dsp:cNvPr id="0" name=""/>
        <dsp:cNvSpPr/>
      </dsp:nvSpPr>
      <dsp:spPr>
        <a:xfrm>
          <a:off x="2699809" y="3068190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Torso_tmp2</a:t>
          </a:r>
        </a:p>
      </dsp:txBody>
      <dsp:txXfrm>
        <a:off x="2699809" y="3068190"/>
        <a:ext cx="426427" cy="136456"/>
      </dsp:txXfrm>
    </dsp:sp>
    <dsp:sp modelId="{E81B3D49-38DE-45C2-85F0-F7B196B5DAC9}">
      <dsp:nvSpPr>
        <dsp:cNvPr id="0" name=""/>
        <dsp:cNvSpPr/>
      </dsp:nvSpPr>
      <dsp:spPr>
        <a:xfrm>
          <a:off x="2806415" y="3332575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612D9-5CD6-41BE-BA70-EF813466EFA8}">
      <dsp:nvSpPr>
        <dsp:cNvPr id="0" name=""/>
        <dsp:cNvSpPr/>
      </dsp:nvSpPr>
      <dsp:spPr>
        <a:xfrm>
          <a:off x="2806415" y="3332575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33CF4-281B-4151-8A2D-5FE39912C93A}">
      <dsp:nvSpPr>
        <dsp:cNvPr id="0" name=""/>
        <dsp:cNvSpPr/>
      </dsp:nvSpPr>
      <dsp:spPr>
        <a:xfrm>
          <a:off x="2699809" y="3370954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15 </a:t>
          </a:r>
          <a:r>
            <a:rPr lang="en-SG" sz="500" kern="1200" dirty="0" err="1">
              <a:solidFill>
                <a:srgbClr val="C00000"/>
              </a:solidFill>
            </a:rPr>
            <a:t>Upperback_z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699809" y="3370954"/>
        <a:ext cx="426427" cy="136456"/>
      </dsp:txXfrm>
    </dsp:sp>
    <dsp:sp modelId="{32C004D1-AC2A-4851-85CC-FC29A79D2D78}">
      <dsp:nvSpPr>
        <dsp:cNvPr id="0" name=""/>
        <dsp:cNvSpPr/>
      </dsp:nvSpPr>
      <dsp:spPr>
        <a:xfrm>
          <a:off x="2806415" y="3635339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749706-18C2-4142-A9CC-89512F10046B}">
      <dsp:nvSpPr>
        <dsp:cNvPr id="0" name=""/>
        <dsp:cNvSpPr/>
      </dsp:nvSpPr>
      <dsp:spPr>
        <a:xfrm>
          <a:off x="2806415" y="3635339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D0D7C-6B88-4693-9703-78CCBBC73EB3}">
      <dsp:nvSpPr>
        <dsp:cNvPr id="0" name=""/>
        <dsp:cNvSpPr/>
      </dsp:nvSpPr>
      <dsp:spPr>
        <a:xfrm>
          <a:off x="2699809" y="3673717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Torso</a:t>
          </a:r>
        </a:p>
      </dsp:txBody>
      <dsp:txXfrm>
        <a:off x="2699809" y="3673717"/>
        <a:ext cx="426427" cy="136456"/>
      </dsp:txXfrm>
    </dsp:sp>
    <dsp:sp modelId="{8BCCC2E7-5489-4F30-8874-1776ACC321C4}">
      <dsp:nvSpPr>
        <dsp:cNvPr id="0" name=""/>
        <dsp:cNvSpPr/>
      </dsp:nvSpPr>
      <dsp:spPr>
        <a:xfrm>
          <a:off x="2151849" y="3938102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FB95F-1609-448D-94E2-EA69FFE163D1}">
      <dsp:nvSpPr>
        <dsp:cNvPr id="0" name=""/>
        <dsp:cNvSpPr/>
      </dsp:nvSpPr>
      <dsp:spPr>
        <a:xfrm>
          <a:off x="2151849" y="3938102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20EF6-04B5-474B-BC0C-2B0AD92B5910}">
      <dsp:nvSpPr>
        <dsp:cNvPr id="0" name=""/>
        <dsp:cNvSpPr/>
      </dsp:nvSpPr>
      <dsp:spPr>
        <a:xfrm>
          <a:off x="2045242" y="3976481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18 </a:t>
          </a:r>
          <a:r>
            <a:rPr lang="en-SG" sz="500" kern="1200" dirty="0" err="1">
              <a:solidFill>
                <a:srgbClr val="C00000"/>
              </a:solidFill>
            </a:rPr>
            <a:t>Lowerneck_x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045242" y="3976481"/>
        <a:ext cx="426427" cy="136456"/>
      </dsp:txXfrm>
    </dsp:sp>
    <dsp:sp modelId="{B3BE3BAD-1D14-4C5D-9F2F-47C019DAAF19}">
      <dsp:nvSpPr>
        <dsp:cNvPr id="0" name=""/>
        <dsp:cNvSpPr/>
      </dsp:nvSpPr>
      <dsp:spPr>
        <a:xfrm>
          <a:off x="2151849" y="4240866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E99B-5272-4608-881A-E26855817B40}">
      <dsp:nvSpPr>
        <dsp:cNvPr id="0" name=""/>
        <dsp:cNvSpPr/>
      </dsp:nvSpPr>
      <dsp:spPr>
        <a:xfrm>
          <a:off x="2151849" y="4240866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32FD2-BE27-4709-ACD2-A4962A4DA5ED}">
      <dsp:nvSpPr>
        <dsp:cNvPr id="0" name=""/>
        <dsp:cNvSpPr/>
      </dsp:nvSpPr>
      <dsp:spPr>
        <a:xfrm>
          <a:off x="2045242" y="4279244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Neck_tmp1</a:t>
          </a:r>
        </a:p>
      </dsp:txBody>
      <dsp:txXfrm>
        <a:off x="2045242" y="4279244"/>
        <a:ext cx="426427" cy="136456"/>
      </dsp:txXfrm>
    </dsp:sp>
    <dsp:sp modelId="{D67ACDD0-ECC7-49EE-BD43-4433C6A61B23}">
      <dsp:nvSpPr>
        <dsp:cNvPr id="0" name=""/>
        <dsp:cNvSpPr/>
      </dsp:nvSpPr>
      <dsp:spPr>
        <a:xfrm>
          <a:off x="2151849" y="4543629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713D4-D257-49E9-AD2C-1DCBA1FB0FBB}">
      <dsp:nvSpPr>
        <dsp:cNvPr id="0" name=""/>
        <dsp:cNvSpPr/>
      </dsp:nvSpPr>
      <dsp:spPr>
        <a:xfrm>
          <a:off x="2151849" y="4543629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B7AAB-EA82-4593-9C62-DF92C90EC325}">
      <dsp:nvSpPr>
        <dsp:cNvPr id="0" name=""/>
        <dsp:cNvSpPr/>
      </dsp:nvSpPr>
      <dsp:spPr>
        <a:xfrm>
          <a:off x="2045242" y="4582008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23 </a:t>
          </a:r>
          <a:r>
            <a:rPr lang="en-SG" sz="500" kern="1200" dirty="0" err="1">
              <a:solidFill>
                <a:srgbClr val="C00000"/>
              </a:solidFill>
            </a:rPr>
            <a:t>Lowerneck_y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045242" y="4582008"/>
        <a:ext cx="426427" cy="136456"/>
      </dsp:txXfrm>
    </dsp:sp>
    <dsp:sp modelId="{2B9E065F-0B15-4826-BD4A-45B333B8CA9B}">
      <dsp:nvSpPr>
        <dsp:cNvPr id="0" name=""/>
        <dsp:cNvSpPr/>
      </dsp:nvSpPr>
      <dsp:spPr>
        <a:xfrm>
          <a:off x="2151849" y="4846393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8F809-7518-412A-923E-B051EEC16A61}">
      <dsp:nvSpPr>
        <dsp:cNvPr id="0" name=""/>
        <dsp:cNvSpPr/>
      </dsp:nvSpPr>
      <dsp:spPr>
        <a:xfrm>
          <a:off x="2151849" y="4846393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06BAF-84EF-4FA8-9E2B-5AFB3746A255}">
      <dsp:nvSpPr>
        <dsp:cNvPr id="0" name=""/>
        <dsp:cNvSpPr/>
      </dsp:nvSpPr>
      <dsp:spPr>
        <a:xfrm>
          <a:off x="2045242" y="4884771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Neck_tmp2</a:t>
          </a:r>
        </a:p>
      </dsp:txBody>
      <dsp:txXfrm>
        <a:off x="2045242" y="4884771"/>
        <a:ext cx="426427" cy="136456"/>
      </dsp:txXfrm>
    </dsp:sp>
    <dsp:sp modelId="{81A60E46-A54A-4485-B1D4-BD16AB904773}">
      <dsp:nvSpPr>
        <dsp:cNvPr id="0" name=""/>
        <dsp:cNvSpPr/>
      </dsp:nvSpPr>
      <dsp:spPr>
        <a:xfrm>
          <a:off x="2151849" y="5149156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E089D-45A5-476A-A0A5-C77FA0C8CE3E}">
      <dsp:nvSpPr>
        <dsp:cNvPr id="0" name=""/>
        <dsp:cNvSpPr/>
      </dsp:nvSpPr>
      <dsp:spPr>
        <a:xfrm>
          <a:off x="2151849" y="5149156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6A51E-1B97-40E8-BE6B-6B1E9E06D3DC}">
      <dsp:nvSpPr>
        <dsp:cNvPr id="0" name=""/>
        <dsp:cNvSpPr/>
      </dsp:nvSpPr>
      <dsp:spPr>
        <a:xfrm>
          <a:off x="2045242" y="5187535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26 </a:t>
          </a:r>
          <a:r>
            <a:rPr lang="en-SG" sz="500" kern="1200" dirty="0" err="1">
              <a:solidFill>
                <a:srgbClr val="C00000"/>
              </a:solidFill>
            </a:rPr>
            <a:t>Lowerneck_z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045242" y="5187535"/>
        <a:ext cx="426427" cy="136456"/>
      </dsp:txXfrm>
    </dsp:sp>
    <dsp:sp modelId="{450CE6DE-F423-4CE3-AF9F-5F35C525DF02}">
      <dsp:nvSpPr>
        <dsp:cNvPr id="0" name=""/>
        <dsp:cNvSpPr/>
      </dsp:nvSpPr>
      <dsp:spPr>
        <a:xfrm>
          <a:off x="2151849" y="5451920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0F213-8169-44EA-BFC4-5A78586A881A}">
      <dsp:nvSpPr>
        <dsp:cNvPr id="0" name=""/>
        <dsp:cNvSpPr/>
      </dsp:nvSpPr>
      <dsp:spPr>
        <a:xfrm>
          <a:off x="2151849" y="5451920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21D73-B2A1-4CFE-B616-B43ABBC82549}">
      <dsp:nvSpPr>
        <dsp:cNvPr id="0" name=""/>
        <dsp:cNvSpPr/>
      </dsp:nvSpPr>
      <dsp:spPr>
        <a:xfrm>
          <a:off x="2045242" y="5490298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Neck</a:t>
          </a:r>
        </a:p>
      </dsp:txBody>
      <dsp:txXfrm>
        <a:off x="2045242" y="5490298"/>
        <a:ext cx="426427" cy="136456"/>
      </dsp:txXfrm>
    </dsp:sp>
    <dsp:sp modelId="{ED0C3CC3-E271-4ECF-963C-69FE1924DBA9}">
      <dsp:nvSpPr>
        <dsp:cNvPr id="0" name=""/>
        <dsp:cNvSpPr/>
      </dsp:nvSpPr>
      <dsp:spPr>
        <a:xfrm>
          <a:off x="2151849" y="5754683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60664-D9F4-4E69-95E9-CFA8AD226EB0}">
      <dsp:nvSpPr>
        <dsp:cNvPr id="0" name=""/>
        <dsp:cNvSpPr/>
      </dsp:nvSpPr>
      <dsp:spPr>
        <a:xfrm>
          <a:off x="2151849" y="5754683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70303-20BE-43F0-8219-61576FE510E3}">
      <dsp:nvSpPr>
        <dsp:cNvPr id="0" name=""/>
        <dsp:cNvSpPr/>
      </dsp:nvSpPr>
      <dsp:spPr>
        <a:xfrm>
          <a:off x="2045242" y="5793062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29 </a:t>
          </a:r>
          <a:r>
            <a:rPr lang="en-SG" sz="500" kern="1200" dirty="0" err="1">
              <a:solidFill>
                <a:srgbClr val="C00000"/>
              </a:solidFill>
            </a:rPr>
            <a:t>Upperneck_x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045242" y="5793062"/>
        <a:ext cx="426427" cy="136456"/>
      </dsp:txXfrm>
    </dsp:sp>
    <dsp:sp modelId="{1512FBB6-C729-41A3-BAC8-0BEC1ED888C3}">
      <dsp:nvSpPr>
        <dsp:cNvPr id="0" name=""/>
        <dsp:cNvSpPr/>
      </dsp:nvSpPr>
      <dsp:spPr>
        <a:xfrm>
          <a:off x="2151849" y="6057447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791BB-3869-4282-B0A1-90FEEA6685FF}">
      <dsp:nvSpPr>
        <dsp:cNvPr id="0" name=""/>
        <dsp:cNvSpPr/>
      </dsp:nvSpPr>
      <dsp:spPr>
        <a:xfrm>
          <a:off x="2151849" y="6057447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4A80F-903D-413F-A953-DB30A597DC0C}">
      <dsp:nvSpPr>
        <dsp:cNvPr id="0" name=""/>
        <dsp:cNvSpPr/>
      </dsp:nvSpPr>
      <dsp:spPr>
        <a:xfrm>
          <a:off x="2045242" y="6095825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Head_tmp1</a:t>
          </a:r>
        </a:p>
      </dsp:txBody>
      <dsp:txXfrm>
        <a:off x="2045242" y="6095825"/>
        <a:ext cx="426427" cy="136456"/>
      </dsp:txXfrm>
    </dsp:sp>
    <dsp:sp modelId="{9A06AE59-429A-444F-A175-241F76D8EE41}">
      <dsp:nvSpPr>
        <dsp:cNvPr id="0" name=""/>
        <dsp:cNvSpPr/>
      </dsp:nvSpPr>
      <dsp:spPr>
        <a:xfrm>
          <a:off x="2151849" y="6360210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406DC-AA50-4BD1-824F-D76942C4A944}">
      <dsp:nvSpPr>
        <dsp:cNvPr id="0" name=""/>
        <dsp:cNvSpPr/>
      </dsp:nvSpPr>
      <dsp:spPr>
        <a:xfrm>
          <a:off x="2151849" y="6360210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3CCC4-B82E-4727-9EE2-69EE119BC863}">
      <dsp:nvSpPr>
        <dsp:cNvPr id="0" name=""/>
        <dsp:cNvSpPr/>
      </dsp:nvSpPr>
      <dsp:spPr>
        <a:xfrm>
          <a:off x="2045242" y="6398589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32 </a:t>
          </a:r>
          <a:r>
            <a:rPr lang="en-SG" sz="500" kern="1200" dirty="0" err="1">
              <a:solidFill>
                <a:srgbClr val="C00000"/>
              </a:solidFill>
            </a:rPr>
            <a:t>Upperneck_y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045242" y="6398589"/>
        <a:ext cx="426427" cy="136456"/>
      </dsp:txXfrm>
    </dsp:sp>
    <dsp:sp modelId="{956C9990-AAA4-4C8B-8941-84EE48B644F4}">
      <dsp:nvSpPr>
        <dsp:cNvPr id="0" name=""/>
        <dsp:cNvSpPr/>
      </dsp:nvSpPr>
      <dsp:spPr>
        <a:xfrm>
          <a:off x="2151849" y="6662974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9EBE2-7D46-4435-8372-C2DC0880EE4B}">
      <dsp:nvSpPr>
        <dsp:cNvPr id="0" name=""/>
        <dsp:cNvSpPr/>
      </dsp:nvSpPr>
      <dsp:spPr>
        <a:xfrm>
          <a:off x="2151849" y="6662974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E922C-7471-4A58-BF19-2CA12467581B}">
      <dsp:nvSpPr>
        <dsp:cNvPr id="0" name=""/>
        <dsp:cNvSpPr/>
      </dsp:nvSpPr>
      <dsp:spPr>
        <a:xfrm>
          <a:off x="2045242" y="6701352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Head_tmp2</a:t>
          </a:r>
        </a:p>
      </dsp:txBody>
      <dsp:txXfrm>
        <a:off x="2045242" y="6701352"/>
        <a:ext cx="426427" cy="136456"/>
      </dsp:txXfrm>
    </dsp:sp>
    <dsp:sp modelId="{863FF974-35A6-4FAF-BCB4-AEC6AA067FD1}">
      <dsp:nvSpPr>
        <dsp:cNvPr id="0" name=""/>
        <dsp:cNvSpPr/>
      </dsp:nvSpPr>
      <dsp:spPr>
        <a:xfrm>
          <a:off x="2151849" y="6965737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83864-02A6-4806-805B-00D7087F694D}">
      <dsp:nvSpPr>
        <dsp:cNvPr id="0" name=""/>
        <dsp:cNvSpPr/>
      </dsp:nvSpPr>
      <dsp:spPr>
        <a:xfrm>
          <a:off x="2151849" y="6965737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CB701-AADD-4A30-BF49-D0D3C226B04E}">
      <dsp:nvSpPr>
        <dsp:cNvPr id="0" name=""/>
        <dsp:cNvSpPr/>
      </dsp:nvSpPr>
      <dsp:spPr>
        <a:xfrm>
          <a:off x="2045242" y="7004116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35 </a:t>
          </a:r>
          <a:r>
            <a:rPr lang="en-SG" sz="500" kern="1200" dirty="0" err="1">
              <a:solidFill>
                <a:srgbClr val="C00000"/>
              </a:solidFill>
            </a:rPr>
            <a:t>Upperneck_z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045242" y="7004116"/>
        <a:ext cx="426427" cy="136456"/>
      </dsp:txXfrm>
    </dsp:sp>
    <dsp:sp modelId="{59F9A644-5F1C-45A7-AEBA-7F020279445F}">
      <dsp:nvSpPr>
        <dsp:cNvPr id="0" name=""/>
        <dsp:cNvSpPr/>
      </dsp:nvSpPr>
      <dsp:spPr>
        <a:xfrm>
          <a:off x="2429027" y="7268501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9C98B-DFB3-426A-BAD0-8AA7E464443E}">
      <dsp:nvSpPr>
        <dsp:cNvPr id="0" name=""/>
        <dsp:cNvSpPr/>
      </dsp:nvSpPr>
      <dsp:spPr>
        <a:xfrm>
          <a:off x="2429027" y="7268501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3ACD9-455A-4A33-8F00-9C52A7B13255}">
      <dsp:nvSpPr>
        <dsp:cNvPr id="0" name=""/>
        <dsp:cNvSpPr/>
      </dsp:nvSpPr>
      <dsp:spPr>
        <a:xfrm>
          <a:off x="2322420" y="7306879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Head</a:t>
          </a:r>
        </a:p>
      </dsp:txBody>
      <dsp:txXfrm>
        <a:off x="2322420" y="7306879"/>
        <a:ext cx="426427" cy="136456"/>
      </dsp:txXfrm>
    </dsp:sp>
    <dsp:sp modelId="{F43655D7-EB20-4E1A-9693-5685CD0206BB}">
      <dsp:nvSpPr>
        <dsp:cNvPr id="0" name=""/>
        <dsp:cNvSpPr/>
      </dsp:nvSpPr>
      <dsp:spPr>
        <a:xfrm>
          <a:off x="2945004" y="3938102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1CF26-52D4-41E4-8DD2-484226187B82}">
      <dsp:nvSpPr>
        <dsp:cNvPr id="0" name=""/>
        <dsp:cNvSpPr/>
      </dsp:nvSpPr>
      <dsp:spPr>
        <a:xfrm>
          <a:off x="2945004" y="3938102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AF8B1-5D70-472D-8C18-1DB833A55F54}">
      <dsp:nvSpPr>
        <dsp:cNvPr id="0" name=""/>
        <dsp:cNvSpPr/>
      </dsp:nvSpPr>
      <dsp:spPr>
        <a:xfrm>
          <a:off x="2838397" y="3976481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19 </a:t>
          </a:r>
          <a:r>
            <a:rPr lang="en-SG" sz="500" kern="1200" dirty="0" err="1">
              <a:solidFill>
                <a:srgbClr val="C00000"/>
              </a:solidFill>
            </a:rPr>
            <a:t>Lscapula_x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838397" y="3976481"/>
        <a:ext cx="426427" cy="136456"/>
      </dsp:txXfrm>
    </dsp:sp>
    <dsp:sp modelId="{445D89AC-2E86-4FEC-94C6-9B398A2196E0}">
      <dsp:nvSpPr>
        <dsp:cNvPr id="0" name=""/>
        <dsp:cNvSpPr/>
      </dsp:nvSpPr>
      <dsp:spPr>
        <a:xfrm>
          <a:off x="2945004" y="4240866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6282D-3723-4B22-9232-698EE73D43EC}">
      <dsp:nvSpPr>
        <dsp:cNvPr id="0" name=""/>
        <dsp:cNvSpPr/>
      </dsp:nvSpPr>
      <dsp:spPr>
        <a:xfrm>
          <a:off x="2945004" y="4240866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54348-3AA0-4F4C-BBF1-805AD35725A1}">
      <dsp:nvSpPr>
        <dsp:cNvPr id="0" name=""/>
        <dsp:cNvSpPr/>
      </dsp:nvSpPr>
      <dsp:spPr>
        <a:xfrm>
          <a:off x="2838397" y="4279244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chemeClr val="tx1"/>
              </a:solidFill>
            </a:rPr>
            <a:t>Lscapula_tmp1</a:t>
          </a:r>
        </a:p>
      </dsp:txBody>
      <dsp:txXfrm>
        <a:off x="2838397" y="4279244"/>
        <a:ext cx="426427" cy="136456"/>
      </dsp:txXfrm>
    </dsp:sp>
    <dsp:sp modelId="{9E52CCF8-4160-49EE-9ACE-2D2557B35CE8}">
      <dsp:nvSpPr>
        <dsp:cNvPr id="0" name=""/>
        <dsp:cNvSpPr/>
      </dsp:nvSpPr>
      <dsp:spPr>
        <a:xfrm>
          <a:off x="2945004" y="4543629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E26DE3-4254-4150-A3D2-CF4AA79140FE}">
      <dsp:nvSpPr>
        <dsp:cNvPr id="0" name=""/>
        <dsp:cNvSpPr/>
      </dsp:nvSpPr>
      <dsp:spPr>
        <a:xfrm>
          <a:off x="2945004" y="4543629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17719-5394-4E84-A364-2B7CBFAE4D7E}">
      <dsp:nvSpPr>
        <dsp:cNvPr id="0" name=""/>
        <dsp:cNvSpPr/>
      </dsp:nvSpPr>
      <dsp:spPr>
        <a:xfrm>
          <a:off x="2838397" y="4582008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24 </a:t>
          </a:r>
          <a:r>
            <a:rPr lang="en-SG" sz="500" kern="1200" dirty="0" err="1">
              <a:solidFill>
                <a:srgbClr val="C00000"/>
              </a:solidFill>
            </a:rPr>
            <a:t>Lscapula_z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838397" y="4582008"/>
        <a:ext cx="426427" cy="136456"/>
      </dsp:txXfrm>
    </dsp:sp>
    <dsp:sp modelId="{97277AEE-7897-49CC-9C14-E440E31C4704}">
      <dsp:nvSpPr>
        <dsp:cNvPr id="0" name=""/>
        <dsp:cNvSpPr/>
      </dsp:nvSpPr>
      <dsp:spPr>
        <a:xfrm>
          <a:off x="2945004" y="4846393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63352-86F5-41ED-81DE-DA7F43C5F6B7}">
      <dsp:nvSpPr>
        <dsp:cNvPr id="0" name=""/>
        <dsp:cNvSpPr/>
      </dsp:nvSpPr>
      <dsp:spPr>
        <a:xfrm>
          <a:off x="2945004" y="4846393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8A62F6-A655-41FD-8D6F-8243312978D9}">
      <dsp:nvSpPr>
        <dsp:cNvPr id="0" name=""/>
        <dsp:cNvSpPr/>
      </dsp:nvSpPr>
      <dsp:spPr>
        <a:xfrm>
          <a:off x="2838397" y="4884771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Lscapula_tmp2</a:t>
          </a:r>
        </a:p>
      </dsp:txBody>
      <dsp:txXfrm>
        <a:off x="2838397" y="4884771"/>
        <a:ext cx="426427" cy="136456"/>
      </dsp:txXfrm>
    </dsp:sp>
    <dsp:sp modelId="{4FA33C15-1469-467E-A3CF-7D70A3E977A2}">
      <dsp:nvSpPr>
        <dsp:cNvPr id="0" name=""/>
        <dsp:cNvSpPr/>
      </dsp:nvSpPr>
      <dsp:spPr>
        <a:xfrm>
          <a:off x="2945004" y="5149156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1BB2F-0E23-475E-BD63-5BFF3CF8034E}">
      <dsp:nvSpPr>
        <dsp:cNvPr id="0" name=""/>
        <dsp:cNvSpPr/>
      </dsp:nvSpPr>
      <dsp:spPr>
        <a:xfrm>
          <a:off x="2945004" y="5149156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985B4-5DC3-4F8D-9874-A90483B81F06}">
      <dsp:nvSpPr>
        <dsp:cNvPr id="0" name=""/>
        <dsp:cNvSpPr/>
      </dsp:nvSpPr>
      <dsp:spPr>
        <a:xfrm>
          <a:off x="2838397" y="5187535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27 </a:t>
          </a:r>
          <a:r>
            <a:rPr lang="en-SG" sz="500" kern="1200" dirty="0" err="1">
              <a:solidFill>
                <a:srgbClr val="C00000"/>
              </a:solidFill>
            </a:rPr>
            <a:t>Lscapula_y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838397" y="5187535"/>
        <a:ext cx="426427" cy="136456"/>
      </dsp:txXfrm>
    </dsp:sp>
    <dsp:sp modelId="{A68850A6-8FDF-4AF1-9815-6F692AAB4D8A}">
      <dsp:nvSpPr>
        <dsp:cNvPr id="0" name=""/>
        <dsp:cNvSpPr/>
      </dsp:nvSpPr>
      <dsp:spPr>
        <a:xfrm>
          <a:off x="2945004" y="5451920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17377-7158-4E3F-B5AE-4366DC2154A7}">
      <dsp:nvSpPr>
        <dsp:cNvPr id="0" name=""/>
        <dsp:cNvSpPr/>
      </dsp:nvSpPr>
      <dsp:spPr>
        <a:xfrm>
          <a:off x="2945004" y="5451920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5B25A3-B827-4D29-B1AA-D5F2A82B4AFE}">
      <dsp:nvSpPr>
        <dsp:cNvPr id="0" name=""/>
        <dsp:cNvSpPr/>
      </dsp:nvSpPr>
      <dsp:spPr>
        <a:xfrm>
          <a:off x="2838397" y="5490298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Lscapula</a:t>
          </a:r>
          <a:endParaRPr lang="en-SG" sz="500" kern="1200" dirty="0"/>
        </a:p>
      </dsp:txBody>
      <dsp:txXfrm>
        <a:off x="2838397" y="5490298"/>
        <a:ext cx="426427" cy="136456"/>
      </dsp:txXfrm>
    </dsp:sp>
    <dsp:sp modelId="{D27B0EBE-DE75-401A-BFE7-CD8AA49C9EE2}">
      <dsp:nvSpPr>
        <dsp:cNvPr id="0" name=""/>
        <dsp:cNvSpPr/>
      </dsp:nvSpPr>
      <dsp:spPr>
        <a:xfrm>
          <a:off x="2945004" y="5754683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C985-1D4F-4DBD-AEFB-F2E2EAA7C916}">
      <dsp:nvSpPr>
        <dsp:cNvPr id="0" name=""/>
        <dsp:cNvSpPr/>
      </dsp:nvSpPr>
      <dsp:spPr>
        <a:xfrm>
          <a:off x="2945004" y="5754683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88F4E-7CC0-471E-B8E5-3E5297E87A5C}">
      <dsp:nvSpPr>
        <dsp:cNvPr id="0" name=""/>
        <dsp:cNvSpPr/>
      </dsp:nvSpPr>
      <dsp:spPr>
        <a:xfrm>
          <a:off x="2838397" y="5793062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30 Lshoulder_1 (x)</a:t>
          </a:r>
        </a:p>
      </dsp:txBody>
      <dsp:txXfrm>
        <a:off x="2838397" y="5793062"/>
        <a:ext cx="426427" cy="136456"/>
      </dsp:txXfrm>
    </dsp:sp>
    <dsp:sp modelId="{4ABA893C-B322-4CDA-8337-712D08FAC7FC}">
      <dsp:nvSpPr>
        <dsp:cNvPr id="0" name=""/>
        <dsp:cNvSpPr/>
      </dsp:nvSpPr>
      <dsp:spPr>
        <a:xfrm>
          <a:off x="2945004" y="6057447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C62BEE-465F-49E3-9819-66197FF18711}">
      <dsp:nvSpPr>
        <dsp:cNvPr id="0" name=""/>
        <dsp:cNvSpPr/>
      </dsp:nvSpPr>
      <dsp:spPr>
        <a:xfrm>
          <a:off x="2945004" y="6057447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B8E70-9925-46F0-9961-629B8DBD4114}">
      <dsp:nvSpPr>
        <dsp:cNvPr id="0" name=""/>
        <dsp:cNvSpPr/>
      </dsp:nvSpPr>
      <dsp:spPr>
        <a:xfrm>
          <a:off x="2838397" y="6095825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Lupperarm_tmp1</a:t>
          </a:r>
        </a:p>
      </dsp:txBody>
      <dsp:txXfrm>
        <a:off x="2838397" y="6095825"/>
        <a:ext cx="426427" cy="136456"/>
      </dsp:txXfrm>
    </dsp:sp>
    <dsp:sp modelId="{40E693B1-769B-4A7D-8252-885AA5C0F4B9}">
      <dsp:nvSpPr>
        <dsp:cNvPr id="0" name=""/>
        <dsp:cNvSpPr/>
      </dsp:nvSpPr>
      <dsp:spPr>
        <a:xfrm>
          <a:off x="2945004" y="6360210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758F6-8565-44E2-864A-1C1212589451}">
      <dsp:nvSpPr>
        <dsp:cNvPr id="0" name=""/>
        <dsp:cNvSpPr/>
      </dsp:nvSpPr>
      <dsp:spPr>
        <a:xfrm>
          <a:off x="2945004" y="6360210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E4D45-7875-4C7E-B7D7-A45AC89CE9A6}">
      <dsp:nvSpPr>
        <dsp:cNvPr id="0" name=""/>
        <dsp:cNvSpPr/>
      </dsp:nvSpPr>
      <dsp:spPr>
        <a:xfrm>
          <a:off x="2838397" y="6398589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33 Lshoulder_2 (z)</a:t>
          </a:r>
        </a:p>
      </dsp:txBody>
      <dsp:txXfrm>
        <a:off x="2838397" y="6398589"/>
        <a:ext cx="426427" cy="136456"/>
      </dsp:txXfrm>
    </dsp:sp>
    <dsp:sp modelId="{180AFF24-D10F-4867-991E-AC03B70C4B59}">
      <dsp:nvSpPr>
        <dsp:cNvPr id="0" name=""/>
        <dsp:cNvSpPr/>
      </dsp:nvSpPr>
      <dsp:spPr>
        <a:xfrm>
          <a:off x="2945004" y="6662974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E8EF2-2975-4D6B-9193-A6A37F0AC4A4}">
      <dsp:nvSpPr>
        <dsp:cNvPr id="0" name=""/>
        <dsp:cNvSpPr/>
      </dsp:nvSpPr>
      <dsp:spPr>
        <a:xfrm>
          <a:off x="2945004" y="6662974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44D8D-9C1A-435B-817C-72297AF3012D}">
      <dsp:nvSpPr>
        <dsp:cNvPr id="0" name=""/>
        <dsp:cNvSpPr/>
      </dsp:nvSpPr>
      <dsp:spPr>
        <a:xfrm>
          <a:off x="2838397" y="6701352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Lupperarm_tmp2</a:t>
          </a:r>
        </a:p>
      </dsp:txBody>
      <dsp:txXfrm>
        <a:off x="2838397" y="6701352"/>
        <a:ext cx="426427" cy="136456"/>
      </dsp:txXfrm>
    </dsp:sp>
    <dsp:sp modelId="{75B736BF-33CC-4E4A-B4F6-88E358B161FB}">
      <dsp:nvSpPr>
        <dsp:cNvPr id="0" name=""/>
        <dsp:cNvSpPr/>
      </dsp:nvSpPr>
      <dsp:spPr>
        <a:xfrm>
          <a:off x="2945004" y="6965737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F752E-8BCD-4793-A0F8-A969F764B914}">
      <dsp:nvSpPr>
        <dsp:cNvPr id="0" name=""/>
        <dsp:cNvSpPr/>
      </dsp:nvSpPr>
      <dsp:spPr>
        <a:xfrm>
          <a:off x="2945004" y="6965737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A7C0E-5B05-4090-8EC1-6B969F2A3111}">
      <dsp:nvSpPr>
        <dsp:cNvPr id="0" name=""/>
        <dsp:cNvSpPr/>
      </dsp:nvSpPr>
      <dsp:spPr>
        <a:xfrm>
          <a:off x="2838397" y="7004116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36 </a:t>
          </a:r>
          <a:r>
            <a:rPr lang="en-SG" sz="500" kern="1200" dirty="0" err="1">
              <a:solidFill>
                <a:srgbClr val="C00000"/>
              </a:solidFill>
            </a:rPr>
            <a:t>Lshoulder_torsion</a:t>
          </a:r>
          <a:r>
            <a:rPr lang="en-SG" sz="500" kern="1200">
              <a:solidFill>
                <a:srgbClr val="C00000"/>
              </a:solidFill>
            </a:rPr>
            <a:t> (y)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838397" y="7004116"/>
        <a:ext cx="426427" cy="136456"/>
      </dsp:txXfrm>
    </dsp:sp>
    <dsp:sp modelId="{50C904EF-3A69-443F-8748-174467FBA17F}">
      <dsp:nvSpPr>
        <dsp:cNvPr id="0" name=""/>
        <dsp:cNvSpPr/>
      </dsp:nvSpPr>
      <dsp:spPr>
        <a:xfrm>
          <a:off x="2945004" y="7268501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2D918-17D2-41A2-9C19-2433A483CD00}">
      <dsp:nvSpPr>
        <dsp:cNvPr id="0" name=""/>
        <dsp:cNvSpPr/>
      </dsp:nvSpPr>
      <dsp:spPr>
        <a:xfrm>
          <a:off x="2945004" y="7268501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ADAC2-36D2-4D80-A9A5-5FADBAF2C5E9}">
      <dsp:nvSpPr>
        <dsp:cNvPr id="0" name=""/>
        <dsp:cNvSpPr/>
      </dsp:nvSpPr>
      <dsp:spPr>
        <a:xfrm>
          <a:off x="2838397" y="7306879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Lupperarm</a:t>
          </a:r>
          <a:endParaRPr lang="en-SG" sz="500" kern="1200" dirty="0"/>
        </a:p>
      </dsp:txBody>
      <dsp:txXfrm>
        <a:off x="2838397" y="7306879"/>
        <a:ext cx="426427" cy="136456"/>
      </dsp:txXfrm>
    </dsp:sp>
    <dsp:sp modelId="{FF65A1FE-9002-4F1F-97D9-25C080D51161}">
      <dsp:nvSpPr>
        <dsp:cNvPr id="0" name=""/>
        <dsp:cNvSpPr/>
      </dsp:nvSpPr>
      <dsp:spPr>
        <a:xfrm>
          <a:off x="2945004" y="7571264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41AA9-FBAB-49AC-9F21-39A36A20909B}">
      <dsp:nvSpPr>
        <dsp:cNvPr id="0" name=""/>
        <dsp:cNvSpPr/>
      </dsp:nvSpPr>
      <dsp:spPr>
        <a:xfrm>
          <a:off x="2945004" y="7571264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35FFC-F32D-4183-BB5D-4A940D8873AD}">
      <dsp:nvSpPr>
        <dsp:cNvPr id="0" name=""/>
        <dsp:cNvSpPr/>
      </dsp:nvSpPr>
      <dsp:spPr>
        <a:xfrm>
          <a:off x="2838397" y="7609643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38 </a:t>
          </a:r>
          <a:r>
            <a:rPr lang="en-SG" sz="500" kern="1200" dirty="0" err="1">
              <a:solidFill>
                <a:srgbClr val="C00000"/>
              </a:solidFill>
            </a:rPr>
            <a:t>Lelbow_flexion_extension</a:t>
          </a:r>
          <a:r>
            <a:rPr lang="en-SG" sz="500" kern="1200" dirty="0">
              <a:solidFill>
                <a:srgbClr val="C00000"/>
              </a:solidFill>
            </a:rPr>
            <a:t> (x)</a:t>
          </a:r>
        </a:p>
      </dsp:txBody>
      <dsp:txXfrm>
        <a:off x="2838397" y="7609643"/>
        <a:ext cx="426427" cy="136456"/>
      </dsp:txXfrm>
    </dsp:sp>
    <dsp:sp modelId="{A81C1055-C0F7-4518-B457-7027A924C185}">
      <dsp:nvSpPr>
        <dsp:cNvPr id="0" name=""/>
        <dsp:cNvSpPr/>
      </dsp:nvSpPr>
      <dsp:spPr>
        <a:xfrm>
          <a:off x="2945004" y="7874028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991D8-D062-4F98-8064-085918309D35}">
      <dsp:nvSpPr>
        <dsp:cNvPr id="0" name=""/>
        <dsp:cNvSpPr/>
      </dsp:nvSpPr>
      <dsp:spPr>
        <a:xfrm>
          <a:off x="2945004" y="7874028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DC4B5-E070-49F6-9DE4-E91168733624}">
      <dsp:nvSpPr>
        <dsp:cNvPr id="0" name=""/>
        <dsp:cNvSpPr/>
      </dsp:nvSpPr>
      <dsp:spPr>
        <a:xfrm>
          <a:off x="2838397" y="7912406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Llowerarm</a:t>
          </a:r>
          <a:endParaRPr lang="en-SG" sz="500" kern="1200" dirty="0"/>
        </a:p>
      </dsp:txBody>
      <dsp:txXfrm>
        <a:off x="2838397" y="7912406"/>
        <a:ext cx="426427" cy="136456"/>
      </dsp:txXfrm>
    </dsp:sp>
    <dsp:sp modelId="{F5B9536E-0258-4B51-B099-DB57D374F4EC}">
      <dsp:nvSpPr>
        <dsp:cNvPr id="0" name=""/>
        <dsp:cNvSpPr/>
      </dsp:nvSpPr>
      <dsp:spPr>
        <a:xfrm>
          <a:off x="2945004" y="8176791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86777-1BF0-403E-B290-DBB11EF11F5E}">
      <dsp:nvSpPr>
        <dsp:cNvPr id="0" name=""/>
        <dsp:cNvSpPr/>
      </dsp:nvSpPr>
      <dsp:spPr>
        <a:xfrm>
          <a:off x="2945004" y="8176791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8D92A-DDF0-48BE-AC68-25B268FE0060}">
      <dsp:nvSpPr>
        <dsp:cNvPr id="0" name=""/>
        <dsp:cNvSpPr/>
      </dsp:nvSpPr>
      <dsp:spPr>
        <a:xfrm>
          <a:off x="2838397" y="8215170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40 </a:t>
          </a:r>
          <a:r>
            <a:rPr lang="en-SG" sz="500" kern="1200" dirty="0" err="1">
              <a:solidFill>
                <a:srgbClr val="C00000"/>
              </a:solidFill>
            </a:rPr>
            <a:t>Lelbow_torsion</a:t>
          </a:r>
          <a:r>
            <a:rPr lang="en-SG" sz="500" kern="1200" dirty="0">
              <a:solidFill>
                <a:srgbClr val="C00000"/>
              </a:solidFill>
            </a:rPr>
            <a:t> (y)</a:t>
          </a:r>
        </a:p>
      </dsp:txBody>
      <dsp:txXfrm>
        <a:off x="2838397" y="8215170"/>
        <a:ext cx="426427" cy="136456"/>
      </dsp:txXfrm>
    </dsp:sp>
    <dsp:sp modelId="{87B17E5D-E4AD-405C-BADA-91942CFD27A8}">
      <dsp:nvSpPr>
        <dsp:cNvPr id="0" name=""/>
        <dsp:cNvSpPr/>
      </dsp:nvSpPr>
      <dsp:spPr>
        <a:xfrm>
          <a:off x="2945004" y="8479555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82B84-E9E6-4336-9796-FB362855D70D}">
      <dsp:nvSpPr>
        <dsp:cNvPr id="0" name=""/>
        <dsp:cNvSpPr/>
      </dsp:nvSpPr>
      <dsp:spPr>
        <a:xfrm>
          <a:off x="2945004" y="8479555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E3972-A28D-4490-A606-1344868B3DBA}">
      <dsp:nvSpPr>
        <dsp:cNvPr id="0" name=""/>
        <dsp:cNvSpPr/>
      </dsp:nvSpPr>
      <dsp:spPr>
        <a:xfrm>
          <a:off x="2838397" y="8517933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Llowerarm_tmp</a:t>
          </a:r>
          <a:endParaRPr lang="en-SG" sz="500" kern="1200" dirty="0"/>
        </a:p>
      </dsp:txBody>
      <dsp:txXfrm>
        <a:off x="2838397" y="8517933"/>
        <a:ext cx="426427" cy="136456"/>
      </dsp:txXfrm>
    </dsp:sp>
    <dsp:sp modelId="{FBB40105-0C98-4CCD-AEE7-D2804EC15986}">
      <dsp:nvSpPr>
        <dsp:cNvPr id="0" name=""/>
        <dsp:cNvSpPr/>
      </dsp:nvSpPr>
      <dsp:spPr>
        <a:xfrm>
          <a:off x="2945004" y="8782318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E8BB5-1056-4528-9B8E-4FE7EADDEAF8}">
      <dsp:nvSpPr>
        <dsp:cNvPr id="0" name=""/>
        <dsp:cNvSpPr/>
      </dsp:nvSpPr>
      <dsp:spPr>
        <a:xfrm>
          <a:off x="2945004" y="8782318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615CB-0516-472D-82BB-444F28AEA3BF}">
      <dsp:nvSpPr>
        <dsp:cNvPr id="0" name=""/>
        <dsp:cNvSpPr/>
      </dsp:nvSpPr>
      <dsp:spPr>
        <a:xfrm>
          <a:off x="2838397" y="8820697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42 </a:t>
          </a:r>
          <a:r>
            <a:rPr lang="en-SG" sz="500" kern="1200" dirty="0" err="1">
              <a:solidFill>
                <a:srgbClr val="C00000"/>
              </a:solidFill>
            </a:rPr>
            <a:t>Lwrist_x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838397" y="8820697"/>
        <a:ext cx="426427" cy="136456"/>
      </dsp:txXfrm>
    </dsp:sp>
    <dsp:sp modelId="{633C3572-B7FA-4464-9E9C-DF159A6B2DDB}">
      <dsp:nvSpPr>
        <dsp:cNvPr id="0" name=""/>
        <dsp:cNvSpPr/>
      </dsp:nvSpPr>
      <dsp:spPr>
        <a:xfrm>
          <a:off x="2945004" y="9085082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0695C-BC42-4FCE-A60F-B9F45D227D39}">
      <dsp:nvSpPr>
        <dsp:cNvPr id="0" name=""/>
        <dsp:cNvSpPr/>
      </dsp:nvSpPr>
      <dsp:spPr>
        <a:xfrm>
          <a:off x="2945004" y="9085082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6EABA-3E9B-440B-9541-B0DE4E7AA38A}">
      <dsp:nvSpPr>
        <dsp:cNvPr id="0" name=""/>
        <dsp:cNvSpPr/>
      </dsp:nvSpPr>
      <dsp:spPr>
        <a:xfrm>
          <a:off x="2838397" y="9123460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Lhand_tmp</a:t>
          </a:r>
          <a:endParaRPr lang="en-SG" sz="500" kern="1200" dirty="0"/>
        </a:p>
      </dsp:txBody>
      <dsp:txXfrm>
        <a:off x="2838397" y="9123460"/>
        <a:ext cx="426427" cy="136456"/>
      </dsp:txXfrm>
    </dsp:sp>
    <dsp:sp modelId="{274C90C2-B428-41A0-8D8C-9A55CAC21738}">
      <dsp:nvSpPr>
        <dsp:cNvPr id="0" name=""/>
        <dsp:cNvSpPr/>
      </dsp:nvSpPr>
      <dsp:spPr>
        <a:xfrm>
          <a:off x="2945004" y="9387845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0B2E-FC05-41F8-B34D-00A3A5F9DC02}">
      <dsp:nvSpPr>
        <dsp:cNvPr id="0" name=""/>
        <dsp:cNvSpPr/>
      </dsp:nvSpPr>
      <dsp:spPr>
        <a:xfrm>
          <a:off x="2945004" y="9387845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F0989-1895-4F4D-A20D-69EE74CBE47D}">
      <dsp:nvSpPr>
        <dsp:cNvPr id="0" name=""/>
        <dsp:cNvSpPr/>
      </dsp:nvSpPr>
      <dsp:spPr>
        <a:xfrm>
          <a:off x="2838397" y="9426224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>
              <a:solidFill>
                <a:srgbClr val="C00000"/>
              </a:solidFill>
            </a:rPr>
            <a:t>44 </a:t>
          </a:r>
          <a:r>
            <a:rPr lang="en-SG" sz="500" kern="1200" dirty="0" err="1">
              <a:solidFill>
                <a:srgbClr val="C00000"/>
              </a:solidFill>
            </a:rPr>
            <a:t>Lwrist_z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2838397" y="9426224"/>
        <a:ext cx="426427" cy="136456"/>
      </dsp:txXfrm>
    </dsp:sp>
    <dsp:sp modelId="{F8CD6E9B-36BC-4AC9-991D-3C68A37DCDF6}">
      <dsp:nvSpPr>
        <dsp:cNvPr id="0" name=""/>
        <dsp:cNvSpPr/>
      </dsp:nvSpPr>
      <dsp:spPr>
        <a:xfrm>
          <a:off x="3222182" y="9690609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E314-83B7-43C9-BCF6-40AB4B36FBB7}">
      <dsp:nvSpPr>
        <dsp:cNvPr id="0" name=""/>
        <dsp:cNvSpPr/>
      </dsp:nvSpPr>
      <dsp:spPr>
        <a:xfrm>
          <a:off x="3222182" y="9690609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4C9EB-140F-42B1-A8CF-3CA338A21CA4}">
      <dsp:nvSpPr>
        <dsp:cNvPr id="0" name=""/>
        <dsp:cNvSpPr/>
      </dsp:nvSpPr>
      <dsp:spPr>
        <a:xfrm>
          <a:off x="3115575" y="9728987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Lhand</a:t>
          </a:r>
          <a:endParaRPr lang="en-SG" sz="500" kern="1200" dirty="0"/>
        </a:p>
      </dsp:txBody>
      <dsp:txXfrm>
        <a:off x="3115575" y="9728987"/>
        <a:ext cx="426427" cy="136456"/>
      </dsp:txXfrm>
    </dsp:sp>
    <dsp:sp modelId="{ABCE03D5-F185-41F4-AF43-EE63F7F044C5}">
      <dsp:nvSpPr>
        <dsp:cNvPr id="0" name=""/>
        <dsp:cNvSpPr/>
      </dsp:nvSpPr>
      <dsp:spPr>
        <a:xfrm>
          <a:off x="3460982" y="3938102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D04A7-2501-472D-8697-1BA289685693}">
      <dsp:nvSpPr>
        <dsp:cNvPr id="0" name=""/>
        <dsp:cNvSpPr/>
      </dsp:nvSpPr>
      <dsp:spPr>
        <a:xfrm>
          <a:off x="3460982" y="3938102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74F27-D883-4BF9-AE41-562C6DD6055B}">
      <dsp:nvSpPr>
        <dsp:cNvPr id="0" name=""/>
        <dsp:cNvSpPr/>
      </dsp:nvSpPr>
      <dsp:spPr>
        <a:xfrm>
          <a:off x="3354375" y="3976481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20 </a:t>
          </a:r>
          <a:r>
            <a:rPr lang="en-SG" sz="500" kern="1200" dirty="0" err="1">
              <a:solidFill>
                <a:srgbClr val="C00000"/>
              </a:solidFill>
            </a:rPr>
            <a:t>Rscapula_x</a:t>
          </a:r>
          <a:endParaRPr lang="en-SG" sz="500" kern="1200" dirty="0">
            <a:solidFill>
              <a:srgbClr val="C00000"/>
            </a:solidFill>
          </a:endParaRPr>
        </a:p>
      </dsp:txBody>
      <dsp:txXfrm>
        <a:off x="3354375" y="3976481"/>
        <a:ext cx="426427" cy="136456"/>
      </dsp:txXfrm>
    </dsp:sp>
    <dsp:sp modelId="{9F9342CB-6B55-42E5-B984-B2E81C050929}">
      <dsp:nvSpPr>
        <dsp:cNvPr id="0" name=""/>
        <dsp:cNvSpPr/>
      </dsp:nvSpPr>
      <dsp:spPr>
        <a:xfrm>
          <a:off x="3976959" y="304940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91038-C1AC-4EF4-A2B6-BF2FAB494007}">
      <dsp:nvSpPr>
        <dsp:cNvPr id="0" name=""/>
        <dsp:cNvSpPr/>
      </dsp:nvSpPr>
      <dsp:spPr>
        <a:xfrm>
          <a:off x="3976959" y="304940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2AF06-AAED-47B3-92D2-ABDEB8C74AFC}">
      <dsp:nvSpPr>
        <dsp:cNvPr id="0" name=""/>
        <dsp:cNvSpPr/>
      </dsp:nvSpPr>
      <dsp:spPr>
        <a:xfrm>
          <a:off x="3870352" y="343319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 Lhip_1 (x)</a:t>
          </a:r>
        </a:p>
      </dsp:txBody>
      <dsp:txXfrm>
        <a:off x="3870352" y="343319"/>
        <a:ext cx="426427" cy="136456"/>
      </dsp:txXfrm>
    </dsp:sp>
    <dsp:sp modelId="{6F7D1998-A8AA-479E-9615-FB66E4D9359B}">
      <dsp:nvSpPr>
        <dsp:cNvPr id="0" name=""/>
        <dsp:cNvSpPr/>
      </dsp:nvSpPr>
      <dsp:spPr>
        <a:xfrm>
          <a:off x="3976959" y="607704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4F360-187D-423D-9F1F-C3542E86FC21}">
      <dsp:nvSpPr>
        <dsp:cNvPr id="0" name=""/>
        <dsp:cNvSpPr/>
      </dsp:nvSpPr>
      <dsp:spPr>
        <a:xfrm>
          <a:off x="3976959" y="607704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62137-C2C1-4930-A268-CEFEA124D3E3}">
      <dsp:nvSpPr>
        <dsp:cNvPr id="0" name=""/>
        <dsp:cNvSpPr/>
      </dsp:nvSpPr>
      <dsp:spPr>
        <a:xfrm>
          <a:off x="3870352" y="646082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Lupperleg_tmp1</a:t>
          </a:r>
        </a:p>
      </dsp:txBody>
      <dsp:txXfrm>
        <a:off x="3870352" y="646082"/>
        <a:ext cx="426427" cy="136456"/>
      </dsp:txXfrm>
    </dsp:sp>
    <dsp:sp modelId="{E9B7EAFD-EC43-4B3F-BE6D-1F7D839FCAB2}">
      <dsp:nvSpPr>
        <dsp:cNvPr id="0" name=""/>
        <dsp:cNvSpPr/>
      </dsp:nvSpPr>
      <dsp:spPr>
        <a:xfrm>
          <a:off x="3976959" y="910467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19DFE-E4C1-4A89-B675-603E5C22D328}">
      <dsp:nvSpPr>
        <dsp:cNvPr id="0" name=""/>
        <dsp:cNvSpPr/>
      </dsp:nvSpPr>
      <dsp:spPr>
        <a:xfrm>
          <a:off x="3976959" y="910467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B05F2-9B2F-4C61-97F7-2366D852B5BA}">
      <dsp:nvSpPr>
        <dsp:cNvPr id="0" name=""/>
        <dsp:cNvSpPr/>
      </dsp:nvSpPr>
      <dsp:spPr>
        <a:xfrm>
          <a:off x="3870352" y="948846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4 Lhip_2 (z)</a:t>
          </a:r>
        </a:p>
      </dsp:txBody>
      <dsp:txXfrm>
        <a:off x="3870352" y="948846"/>
        <a:ext cx="426427" cy="136456"/>
      </dsp:txXfrm>
    </dsp:sp>
    <dsp:sp modelId="{2F7EC566-CA57-4748-896C-D3907D0ED3AB}">
      <dsp:nvSpPr>
        <dsp:cNvPr id="0" name=""/>
        <dsp:cNvSpPr/>
      </dsp:nvSpPr>
      <dsp:spPr>
        <a:xfrm>
          <a:off x="3976959" y="1213231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55FF1-ACB9-4317-97AB-B743A025077C}">
      <dsp:nvSpPr>
        <dsp:cNvPr id="0" name=""/>
        <dsp:cNvSpPr/>
      </dsp:nvSpPr>
      <dsp:spPr>
        <a:xfrm>
          <a:off x="3976959" y="1213231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1CEEC-7508-4DE5-A807-51D5C54A8FBD}">
      <dsp:nvSpPr>
        <dsp:cNvPr id="0" name=""/>
        <dsp:cNvSpPr/>
      </dsp:nvSpPr>
      <dsp:spPr>
        <a:xfrm>
          <a:off x="3870352" y="1251609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/>
            <a:t>Lupperleg_tmp2</a:t>
          </a:r>
        </a:p>
      </dsp:txBody>
      <dsp:txXfrm>
        <a:off x="3870352" y="1251609"/>
        <a:ext cx="426427" cy="136456"/>
      </dsp:txXfrm>
    </dsp:sp>
    <dsp:sp modelId="{20CF4F80-B2CB-4DC6-8762-6ECBCA98522E}">
      <dsp:nvSpPr>
        <dsp:cNvPr id="0" name=""/>
        <dsp:cNvSpPr/>
      </dsp:nvSpPr>
      <dsp:spPr>
        <a:xfrm>
          <a:off x="3976959" y="1515994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351CD-1106-40D3-A0F9-9AC5A07BF08D}">
      <dsp:nvSpPr>
        <dsp:cNvPr id="0" name=""/>
        <dsp:cNvSpPr/>
      </dsp:nvSpPr>
      <dsp:spPr>
        <a:xfrm>
          <a:off x="3976959" y="1515994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5A623-3773-44AA-B95F-893194076E3A}">
      <dsp:nvSpPr>
        <dsp:cNvPr id="0" name=""/>
        <dsp:cNvSpPr/>
      </dsp:nvSpPr>
      <dsp:spPr>
        <a:xfrm>
          <a:off x="3870352" y="1554373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7 </a:t>
          </a:r>
          <a:r>
            <a:rPr lang="en-SG" sz="500" kern="1200" dirty="0" err="1">
              <a:solidFill>
                <a:srgbClr val="C00000"/>
              </a:solidFill>
            </a:rPr>
            <a:t>Lhip_torsion</a:t>
          </a:r>
          <a:r>
            <a:rPr lang="en-SG" sz="500" kern="1200" dirty="0">
              <a:solidFill>
                <a:srgbClr val="C00000"/>
              </a:solidFill>
            </a:rPr>
            <a:t> (y)</a:t>
          </a:r>
        </a:p>
      </dsp:txBody>
      <dsp:txXfrm>
        <a:off x="3870352" y="1554373"/>
        <a:ext cx="426427" cy="136456"/>
      </dsp:txXfrm>
    </dsp:sp>
    <dsp:sp modelId="{8B87A1EF-230E-441E-808A-D6AC9532F59A}">
      <dsp:nvSpPr>
        <dsp:cNvPr id="0" name=""/>
        <dsp:cNvSpPr/>
      </dsp:nvSpPr>
      <dsp:spPr>
        <a:xfrm>
          <a:off x="3976959" y="1818758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260FBF-5E56-449D-8889-4500F31F4085}">
      <dsp:nvSpPr>
        <dsp:cNvPr id="0" name=""/>
        <dsp:cNvSpPr/>
      </dsp:nvSpPr>
      <dsp:spPr>
        <a:xfrm>
          <a:off x="3976959" y="1818758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00008-F327-4EA2-9D95-16B90FE383B9}">
      <dsp:nvSpPr>
        <dsp:cNvPr id="0" name=""/>
        <dsp:cNvSpPr/>
      </dsp:nvSpPr>
      <dsp:spPr>
        <a:xfrm>
          <a:off x="3870352" y="1857136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Lupperleg</a:t>
          </a:r>
          <a:endParaRPr lang="en-SG" sz="500" kern="1200" dirty="0"/>
        </a:p>
      </dsp:txBody>
      <dsp:txXfrm>
        <a:off x="3870352" y="1857136"/>
        <a:ext cx="426427" cy="136456"/>
      </dsp:txXfrm>
    </dsp:sp>
    <dsp:sp modelId="{00A5E3CF-3158-4EF4-8A0F-6402C0AC4DCE}">
      <dsp:nvSpPr>
        <dsp:cNvPr id="0" name=""/>
        <dsp:cNvSpPr/>
      </dsp:nvSpPr>
      <dsp:spPr>
        <a:xfrm>
          <a:off x="3976959" y="2121521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9C566-605B-4580-B6B0-25B7B71A488F}">
      <dsp:nvSpPr>
        <dsp:cNvPr id="0" name=""/>
        <dsp:cNvSpPr/>
      </dsp:nvSpPr>
      <dsp:spPr>
        <a:xfrm>
          <a:off x="3976959" y="2121521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C83E5-5E50-4F04-868F-F2E3FDFA0E7B}">
      <dsp:nvSpPr>
        <dsp:cNvPr id="0" name=""/>
        <dsp:cNvSpPr/>
      </dsp:nvSpPr>
      <dsp:spPr>
        <a:xfrm>
          <a:off x="3870352" y="2159900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10 </a:t>
          </a:r>
          <a:r>
            <a:rPr lang="en-SG" sz="500" kern="1200" dirty="0" err="1">
              <a:solidFill>
                <a:srgbClr val="C00000"/>
              </a:solidFill>
            </a:rPr>
            <a:t>Lknee</a:t>
          </a:r>
          <a:r>
            <a:rPr lang="en-SG" sz="500" kern="1200" dirty="0">
              <a:solidFill>
                <a:srgbClr val="C00000"/>
              </a:solidFill>
            </a:rPr>
            <a:t> (x)</a:t>
          </a:r>
        </a:p>
      </dsp:txBody>
      <dsp:txXfrm>
        <a:off x="3870352" y="2159900"/>
        <a:ext cx="426427" cy="136456"/>
      </dsp:txXfrm>
    </dsp:sp>
    <dsp:sp modelId="{929C3A87-88F6-4D57-B1D3-50087E6822E4}">
      <dsp:nvSpPr>
        <dsp:cNvPr id="0" name=""/>
        <dsp:cNvSpPr/>
      </dsp:nvSpPr>
      <dsp:spPr>
        <a:xfrm>
          <a:off x="3976959" y="2424285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09B5D-22F9-4EED-B4A9-B3C212C5887B}">
      <dsp:nvSpPr>
        <dsp:cNvPr id="0" name=""/>
        <dsp:cNvSpPr/>
      </dsp:nvSpPr>
      <dsp:spPr>
        <a:xfrm>
          <a:off x="3976959" y="2424285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3FBEA-8F49-4ABA-A1AD-87D8C9E8C1F7}">
      <dsp:nvSpPr>
        <dsp:cNvPr id="0" name=""/>
        <dsp:cNvSpPr/>
      </dsp:nvSpPr>
      <dsp:spPr>
        <a:xfrm>
          <a:off x="3870352" y="2462663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Llowerleg</a:t>
          </a:r>
          <a:endParaRPr lang="en-SG" sz="500" kern="1200" dirty="0"/>
        </a:p>
      </dsp:txBody>
      <dsp:txXfrm>
        <a:off x="3870352" y="2462663"/>
        <a:ext cx="426427" cy="136456"/>
      </dsp:txXfrm>
    </dsp:sp>
    <dsp:sp modelId="{43221947-A0F3-47AC-B1BD-A3E232ED9667}">
      <dsp:nvSpPr>
        <dsp:cNvPr id="0" name=""/>
        <dsp:cNvSpPr/>
      </dsp:nvSpPr>
      <dsp:spPr>
        <a:xfrm>
          <a:off x="3976959" y="2727048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B86BC-394B-444C-AE5A-995CCB99C899}">
      <dsp:nvSpPr>
        <dsp:cNvPr id="0" name=""/>
        <dsp:cNvSpPr/>
      </dsp:nvSpPr>
      <dsp:spPr>
        <a:xfrm>
          <a:off x="3976959" y="2727048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A79D1-E88E-4F7C-A2B2-651559BB3CAD}">
      <dsp:nvSpPr>
        <dsp:cNvPr id="0" name=""/>
        <dsp:cNvSpPr/>
      </dsp:nvSpPr>
      <dsp:spPr>
        <a:xfrm>
          <a:off x="3870352" y="2765427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13 Lankle_1 (x)</a:t>
          </a:r>
        </a:p>
      </dsp:txBody>
      <dsp:txXfrm>
        <a:off x="3870352" y="2765427"/>
        <a:ext cx="426427" cy="136456"/>
      </dsp:txXfrm>
    </dsp:sp>
    <dsp:sp modelId="{3972BF6B-DC4F-4B12-9038-6B289DBEA642}">
      <dsp:nvSpPr>
        <dsp:cNvPr id="0" name=""/>
        <dsp:cNvSpPr/>
      </dsp:nvSpPr>
      <dsp:spPr>
        <a:xfrm>
          <a:off x="3976959" y="3029812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E2A36-624E-400F-9D6E-A0B03DEC4785}">
      <dsp:nvSpPr>
        <dsp:cNvPr id="0" name=""/>
        <dsp:cNvSpPr/>
      </dsp:nvSpPr>
      <dsp:spPr>
        <a:xfrm>
          <a:off x="3976959" y="3029812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DA237-52F5-4A18-93C7-CAE3FE1040A7}">
      <dsp:nvSpPr>
        <dsp:cNvPr id="0" name=""/>
        <dsp:cNvSpPr/>
      </dsp:nvSpPr>
      <dsp:spPr>
        <a:xfrm>
          <a:off x="3870352" y="3068190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Lfoot_tmp</a:t>
          </a:r>
          <a:endParaRPr lang="en-SG" sz="500" kern="1200" dirty="0"/>
        </a:p>
      </dsp:txBody>
      <dsp:txXfrm>
        <a:off x="3870352" y="3068190"/>
        <a:ext cx="426427" cy="136456"/>
      </dsp:txXfrm>
    </dsp:sp>
    <dsp:sp modelId="{AF051EBD-9324-4A49-9600-6B2488DD9B13}">
      <dsp:nvSpPr>
        <dsp:cNvPr id="0" name=""/>
        <dsp:cNvSpPr/>
      </dsp:nvSpPr>
      <dsp:spPr>
        <a:xfrm>
          <a:off x="3976959" y="3332575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4E2B2-6EF2-48FA-B727-B9E797F6ECE3}">
      <dsp:nvSpPr>
        <dsp:cNvPr id="0" name=""/>
        <dsp:cNvSpPr/>
      </dsp:nvSpPr>
      <dsp:spPr>
        <a:xfrm>
          <a:off x="3976959" y="3332575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3A3E0-C5A7-45B0-AFC6-5A5C2AEA5C34}">
      <dsp:nvSpPr>
        <dsp:cNvPr id="0" name=""/>
        <dsp:cNvSpPr/>
      </dsp:nvSpPr>
      <dsp:spPr>
        <a:xfrm>
          <a:off x="3870352" y="3370954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16 Lankle_2 (z)</a:t>
          </a:r>
        </a:p>
      </dsp:txBody>
      <dsp:txXfrm>
        <a:off x="3870352" y="3370954"/>
        <a:ext cx="426427" cy="136456"/>
      </dsp:txXfrm>
    </dsp:sp>
    <dsp:sp modelId="{3BDBAD8D-534E-4F3F-A0AD-81C93BCCCCDD}">
      <dsp:nvSpPr>
        <dsp:cNvPr id="0" name=""/>
        <dsp:cNvSpPr/>
      </dsp:nvSpPr>
      <dsp:spPr>
        <a:xfrm>
          <a:off x="3976959" y="3635339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A6A01-A84B-4789-A459-F14FCDF2FD89}">
      <dsp:nvSpPr>
        <dsp:cNvPr id="0" name=""/>
        <dsp:cNvSpPr/>
      </dsp:nvSpPr>
      <dsp:spPr>
        <a:xfrm>
          <a:off x="3976959" y="3635339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59B1F-99D6-4578-A28F-962718ED1536}">
      <dsp:nvSpPr>
        <dsp:cNvPr id="0" name=""/>
        <dsp:cNvSpPr/>
      </dsp:nvSpPr>
      <dsp:spPr>
        <a:xfrm>
          <a:off x="3870352" y="3673717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Lfoot</a:t>
          </a:r>
          <a:endParaRPr lang="en-SG" sz="500" kern="1200" dirty="0"/>
        </a:p>
      </dsp:txBody>
      <dsp:txXfrm>
        <a:off x="3870352" y="3673717"/>
        <a:ext cx="426427" cy="136456"/>
      </dsp:txXfrm>
    </dsp:sp>
    <dsp:sp modelId="{EF399970-7AFE-482E-BEFE-D2D934AA5CF3}">
      <dsp:nvSpPr>
        <dsp:cNvPr id="0" name=""/>
        <dsp:cNvSpPr/>
      </dsp:nvSpPr>
      <dsp:spPr>
        <a:xfrm>
          <a:off x="3976959" y="3938102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6D84F-2A5F-43BF-8E30-7E07993D5C64}">
      <dsp:nvSpPr>
        <dsp:cNvPr id="0" name=""/>
        <dsp:cNvSpPr/>
      </dsp:nvSpPr>
      <dsp:spPr>
        <a:xfrm>
          <a:off x="3976959" y="3938102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3CC8C-CEE7-405E-A499-E6037F26DA24}">
      <dsp:nvSpPr>
        <dsp:cNvPr id="0" name=""/>
        <dsp:cNvSpPr/>
      </dsp:nvSpPr>
      <dsp:spPr>
        <a:xfrm>
          <a:off x="3870352" y="3976481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21 </a:t>
          </a:r>
          <a:r>
            <a:rPr lang="en-SG" sz="500" kern="1200" dirty="0" err="1">
              <a:solidFill>
                <a:srgbClr val="C00000"/>
              </a:solidFill>
            </a:rPr>
            <a:t>Ltoejoint</a:t>
          </a:r>
          <a:r>
            <a:rPr lang="en-SG" sz="500" kern="1200" dirty="0">
              <a:solidFill>
                <a:srgbClr val="C00000"/>
              </a:solidFill>
            </a:rPr>
            <a:t> (x)</a:t>
          </a:r>
        </a:p>
      </dsp:txBody>
      <dsp:txXfrm>
        <a:off x="3870352" y="3976481"/>
        <a:ext cx="426427" cy="136456"/>
      </dsp:txXfrm>
    </dsp:sp>
    <dsp:sp modelId="{7C4F2E70-4895-43C2-AD90-D559BA332BE4}">
      <dsp:nvSpPr>
        <dsp:cNvPr id="0" name=""/>
        <dsp:cNvSpPr/>
      </dsp:nvSpPr>
      <dsp:spPr>
        <a:xfrm>
          <a:off x="4254137" y="4240866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85049-BADE-4C71-9628-E5005FE8E720}">
      <dsp:nvSpPr>
        <dsp:cNvPr id="0" name=""/>
        <dsp:cNvSpPr/>
      </dsp:nvSpPr>
      <dsp:spPr>
        <a:xfrm>
          <a:off x="4254137" y="4240866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DB9D9-AA7E-40E7-99A0-A20DF154CDBE}">
      <dsp:nvSpPr>
        <dsp:cNvPr id="0" name=""/>
        <dsp:cNvSpPr/>
      </dsp:nvSpPr>
      <dsp:spPr>
        <a:xfrm>
          <a:off x="4147530" y="4279244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 err="1"/>
            <a:t>Ltoes</a:t>
          </a:r>
          <a:endParaRPr lang="en-SG" sz="500" kern="1200" dirty="0"/>
        </a:p>
      </dsp:txBody>
      <dsp:txXfrm>
        <a:off x="4147530" y="4279244"/>
        <a:ext cx="426427" cy="136456"/>
      </dsp:txXfrm>
    </dsp:sp>
    <dsp:sp modelId="{F101F959-9C8B-4DAA-9745-D61E7821EC5D}">
      <dsp:nvSpPr>
        <dsp:cNvPr id="0" name=""/>
        <dsp:cNvSpPr/>
      </dsp:nvSpPr>
      <dsp:spPr>
        <a:xfrm>
          <a:off x="4492936" y="304940"/>
          <a:ext cx="213213" cy="2132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E899B9-E2ED-49BF-B5B2-1D78D0AC5C38}">
      <dsp:nvSpPr>
        <dsp:cNvPr id="0" name=""/>
        <dsp:cNvSpPr/>
      </dsp:nvSpPr>
      <dsp:spPr>
        <a:xfrm>
          <a:off x="4492936" y="304940"/>
          <a:ext cx="213213" cy="2132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94A0-3F50-4002-A79B-47A8170943C5}">
      <dsp:nvSpPr>
        <dsp:cNvPr id="0" name=""/>
        <dsp:cNvSpPr/>
      </dsp:nvSpPr>
      <dsp:spPr>
        <a:xfrm>
          <a:off x="4386329" y="343319"/>
          <a:ext cx="426427" cy="1364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00" kern="1200" dirty="0">
              <a:solidFill>
                <a:srgbClr val="C00000"/>
              </a:solidFill>
            </a:rPr>
            <a:t>2 Rhip_1 (x)</a:t>
          </a:r>
        </a:p>
      </dsp:txBody>
      <dsp:txXfrm>
        <a:off x="4386329" y="343319"/>
        <a:ext cx="426427" cy="136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77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756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477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7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64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97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35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715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887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99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94B31-1DBA-4CC3-A14E-417112C597A3}" type="datetimeFigureOut">
              <a:rPr lang="en-SG" smtClean="0"/>
              <a:t>27/5/2023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0780D-9099-4597-B4BC-9CA374D55C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8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8578983-D1E6-ABB2-C2AC-941451B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835094"/>
              </p:ext>
            </p:extLst>
          </p:nvPr>
        </p:nvGraphicFramePr>
        <p:xfrm>
          <a:off x="0" y="0"/>
          <a:ext cx="6858000" cy="990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356CE0-6217-6548-00D3-314C1C92A22D}"/>
              </a:ext>
            </a:extLst>
          </p:cNvPr>
          <p:cNvSpPr txBox="1"/>
          <p:nvPr/>
        </p:nvSpPr>
        <p:spPr>
          <a:xfrm>
            <a:off x="5369560" y="172720"/>
            <a:ext cx="1220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Black = Rigid Body</a:t>
            </a:r>
          </a:p>
          <a:p>
            <a:r>
              <a:rPr lang="en-SG" sz="1100" dirty="0">
                <a:solidFill>
                  <a:srgbClr val="C00000"/>
                </a:solidFill>
              </a:rPr>
              <a:t>Red = Joint</a:t>
            </a:r>
          </a:p>
        </p:txBody>
      </p:sp>
    </p:spTree>
    <p:extLst>
      <p:ext uri="{BB962C8B-B14F-4D97-AF65-F5344CB8AC3E}">
        <p14:creationId xmlns:p14="http://schemas.microsoft.com/office/powerpoint/2010/main" val="424871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1021</TotalTime>
  <Words>232</Words>
  <Application>Microsoft Office PowerPoint</Application>
  <PresentationFormat>A4 Paper (210x297 mm)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 Xue Xian</dc:creator>
  <cp:lastModifiedBy>Lim  Xue Xian</cp:lastModifiedBy>
  <cp:revision>1</cp:revision>
  <dcterms:created xsi:type="dcterms:W3CDTF">2023-05-26T16:23:57Z</dcterms:created>
  <dcterms:modified xsi:type="dcterms:W3CDTF">2023-05-27T18:54:32Z</dcterms:modified>
</cp:coreProperties>
</file>