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December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23161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dirty="0"/>
          </a:p>
        </p:txBody>
      </p:sp>
    </p:spTree>
    <p:extLst>
      <p:ext uri="{BB962C8B-B14F-4D97-AF65-F5344CB8AC3E}">
        <p14:creationId xmlns:p14="http://schemas.microsoft.com/office/powerpoint/2010/main" val="10046631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26095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dirty="0"/>
          </a:p>
        </p:txBody>
      </p:sp>
    </p:spTree>
    <p:extLst>
      <p:ext uri="{BB962C8B-B14F-4D97-AF65-F5344CB8AC3E}">
        <p14:creationId xmlns:p14="http://schemas.microsoft.com/office/powerpoint/2010/main" val="20568605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7099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dirty="0"/>
          </a:p>
        </p:txBody>
      </p:sp>
    </p:spTree>
    <p:extLst>
      <p:ext uri="{BB962C8B-B14F-4D97-AF65-F5344CB8AC3E}">
        <p14:creationId xmlns:p14="http://schemas.microsoft.com/office/powerpoint/2010/main" val="41895906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59F4-DDCB-41FF-83F5-A48440F36FA7}" type="datetime4">
              <a:rPr lang="en-US" smtClean="0"/>
              <a:pPr/>
              <a:t>December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7" name="Freeform 6">
            <a:extLst>
              <a:ext uri="{FF2B5EF4-FFF2-40B4-BE49-F238E27FC236}">
                <a16:creationId xmlns:a16="http://schemas.microsoft.com/office/drawing/2014/main" id="{F5B5B842-AAF0-4D4A-9D7C-F8E18E2F28F1}"/>
              </a:ext>
            </a:extLst>
          </p:cNvPr>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D85BFCA-27F7-4375-B892-A0881C2C4CA2}"/>
              </a:ext>
            </a:extLst>
          </p:cNvPr>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A43CEFC3-6494-4EAF-8411-158C76682BE1}"/>
              </a:ext>
            </a:extLst>
          </p:cNvPr>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7D552309-142A-418A-98E3-8574CB64F57A}"/>
              </a:ext>
            </a:extLst>
          </p:cNvPr>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25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56348-D703-428C-A1C4-7D6796EF5F41}" type="datetime4">
              <a:rPr lang="en-US" smtClean="0"/>
              <a:pPr/>
              <a:t>December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7" name="Freeform 6">
            <a:extLst>
              <a:ext uri="{FF2B5EF4-FFF2-40B4-BE49-F238E27FC236}">
                <a16:creationId xmlns:a16="http://schemas.microsoft.com/office/drawing/2014/main" id="{06CDDE4E-2B06-4C40-8725-0789E774241C}"/>
              </a:ext>
            </a:extLst>
          </p:cNvPr>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2E319EA-7343-4E0B-99C4-91359B291D10}"/>
              </a:ext>
            </a:extLst>
          </p:cNvPr>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91602FB-BBE4-415D-88EC-79BFF774BEC1}"/>
              </a:ext>
            </a:extLst>
          </p:cNvPr>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1FDF5ACF-9575-4E71-98F1-4997314D585B}"/>
              </a:ext>
            </a:extLst>
          </p:cNvPr>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47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D1919-1B5F-4141-B613-3E5C6008A186}" type="datetime4">
              <a:rPr lang="en-US" smtClean="0"/>
              <a:pPr/>
              <a:t>December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162354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December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70240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CA7B5-8BC9-491C-A887-7C3E7ED947D8}" type="datetime4">
              <a:rPr lang="en-US" smtClean="0"/>
              <a:pPr/>
              <a:t>December 10,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410225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18ED0-40F2-434C-A848-B92581875164}" type="datetime4">
              <a:rPr lang="en-US" smtClean="0"/>
              <a:pPr/>
              <a:t>December 10,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70455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55437F-F4F9-44A9-B4D3-9191CA04E889}" type="datetime4">
              <a:rPr lang="en-US" smtClean="0"/>
              <a:pPr/>
              <a:t>December 10,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05983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24E59-01D0-4537-B876-7E5EC75B028D}" type="datetime4">
              <a:rPr lang="en-US" smtClean="0"/>
              <a:pPr/>
              <a:t>December 10,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346558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55A2E49-18A1-40BC-BA5D-5A2EC8FDDF15}" type="datetime4">
              <a:rPr lang="en-US" smtClean="0"/>
              <a:pPr/>
              <a:t>December 10,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93818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83DA4-3B24-449B-95CA-514EB7E30A99}" type="datetime4">
              <a:rPr lang="en-US" smtClean="0"/>
              <a:pPr/>
              <a:t>December 10,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238936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2120D2-3948-4F8F-BE5D-E7E7D97880B2}" type="datetime4">
              <a:rPr lang="en-US" smtClean="0"/>
              <a:pPr/>
              <a:t>December 10, 2018</a:t>
            </a:fld>
            <a:endParaRPr lang="en-US" dirty="0" err="1"/>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D72EBF8-7CF5-44B7-B2BF-E22DE4D0703D}" type="slidenum">
              <a:rPr lang="en-US" smtClean="0"/>
              <a:pPr/>
              <a:t>‹#›</a:t>
            </a:fld>
            <a:endParaRPr lang="en-US" dirty="0"/>
          </a:p>
        </p:txBody>
      </p:sp>
    </p:spTree>
    <p:extLst>
      <p:ext uri="{BB962C8B-B14F-4D97-AF65-F5344CB8AC3E}">
        <p14:creationId xmlns:p14="http://schemas.microsoft.com/office/powerpoint/2010/main" val="26865701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Coursera Capstone</a:t>
            </a:r>
          </a:p>
        </p:txBody>
      </p:sp>
      <p:sp>
        <p:nvSpPr>
          <p:cNvPr id="3" name="Subtitle 2"/>
          <p:cNvSpPr>
            <a:spLocks noGrp="1"/>
          </p:cNvSpPr>
          <p:nvPr>
            <p:ph type="subTitle" idx="1"/>
          </p:nvPr>
        </p:nvSpPr>
        <p:spPr/>
        <p:txBody>
          <a:bodyPr/>
          <a:lstStyle/>
          <a:p>
            <a:r>
              <a:rPr lang="en-US" dirty="0"/>
              <a:t>Opening a new Chinese Restaurant in  Washington D.C</a:t>
            </a:r>
          </a:p>
        </p:txBody>
      </p:sp>
    </p:spTree>
    <p:extLst>
      <p:ext uri="{BB962C8B-B14F-4D97-AF65-F5344CB8AC3E}">
        <p14:creationId xmlns:p14="http://schemas.microsoft.com/office/powerpoint/2010/main" val="159982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70000" lnSpcReduction="20000"/>
          </a:bodyPr>
          <a:lstStyle/>
          <a:p>
            <a:r>
              <a:rPr lang="en-US" dirty="0"/>
              <a:t>Businesses are hard to establish. Most fail within the first 2 years, but what if by using data science you could get a better understanding of the area you were looking to purchase. Who is your competition, and where is the best place to start a new venture?</a:t>
            </a:r>
          </a:p>
        </p:txBody>
      </p:sp>
    </p:spTree>
    <p:extLst>
      <p:ext uri="{BB962C8B-B14F-4D97-AF65-F5344CB8AC3E}">
        <p14:creationId xmlns:p14="http://schemas.microsoft.com/office/powerpoint/2010/main" val="191892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Data</a:t>
            </a:r>
          </a:p>
        </p:txBody>
      </p:sp>
      <p:sp>
        <p:nvSpPr>
          <p:cNvPr id="3" name="Text Placeholder 2"/>
          <p:cNvSpPr>
            <a:spLocks noGrp="1"/>
          </p:cNvSpPr>
          <p:nvPr>
            <p:ph type="body" idx="1"/>
          </p:nvPr>
        </p:nvSpPr>
        <p:spPr/>
        <p:txBody>
          <a:bodyPr/>
          <a:lstStyle/>
          <a:p>
            <a:r>
              <a:rPr lang="en-US" dirty="0"/>
              <a:t>Using Foursquare API data we can run analysis on the current businesses in the Washington DC area</a:t>
            </a:r>
          </a:p>
        </p:txBody>
      </p:sp>
    </p:spTree>
    <p:extLst>
      <p:ext uri="{BB962C8B-B14F-4D97-AF65-F5344CB8AC3E}">
        <p14:creationId xmlns:p14="http://schemas.microsoft.com/office/powerpoint/2010/main" val="23519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the competition?</a:t>
            </a:r>
          </a:p>
        </p:txBody>
      </p:sp>
      <p:pic>
        <p:nvPicPr>
          <p:cNvPr id="7" name="Content Placeholder 6" descr="Screen Shot 2018-12-05 at 12.28.14 P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71875" y="2361498"/>
            <a:ext cx="3386138" cy="1833378"/>
          </a:xfrm>
        </p:spPr>
      </p:pic>
      <p:sp>
        <p:nvSpPr>
          <p:cNvPr id="6" name="Text Placeholder 5"/>
          <p:cNvSpPr>
            <a:spLocks noGrp="1"/>
          </p:cNvSpPr>
          <p:nvPr>
            <p:ph type="body" sz="half" idx="2"/>
          </p:nvPr>
        </p:nvSpPr>
        <p:spPr/>
        <p:txBody>
          <a:bodyPr/>
          <a:lstStyle/>
          <a:p>
            <a:r>
              <a:rPr lang="en-US" dirty="0"/>
              <a:t>First things first, where in DC are the other Chinese restaurants located? Using the explore API and plotting the locations on a map we can see Chinese places are scattered, and have a concentration in Chinatown which makes sense. But there is one area that doesn't seem to have any.. Foggy Bottom. </a:t>
            </a:r>
          </a:p>
        </p:txBody>
      </p:sp>
    </p:spTree>
    <p:extLst>
      <p:ext uri="{BB962C8B-B14F-4D97-AF65-F5344CB8AC3E}">
        <p14:creationId xmlns:p14="http://schemas.microsoft.com/office/powerpoint/2010/main" val="3358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 Foggy Bottom?</a:t>
            </a:r>
          </a:p>
        </p:txBody>
      </p:sp>
      <p:pic>
        <p:nvPicPr>
          <p:cNvPr id="5" name="Content Placeholder 4" descr="Screen Shot 2018-12-05 at 12.28.35 P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71875" y="2262950"/>
            <a:ext cx="3386138" cy="2030474"/>
          </a:xfrm>
        </p:spPr>
      </p:pic>
      <p:sp>
        <p:nvSpPr>
          <p:cNvPr id="4" name="Text Placeholder 3"/>
          <p:cNvSpPr>
            <a:spLocks noGrp="1"/>
          </p:cNvSpPr>
          <p:nvPr>
            <p:ph type="body" sz="half" idx="2"/>
          </p:nvPr>
        </p:nvSpPr>
        <p:spPr/>
        <p:txBody>
          <a:bodyPr>
            <a:normAutofit fontScale="85000" lnSpcReduction="20000"/>
          </a:bodyPr>
          <a:lstStyle/>
          <a:p>
            <a:r>
              <a:rPr lang="en-US" dirty="0"/>
              <a:t>The next question would be OK if there are not any Chinese restaurants in Foggy Bottom </a:t>
            </a:r>
            <a:r>
              <a:rPr lang="mr-IN" dirty="0"/>
              <a:t>–</a:t>
            </a:r>
            <a:r>
              <a:rPr lang="en-US" dirty="0"/>
              <a:t> what is located there? In fact there was a lot around that area..</a:t>
            </a:r>
          </a:p>
          <a:p>
            <a:pPr marL="1028700" lvl="1" indent="-285750">
              <a:buFont typeface="Arial"/>
              <a:buChar char="•"/>
            </a:pPr>
            <a:r>
              <a:rPr lang="en-US" dirty="0"/>
              <a:t>Hotels</a:t>
            </a:r>
          </a:p>
          <a:p>
            <a:pPr marL="1028700" lvl="1" indent="-285750">
              <a:buFont typeface="Arial"/>
              <a:buChar char="•"/>
            </a:pPr>
            <a:r>
              <a:rPr lang="en-US" dirty="0"/>
              <a:t>Coffee Shops</a:t>
            </a:r>
          </a:p>
          <a:p>
            <a:pPr marL="1028700" lvl="1" indent="-285750">
              <a:buFont typeface="Arial"/>
              <a:buChar char="•"/>
            </a:pPr>
            <a:r>
              <a:rPr lang="en-US" dirty="0"/>
              <a:t> American Restaurants</a:t>
            </a:r>
          </a:p>
          <a:p>
            <a:pPr marL="1028700" lvl="1" indent="-285750">
              <a:buFont typeface="Arial"/>
              <a:buChar char="•"/>
            </a:pPr>
            <a:r>
              <a:rPr lang="en-US" dirty="0"/>
              <a:t>Greek Restaurants</a:t>
            </a:r>
          </a:p>
          <a:p>
            <a:pPr marL="1028700" lvl="1" indent="-285750">
              <a:buFont typeface="Arial"/>
              <a:buChar char="•"/>
            </a:pPr>
            <a:r>
              <a:rPr lang="en-US" dirty="0"/>
              <a:t>Bakeries</a:t>
            </a:r>
          </a:p>
          <a:p>
            <a:pPr marL="1028700" lvl="1" indent="-285750">
              <a:buFont typeface="Arial"/>
              <a:buChar char="•"/>
            </a:pPr>
            <a:r>
              <a:rPr lang="en-US" dirty="0"/>
              <a:t>Gyms</a:t>
            </a:r>
          </a:p>
          <a:p>
            <a:pPr marL="1028700" lvl="1" indent="-285750">
              <a:buFont typeface="Arial"/>
              <a:buChar char="•"/>
            </a:pPr>
            <a:r>
              <a:rPr lang="en-US" dirty="0"/>
              <a:t>Delis and more</a:t>
            </a:r>
          </a:p>
          <a:p>
            <a:endParaRPr lang="en-US" dirty="0"/>
          </a:p>
        </p:txBody>
      </p:sp>
    </p:spTree>
    <p:extLst>
      <p:ext uri="{BB962C8B-B14F-4D97-AF65-F5344CB8AC3E}">
        <p14:creationId xmlns:p14="http://schemas.microsoft.com/office/powerpoint/2010/main" val="205903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Anything Chinese related?</a:t>
            </a:r>
          </a:p>
        </p:txBody>
      </p:sp>
      <p:pic>
        <p:nvPicPr>
          <p:cNvPr id="5" name="Content Placeholder 4" descr="Screen Shot 2018-12-05 at 12.28.58 P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71875" y="2336969"/>
            <a:ext cx="3386138" cy="1882437"/>
          </a:xfrm>
        </p:spPr>
      </p:pic>
      <p:sp>
        <p:nvSpPr>
          <p:cNvPr id="4" name="Text Placeholder 3"/>
          <p:cNvSpPr>
            <a:spLocks noGrp="1"/>
          </p:cNvSpPr>
          <p:nvPr>
            <p:ph type="body" sz="half" idx="2"/>
          </p:nvPr>
        </p:nvSpPr>
        <p:spPr/>
        <p:txBody>
          <a:bodyPr>
            <a:normAutofit lnSpcReduction="10000"/>
          </a:bodyPr>
          <a:lstStyle/>
          <a:p>
            <a:r>
              <a:rPr lang="en-US" dirty="0"/>
              <a:t>It would appear Foggy Bottom has a bunch of businesses outside of Chines Restaurants but what about anything related to Chinese? When querying the API for things regarding Chinese  within 500 meters of Foggy Bottom it found offices, acupuncturists, churches and the closest Chinese restaurant it found was up near Lees Hill </a:t>
            </a:r>
            <a:r>
              <a:rPr lang="mr-IN" dirty="0"/>
              <a:t>–</a:t>
            </a:r>
            <a:r>
              <a:rPr lang="en-US" dirty="0"/>
              <a:t> 63 meters away. </a:t>
            </a:r>
          </a:p>
        </p:txBody>
      </p:sp>
    </p:spTree>
    <p:extLst>
      <p:ext uri="{BB962C8B-B14F-4D97-AF65-F5344CB8AC3E}">
        <p14:creationId xmlns:p14="http://schemas.microsoft.com/office/powerpoint/2010/main" val="278401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normAutofit fontScale="55000" lnSpcReduction="20000"/>
          </a:bodyPr>
          <a:lstStyle/>
          <a:p>
            <a:r>
              <a:rPr lang="en-US" dirty="0"/>
              <a:t>Based on the analysis done using Foursquare Data </a:t>
            </a:r>
            <a:r>
              <a:rPr lang="mr-IN" dirty="0"/>
              <a:t>–</a:t>
            </a:r>
            <a:r>
              <a:rPr lang="en-US" dirty="0"/>
              <a:t> It was seen that Foggy Bottom could be a good place to invest given the low competition of other Chinese restaurants and high margins of traffic. Foggy Bottom has various other establishments and this could be the best way of building a successful Chinese restaurant in the D.C area. </a:t>
            </a:r>
          </a:p>
        </p:txBody>
      </p:sp>
    </p:spTree>
    <p:extLst>
      <p:ext uri="{BB962C8B-B14F-4D97-AF65-F5344CB8AC3E}">
        <p14:creationId xmlns:p14="http://schemas.microsoft.com/office/powerpoint/2010/main" val="21628901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325</Words>
  <Application>Microsoft Office PowerPoint</Application>
  <PresentationFormat>On-screen Show (4:3)</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Mangal</vt:lpstr>
      <vt:lpstr>Trebuchet MS</vt:lpstr>
      <vt:lpstr>Wingdings 3</vt:lpstr>
      <vt:lpstr>Facet</vt:lpstr>
      <vt:lpstr>Coursera Capstone</vt:lpstr>
      <vt:lpstr>PowerPoint Presentation</vt:lpstr>
      <vt:lpstr>Foursquare Data</vt:lpstr>
      <vt:lpstr>Where is the competition?</vt:lpstr>
      <vt:lpstr>What is in Foggy Bottom?</vt:lpstr>
      <vt:lpstr>Anything Chinese related?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Captstone</dc:title>
  <dc:creator>Shannon Seefeld</dc:creator>
  <cp:lastModifiedBy>Sundaram, Karthikeyan G SOMIBM-IBM</cp:lastModifiedBy>
  <cp:revision>7</cp:revision>
  <dcterms:created xsi:type="dcterms:W3CDTF">2018-12-05T16:36:42Z</dcterms:created>
  <dcterms:modified xsi:type="dcterms:W3CDTF">2018-12-10T07:36:20Z</dcterms:modified>
</cp:coreProperties>
</file>