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663C-B505-CC32-048E-2E8207EB7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23057-E4E5-130C-E1BD-38AFAA2C7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3E15-394F-1183-B6D0-78CD6D3B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B6A-001B-4D86-935A-4D8E5449893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06FB7-5FE8-2BEE-2324-C41BEB62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ED79C-C326-43E4-21D0-9F22F682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6B5-7002-4837-B24B-A92DC3F3D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117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D6CE-B60A-AEF0-2245-5256B886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73F39-31D4-C0A1-DE48-E5092F119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F75F-8647-C7D2-3F58-62BDA03C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B6A-001B-4D86-935A-4D8E5449893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7EF06-363C-3CF3-FA4D-763F14AA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6D43-8BFC-85F3-AC7C-1A54D8A4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6B5-7002-4837-B24B-A92DC3F3D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14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4D6E3-EAAB-A78A-87CA-D20C78721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4E7A9-C1E9-9A8A-FCC6-4E4F1F2F8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C49B9-E5C6-4A87-B393-24F51A0E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B6A-001B-4D86-935A-4D8E5449893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B53D9-FB43-DC21-63DE-180792B8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F0840-13B0-8D54-2F2E-B782D770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6B5-7002-4837-B24B-A92DC3F3D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3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D358-C76B-6038-7476-FF4A57B0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42FC-D432-E8B2-93C8-019E0BC0B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0117F-F270-59B8-D016-C3184327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B6A-001B-4D86-935A-4D8E5449893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A0D4-51FB-759F-C4AF-1CCF0B3F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127E6-D52A-B8EB-BF62-317222CA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6B5-7002-4837-B24B-A92DC3F3D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1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6801-EB2D-F642-1CD1-2F006734C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0FA98-F533-8780-CDCB-882D22384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78CAF-07E7-0448-69F5-FB605B7D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B6A-001B-4D86-935A-4D8E5449893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0037A-A96D-4323-6C3B-3E8E7C54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4AC3C-F14E-9155-EE43-E788D838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6B5-7002-4837-B24B-A92DC3F3D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75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EEF1-0E1B-E071-6FDC-317949F8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AB00-E35D-4E2E-BF39-A959BD6C4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03282-EB36-D419-C8DF-3E03D542C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BC147-9028-4794-D334-CC5096EF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B6A-001B-4D86-935A-4D8E5449893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E3D02-0A7F-7771-15D4-A4D5EEE0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81C92-8A73-35BB-C86F-1D96F845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6B5-7002-4837-B24B-A92DC3F3D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2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DA7A-C730-D43A-1299-AEC320259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A64C4-5FF8-9033-EC35-6308F79BD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3CB7F-11CA-32C4-765E-29C4DECE5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C0C12D-EE33-822B-7CAE-E1E8207A4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2CC23A-01A6-7795-83E2-47A097FC9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1F523-E367-43F1-9F99-A8CC4C3A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B6A-001B-4D86-935A-4D8E5449893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27311D-D41B-0AF0-7834-6FDDA66A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DD6F0-B350-20F0-F00E-7041FA97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6B5-7002-4837-B24B-A92DC3F3D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06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0C3E-8146-F091-0A38-509CB4CB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FDCAE4-D7CB-B31E-D674-6BC9BACC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B6A-001B-4D86-935A-4D8E5449893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1DE0E-A07E-BE22-3624-6A0FA96D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D5072-0B12-88BD-CEDA-3433B2E1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6B5-7002-4837-B24B-A92DC3F3D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83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1BA9D-1774-E116-D51B-696D75E81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B6A-001B-4D86-935A-4D8E5449893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895B2-01DC-B28D-D6F3-45F2CAB3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0B91D-7966-5AD9-AA92-786DF263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6B5-7002-4837-B24B-A92DC3F3D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86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72FC-5759-1C4A-683B-46B5D879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61BB-DF22-2B83-1693-4AA6FD6F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D0131-08E5-0FEE-46F9-EC4746805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02255-6BB1-A7A6-7961-A948AEEC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B6A-001B-4D86-935A-4D8E5449893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4F73F-C040-574E-2620-58576B53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3BA33-A6BC-9F7F-CAEB-FA7C55B4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6B5-7002-4837-B24B-A92DC3F3D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4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3F51-B16A-81CD-51D9-B2549225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B53A0-277D-FE19-17C3-95DB07497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B38F-F0DD-CB90-19BD-E5F4774AB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282B5-F68E-B119-EAF6-A959513A4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0B6A-001B-4D86-935A-4D8E5449893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022B6-DC2B-1559-D1FA-45D919AEF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C9909-F2E4-02E5-849F-A3C66458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FE6B5-7002-4837-B24B-A92DC3F3D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42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2CF9D-23BA-1608-F7F3-09D781C2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644D7-A578-8703-193D-D1A9D5F47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800D5-ECD2-7B6D-AE88-323D4F05B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0B6A-001B-4D86-935A-4D8E5449893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1FAC-2114-5AE2-8532-9BC2A729B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B2BE8-8072-3E91-EDD4-D624581FC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FE6B5-7002-4837-B24B-A92DC3F3D4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4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7FF7-F760-2676-2C89-A5BD7D934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Chatbot for Multi-Format Documents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E28DA-51E0-09F8-56D7-AA2321F47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Architecture &amp; Flow</a:t>
            </a:r>
          </a:p>
          <a:p>
            <a:r>
              <a:rPr lang="en-IN" sz="1600" dirty="0"/>
              <a:t>A streamlined PDF chatbot using LangChain with HuggingFace embeddings, built for answering user queries from uploaded documents.</a:t>
            </a:r>
          </a:p>
        </p:txBody>
      </p:sp>
    </p:spTree>
    <p:extLst>
      <p:ext uri="{BB962C8B-B14F-4D97-AF65-F5344CB8AC3E}">
        <p14:creationId xmlns:p14="http://schemas.microsoft.com/office/powerpoint/2010/main" val="106100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DC75-732A-0984-FE07-341948AE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Architecture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B404F01-82FF-591D-5CE5-F6EFF0DA56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6646532"/>
              </p:ext>
            </p:extLst>
          </p:nvPr>
        </p:nvGraphicFramePr>
        <p:xfrm>
          <a:off x="838200" y="1857523"/>
          <a:ext cx="10687493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25995">
                  <a:extLst>
                    <a:ext uri="{9D8B030D-6E8A-4147-A177-3AD203B41FA5}">
                      <a16:colId xmlns:a16="http://schemas.microsoft.com/office/drawing/2014/main" val="87530427"/>
                    </a:ext>
                  </a:extLst>
                </a:gridCol>
                <a:gridCol w="8261498">
                  <a:extLst>
                    <a:ext uri="{9D8B030D-6E8A-4147-A177-3AD203B41FA5}">
                      <a16:colId xmlns:a16="http://schemas.microsoft.com/office/drawing/2014/main" val="148907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9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Loader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LangChain loader to extract and chunk from uploaded documents (PDF, DOCX etc.)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151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Embedding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Applies HuggingFace embeddings to convert chunks into vectors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884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Vector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Uses FAISS (Facebook AI Similarity Search) to store and retrieve relevant chunks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10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Prompt 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Combines query and retrieved chunks to guide the LLM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22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LLM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Uses DeepSeek Model via OpenRouter API with context-aware answers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44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/>
                        <a:t>Streamlit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For Frontend that sets for user interaction having page config, title, and description.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82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27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29E8-B206-D5A9-A892-DDF5C2D82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47F6-AC31-6509-977F-963704CF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5EABCC-E520-788A-DFB3-AEC78D7CC8E4}"/>
              </a:ext>
            </a:extLst>
          </p:cNvPr>
          <p:cNvSpPr/>
          <p:nvPr/>
        </p:nvSpPr>
        <p:spPr>
          <a:xfrm>
            <a:off x="838200" y="1690688"/>
            <a:ext cx="1892596" cy="75491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Input</a:t>
            </a:r>
          </a:p>
          <a:p>
            <a:pPr algn="ctr"/>
            <a:r>
              <a:rPr lang="en-IN" sz="1100" dirty="0"/>
              <a:t>(Document + Query)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7C44A2B-24F8-EC6C-8368-47A73A6EF33A}"/>
              </a:ext>
            </a:extLst>
          </p:cNvPr>
          <p:cNvSpPr/>
          <p:nvPr/>
        </p:nvSpPr>
        <p:spPr>
          <a:xfrm>
            <a:off x="3804683" y="1690688"/>
            <a:ext cx="2043223" cy="75491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Streamlit Frontend</a:t>
            </a:r>
          </a:p>
          <a:p>
            <a:pPr algn="ctr"/>
            <a:r>
              <a:rPr lang="en-IN" sz="1100" dirty="0"/>
              <a:t>(Upload  + Query)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E2BFAD-7B5C-37CD-B393-40AEFD1D0135}"/>
              </a:ext>
            </a:extLst>
          </p:cNvPr>
          <p:cNvSpPr/>
          <p:nvPr/>
        </p:nvSpPr>
        <p:spPr>
          <a:xfrm>
            <a:off x="6847367" y="1690686"/>
            <a:ext cx="1892596" cy="75491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Loader</a:t>
            </a:r>
          </a:p>
          <a:p>
            <a:pPr algn="ctr"/>
            <a:r>
              <a:rPr lang="en-IN" sz="1100" dirty="0"/>
              <a:t>(load + chunk text)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58D994-C9D9-95DB-CAE7-F0FAC9CD5BCF}"/>
              </a:ext>
            </a:extLst>
          </p:cNvPr>
          <p:cNvSpPr/>
          <p:nvPr/>
        </p:nvSpPr>
        <p:spPr>
          <a:xfrm>
            <a:off x="5553741" y="5265322"/>
            <a:ext cx="1892596" cy="75491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Final Response</a:t>
            </a:r>
            <a:br>
              <a:rPr lang="en-IN" dirty="0"/>
            </a:br>
            <a:r>
              <a:rPr lang="en-IN" sz="1100" dirty="0"/>
              <a:t>(Displayed back to the user)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7266F90-004B-FC0D-8534-C3239098F77D}"/>
              </a:ext>
            </a:extLst>
          </p:cNvPr>
          <p:cNvSpPr/>
          <p:nvPr/>
        </p:nvSpPr>
        <p:spPr>
          <a:xfrm>
            <a:off x="9675629" y="1690686"/>
            <a:ext cx="2158412" cy="75491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Embedding Process</a:t>
            </a:r>
          </a:p>
          <a:p>
            <a:pPr algn="ctr"/>
            <a:r>
              <a:rPr lang="en-IN" sz="1100" dirty="0"/>
              <a:t>(Vectorize chunks)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2DEB9E-D2D5-C758-50C8-BBBB5ACB44A6}"/>
              </a:ext>
            </a:extLst>
          </p:cNvPr>
          <p:cNvSpPr/>
          <p:nvPr/>
        </p:nvSpPr>
        <p:spPr>
          <a:xfrm>
            <a:off x="8582247" y="3567333"/>
            <a:ext cx="1892596" cy="75491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Vector Store</a:t>
            </a:r>
          </a:p>
          <a:p>
            <a:pPr algn="ctr"/>
            <a:r>
              <a:rPr lang="en-IN" sz="1100" dirty="0"/>
              <a:t>(Semantic Search)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202B59-CE47-9277-C207-C8484A24E719}"/>
              </a:ext>
            </a:extLst>
          </p:cNvPr>
          <p:cNvSpPr/>
          <p:nvPr/>
        </p:nvSpPr>
        <p:spPr>
          <a:xfrm>
            <a:off x="5553741" y="3540859"/>
            <a:ext cx="1892596" cy="75491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Prompt Template</a:t>
            </a:r>
          </a:p>
          <a:p>
            <a:pPr algn="ctr"/>
            <a:r>
              <a:rPr lang="en-IN" sz="1100" dirty="0"/>
              <a:t>(Query + Chunks)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9C267D8-D02C-4F25-230C-05F08259F1F0}"/>
              </a:ext>
            </a:extLst>
          </p:cNvPr>
          <p:cNvSpPr/>
          <p:nvPr/>
        </p:nvSpPr>
        <p:spPr>
          <a:xfrm>
            <a:off x="2422451" y="3567334"/>
            <a:ext cx="1892596" cy="75491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LLM</a:t>
            </a:r>
          </a:p>
          <a:p>
            <a:pPr algn="ctr"/>
            <a:r>
              <a:rPr lang="en-IN" sz="1100" dirty="0"/>
              <a:t>(QA Generation)</a:t>
            </a:r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43E8B7F-0F57-61C2-E9B6-D5D22C0E9E09}"/>
              </a:ext>
            </a:extLst>
          </p:cNvPr>
          <p:cNvSpPr/>
          <p:nvPr/>
        </p:nvSpPr>
        <p:spPr>
          <a:xfrm>
            <a:off x="2806995" y="1924493"/>
            <a:ext cx="893135" cy="23391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74CFE1A-7EBF-D47E-9B4B-57915584CFA2}"/>
              </a:ext>
            </a:extLst>
          </p:cNvPr>
          <p:cNvSpPr/>
          <p:nvPr/>
        </p:nvSpPr>
        <p:spPr>
          <a:xfrm>
            <a:off x="8761228" y="1959935"/>
            <a:ext cx="893135" cy="23391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D7EF539-0E55-F651-F850-84468FD42B7F}"/>
              </a:ext>
            </a:extLst>
          </p:cNvPr>
          <p:cNvSpPr/>
          <p:nvPr/>
        </p:nvSpPr>
        <p:spPr>
          <a:xfrm>
            <a:off x="5901069" y="1959935"/>
            <a:ext cx="893135" cy="23391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7DBC9E8F-7D1A-35D2-49E9-14D42BF135B4}"/>
              </a:ext>
            </a:extLst>
          </p:cNvPr>
          <p:cNvSpPr/>
          <p:nvPr/>
        </p:nvSpPr>
        <p:spPr>
          <a:xfrm>
            <a:off x="7570381" y="3771158"/>
            <a:ext cx="882503" cy="228816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099AA44F-C531-BD1F-8F47-C4624BE4F402}"/>
              </a:ext>
            </a:extLst>
          </p:cNvPr>
          <p:cNvSpPr/>
          <p:nvPr/>
        </p:nvSpPr>
        <p:spPr>
          <a:xfrm>
            <a:off x="4439091" y="3781899"/>
            <a:ext cx="882503" cy="228816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0008F75E-4119-A4AA-CE1C-0FCE6F56ED90}"/>
              </a:ext>
            </a:extLst>
          </p:cNvPr>
          <p:cNvSpPr/>
          <p:nvPr/>
        </p:nvSpPr>
        <p:spPr>
          <a:xfrm rot="10800000">
            <a:off x="10604205" y="2562447"/>
            <a:ext cx="591878" cy="1484542"/>
          </a:xfrm>
          <a:prstGeom prst="ben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Arrow: Bent-Up 26">
            <a:extLst>
              <a:ext uri="{FF2B5EF4-FFF2-40B4-BE49-F238E27FC236}">
                <a16:creationId xmlns:a16="http://schemas.microsoft.com/office/drawing/2014/main" id="{A730003D-2511-1E31-D0AB-889589A7436D}"/>
              </a:ext>
            </a:extLst>
          </p:cNvPr>
          <p:cNvSpPr/>
          <p:nvPr/>
        </p:nvSpPr>
        <p:spPr>
          <a:xfrm rot="5400000">
            <a:off x="3629192" y="4145699"/>
            <a:ext cx="1371709" cy="2043225"/>
          </a:xfrm>
          <a:prstGeom prst="bentUpArrow">
            <a:avLst>
              <a:gd name="adj1" fmla="val 11823"/>
              <a:gd name="adj2" fmla="val 13373"/>
              <a:gd name="adj3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2B04D-0311-14F1-4EAD-4AB3B7B8E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263F-01C9-C630-3BAE-67BDA2BC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55"/>
            <a:ext cx="8592879" cy="381305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Screenshots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85302D-7EE7-36C5-DEE9-702DD98B4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7952"/>
            <a:ext cx="4088777" cy="271790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FDE135-0FE9-6626-BD6F-FAD46CEA5F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96" y="997952"/>
            <a:ext cx="4482975" cy="2767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B60DEB-A60F-01A4-BFE9-A67A9995D7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72202"/>
            <a:ext cx="4088777" cy="2743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CDDC5F-9A33-B7E9-B5DE-4A7FCB2728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96" y="4072202"/>
            <a:ext cx="4482975" cy="27273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D60F68-CF05-3425-BFE6-927FA777F99E}"/>
              </a:ext>
            </a:extLst>
          </p:cNvPr>
          <p:cNvSpPr txBox="1"/>
          <p:nvPr/>
        </p:nvSpPr>
        <p:spPr>
          <a:xfrm>
            <a:off x="838200" y="659398"/>
            <a:ext cx="177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Home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0D0D7-6CEE-6912-36A5-CBB72B44DEA1}"/>
              </a:ext>
            </a:extLst>
          </p:cNvPr>
          <p:cNvSpPr txBox="1"/>
          <p:nvPr/>
        </p:nvSpPr>
        <p:spPr>
          <a:xfrm>
            <a:off x="5902842" y="3765104"/>
            <a:ext cx="177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E91E75-DB8F-4A0C-AAA4-CCACEBF18E03}"/>
              </a:ext>
            </a:extLst>
          </p:cNvPr>
          <p:cNvSpPr txBox="1"/>
          <p:nvPr/>
        </p:nvSpPr>
        <p:spPr>
          <a:xfrm>
            <a:off x="5990096" y="674592"/>
            <a:ext cx="177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User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655B16-15F4-D26B-10E2-F246F0FB1759}"/>
              </a:ext>
            </a:extLst>
          </p:cNvPr>
          <p:cNvSpPr txBox="1"/>
          <p:nvPr/>
        </p:nvSpPr>
        <p:spPr>
          <a:xfrm>
            <a:off x="742507" y="3765104"/>
            <a:ext cx="177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User Query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03C43CFD-D0DA-9E15-F277-6F69A9EB6C4A}"/>
              </a:ext>
            </a:extLst>
          </p:cNvPr>
          <p:cNvSpPr/>
          <p:nvPr/>
        </p:nvSpPr>
        <p:spPr>
          <a:xfrm>
            <a:off x="3987209" y="265814"/>
            <a:ext cx="2275368" cy="408778"/>
          </a:xfrm>
          <a:prstGeom prst="chevr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PDF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21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230FE-ED1A-8609-CB3F-BDF5C6734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ED07-FAF6-E6D0-5295-254E87B9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55"/>
            <a:ext cx="8592879" cy="381305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Screenshots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C33D73-C020-CC04-2BFE-75D73FD45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7952"/>
            <a:ext cx="4088777" cy="271790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409D23-DD6F-ECA1-FE23-80B77C6A2CA8}"/>
              </a:ext>
            </a:extLst>
          </p:cNvPr>
          <p:cNvSpPr txBox="1"/>
          <p:nvPr/>
        </p:nvSpPr>
        <p:spPr>
          <a:xfrm>
            <a:off x="838200" y="659398"/>
            <a:ext cx="177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Home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C5D67-1A5B-6641-BA53-493C9B051F86}"/>
              </a:ext>
            </a:extLst>
          </p:cNvPr>
          <p:cNvSpPr txBox="1"/>
          <p:nvPr/>
        </p:nvSpPr>
        <p:spPr>
          <a:xfrm>
            <a:off x="5902842" y="3765104"/>
            <a:ext cx="177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E941C0-2DBF-522E-EACC-D1D4560952CF}"/>
              </a:ext>
            </a:extLst>
          </p:cNvPr>
          <p:cNvSpPr txBox="1"/>
          <p:nvPr/>
        </p:nvSpPr>
        <p:spPr>
          <a:xfrm>
            <a:off x="5990096" y="674592"/>
            <a:ext cx="177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User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62DBF6-2F86-593B-E99F-F24E2104485B}"/>
              </a:ext>
            </a:extLst>
          </p:cNvPr>
          <p:cNvSpPr txBox="1"/>
          <p:nvPr/>
        </p:nvSpPr>
        <p:spPr>
          <a:xfrm>
            <a:off x="742507" y="3765104"/>
            <a:ext cx="177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User Query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4FD9865A-3542-3D01-8D28-0B61E5782DDE}"/>
              </a:ext>
            </a:extLst>
          </p:cNvPr>
          <p:cNvSpPr/>
          <p:nvPr/>
        </p:nvSpPr>
        <p:spPr>
          <a:xfrm>
            <a:off x="3987209" y="265814"/>
            <a:ext cx="2275368" cy="408778"/>
          </a:xfrm>
          <a:prstGeom prst="chevr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CSV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A3F277-DFB0-CE31-C3FD-8D9DAA922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096" y="961928"/>
            <a:ext cx="4892353" cy="27409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00AF1E2-5C71-4B25-4D2D-AE2296BA6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02" y="4036845"/>
            <a:ext cx="10000001" cy="281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8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EB13C-4930-CFDB-EB23-AA6C1E235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8163-6D4D-5195-5385-81ABF1A1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955"/>
            <a:ext cx="8592879" cy="381305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Screenshots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FA496F-0CAD-87E1-7C77-C5F3C7CF1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7952"/>
            <a:ext cx="4088777" cy="271790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3B3B70-56E4-1359-26A7-52481D8BF858}"/>
              </a:ext>
            </a:extLst>
          </p:cNvPr>
          <p:cNvSpPr txBox="1"/>
          <p:nvPr/>
        </p:nvSpPr>
        <p:spPr>
          <a:xfrm>
            <a:off x="838200" y="659398"/>
            <a:ext cx="177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Home Page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C3D38-98FB-0DD5-E135-1EFD3433AD4C}"/>
              </a:ext>
            </a:extLst>
          </p:cNvPr>
          <p:cNvSpPr txBox="1"/>
          <p:nvPr/>
        </p:nvSpPr>
        <p:spPr>
          <a:xfrm>
            <a:off x="5902842" y="3765104"/>
            <a:ext cx="177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Response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1F85AB-5B54-97CE-81A3-6FA8EE48E403}"/>
              </a:ext>
            </a:extLst>
          </p:cNvPr>
          <p:cNvSpPr txBox="1"/>
          <p:nvPr/>
        </p:nvSpPr>
        <p:spPr>
          <a:xfrm>
            <a:off x="5990096" y="674592"/>
            <a:ext cx="177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User Input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072B85-6F1C-3F0F-C394-C211BEFCE379}"/>
              </a:ext>
            </a:extLst>
          </p:cNvPr>
          <p:cNvSpPr txBox="1"/>
          <p:nvPr/>
        </p:nvSpPr>
        <p:spPr>
          <a:xfrm>
            <a:off x="742507" y="3765104"/>
            <a:ext cx="1777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User Query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FA7C15CF-6CBD-C9DF-DB5E-1189C1D4B365}"/>
              </a:ext>
            </a:extLst>
          </p:cNvPr>
          <p:cNvSpPr/>
          <p:nvPr/>
        </p:nvSpPr>
        <p:spPr>
          <a:xfrm>
            <a:off x="3987209" y="265814"/>
            <a:ext cx="2275368" cy="408778"/>
          </a:xfrm>
          <a:prstGeom prst="chevr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DOCX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10B33-5BDF-49FD-4DB7-7CCEAD8AD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99" y="997952"/>
            <a:ext cx="4318167" cy="2717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EBB95A-5C92-FC1F-2DB8-61ECB1031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03658"/>
            <a:ext cx="4089932" cy="2679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AF0571-77F4-220F-33C3-31CA49496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929" y="4103659"/>
            <a:ext cx="4706257" cy="26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13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193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Chatbot for Multi-Format Documents</vt:lpstr>
      <vt:lpstr>Architecture</vt:lpstr>
      <vt:lpstr>Flow</vt:lpstr>
      <vt:lpstr>Screenshots</vt:lpstr>
      <vt:lpstr>Screenshots</vt:lpstr>
      <vt:lpstr>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r</dc:creator>
  <cp:lastModifiedBy>karthik r</cp:lastModifiedBy>
  <cp:revision>3</cp:revision>
  <dcterms:created xsi:type="dcterms:W3CDTF">2025-07-31T09:55:50Z</dcterms:created>
  <dcterms:modified xsi:type="dcterms:W3CDTF">2025-07-31T10:31:25Z</dcterms:modified>
</cp:coreProperties>
</file>