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72" r:id="rId2"/>
    <p:sldId id="273" r:id="rId3"/>
    <p:sldId id="278" r:id="rId4"/>
    <p:sldId id="279" r:id="rId5"/>
    <p:sldId id="280" r:id="rId6"/>
    <p:sldId id="274" r:id="rId7"/>
    <p:sldId id="275" r:id="rId8"/>
    <p:sldId id="276" r:id="rId9"/>
    <p:sldId id="277" r:id="rId10"/>
    <p:sldId id="281" r:id="rId11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834" autoAdjust="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3C03C-F128-4D77-8177-A57732A67E39}" type="datetime2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2018年5月3日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5ACC1-7210-4F0A-BEEB-8EC885077F20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0653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DF2C87C-757E-4C70-9F14-5785D5A3EB9B}" type="datetime2">
              <a:rPr lang="zh-TW" altLang="en-US" smtClean="0"/>
              <a:pPr/>
              <a:t>2018年5月3日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93B0CF2-7F87-4E02-A248-870047730F99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791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50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0194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7611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988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矩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cxnSp>
          <p:nvCxnSpPr>
            <p:cNvPr id="7" name="直線接點​​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接點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kumimoji="0" lang="zh-TW" altLang="en-US" noProof="0" dirty="0"/>
          </a:p>
        </p:txBody>
      </p:sp>
      <p:sp>
        <p:nvSpPr>
          <p:cNvPr id="30" name="日期預留位置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176010F5-1FDB-4412-9DA5-0DC277F3AA47}" type="datetime2">
              <a:rPr lang="zh-TW" altLang="en-US" smtClean="0"/>
              <a:pPr/>
              <a:t>2018年5月3日</a:t>
            </a:fld>
            <a:endParaRPr lang="zh-TW" altLang="en-US" dirty="0"/>
          </a:p>
        </p:txBody>
      </p:sp>
      <p:sp>
        <p:nvSpPr>
          <p:cNvPr id="19" name="頁尾預留位置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856E54-3F8D-429F-92B0-552EFC395570}" type="datetime2">
              <a:rPr lang="zh-TW" altLang="en-US" smtClean="0"/>
              <a:pPr/>
              <a:t>2018年5月3日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BC2E8B-FC54-48F9-A7AF-9A7E3F43F4EC}" type="datetime2">
              <a:rPr lang="zh-TW" altLang="en-US" smtClean="0"/>
              <a:pPr/>
              <a:t>2018年5月3日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32A294-16A4-4EBE-BAE1-F92EFB453A48}" type="datetime2">
              <a:rPr lang="zh-TW" altLang="en-US" smtClean="0"/>
              <a:pPr/>
              <a:t>2018年5月3日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F135DD-489F-40F6-9DF5-0023BF78E97D}" type="datetime2">
              <a:rPr lang="zh-TW" altLang="en-US" smtClean="0"/>
              <a:pPr/>
              <a:t>2018年5月3日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16C209C4-ED81-4BB2-901D-6F9161800EE0}" type="datetime2">
              <a:rPr lang="zh-TW" altLang="en-US" smtClean="0"/>
              <a:pPr/>
              <a:t>2018年5月3日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00FEF3-3DB6-4A7C-AB4D-ACE4B86A9E82}" type="datetime2">
              <a:rPr lang="zh-TW" altLang="en-US" smtClean="0"/>
              <a:pPr/>
              <a:t>2018年5月3日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5927D5-6AF4-4517-AA98-65218CDB69F3}" type="datetime2">
              <a:rPr lang="zh-TW" altLang="en-US" smtClean="0"/>
              <a:pPr/>
              <a:t>2018年5月3日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6FC618-F0E5-4989-AF68-72D3D428384C}" type="datetime2">
              <a:rPr lang="zh-TW" altLang="en-US" smtClean="0"/>
              <a:pPr/>
              <a:t>2018年5月3日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A1821B-84B2-4BCF-9103-D9BA6B63AE5A}" type="datetime2">
              <a:rPr lang="zh-TW" altLang="en-US" smtClean="0"/>
              <a:pPr/>
              <a:t>2018年5月3日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29EDC9E-0ED5-49F5-AB3A-F546F39FF920}" type="datetime2">
              <a:rPr lang="zh-TW" altLang="en-US" smtClean="0"/>
              <a:pPr/>
              <a:t>2018年5月3日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  <p:sp>
        <p:nvSpPr>
          <p:cNvPr id="11" name="手繪多邊形​​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矩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手繪多邊形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細明體" panose="02020509000000000000" pitchFamily="49" charset="-120"/>
                  <a:ea typeface="細明體" panose="02020509000000000000" pitchFamily="49" charset="-120"/>
                  <a:cs typeface="+mn-cs"/>
                </a:endParaRPr>
              </a:p>
            </p:txBody>
          </p:sp>
          <p:sp>
            <p:nvSpPr>
              <p:cNvPr id="29" name="手繪多邊形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細明體" panose="02020509000000000000" pitchFamily="49" charset="-120"/>
                  <a:ea typeface="細明體" panose="02020509000000000000" pitchFamily="49" charset="-120"/>
                  <a:cs typeface="+mn-cs"/>
                </a:endParaRPr>
              </a:p>
            </p:txBody>
          </p:sp>
          <p:grpSp>
            <p:nvGrpSpPr>
              <p:cNvPr id="31" name="群組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手繪多邊形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zh-TW" altLang="en-US" sz="1800" noProof="0" dirty="0">
                    <a:latin typeface="細明體" panose="02020509000000000000" pitchFamily="49" charset="-120"/>
                    <a:ea typeface="細明體" panose="02020509000000000000" pitchFamily="49" charset="-120"/>
                  </a:endParaRPr>
                </a:p>
              </p:txBody>
            </p:sp>
            <p:sp>
              <p:nvSpPr>
                <p:cNvPr id="33" name="手繪多邊形​​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zh-TW" altLang="en-US" sz="1800" noProof="0" dirty="0">
                    <a:latin typeface="細明體" panose="02020509000000000000" pitchFamily="49" charset="-120"/>
                    <a:ea typeface="細明體" panose="02020509000000000000" pitchFamily="49" charset="-120"/>
                  </a:endParaRPr>
                </a:p>
              </p:txBody>
            </p:sp>
          </p:grpSp>
        </p:grpSp>
      </p:grpSp>
      <p:sp>
        <p:nvSpPr>
          <p:cNvPr id="9" name="標題預留位置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30" name="文字預留位置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TW" altLang="en-US" noProof="0" dirty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dirty="0" smtClean="0"/>
              <a:t>第二層</a:t>
            </a:r>
          </a:p>
          <a:p>
            <a:pPr lvl="2" rtl="0" eaLnBrk="1" latinLnBrk="0" hangingPunct="1"/>
            <a:r>
              <a:rPr lang="zh-TW" altLang="en-US" noProof="0" dirty="0" smtClean="0"/>
              <a:t>第三層</a:t>
            </a:r>
          </a:p>
          <a:p>
            <a:pPr lvl="3" rtl="0" eaLnBrk="1" latinLnBrk="0" hangingPunct="1"/>
            <a:r>
              <a:rPr lang="zh-TW" altLang="en-US" noProof="0" dirty="0" smtClean="0"/>
              <a:t>第四層</a:t>
            </a:r>
          </a:p>
          <a:p>
            <a:pPr lvl="4" rtl="0" eaLnBrk="1" latinLnBrk="0" hangingPunct="1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10" name="日期預留位置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0565B32-B448-4814-A34B-8E4078D6BFB9}" type="datetime2">
              <a:rPr lang="zh-TW" altLang="en-US" smtClean="0"/>
              <a:pPr/>
              <a:t>2018年5月3日</a:t>
            </a:fld>
            <a:endParaRPr lang="zh-TW" altLang="en-US" dirty="0"/>
          </a:p>
        </p:txBody>
      </p:sp>
      <p:sp>
        <p:nvSpPr>
          <p:cNvPr id="22" name="頁尾預留位置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  <p:sp>
        <p:nvSpPr>
          <p:cNvPr id="18" name="投影片編號預留位置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我的個人網頁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軟體三 蘇信嘉 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410477020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謝謝大家的聆聽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2936382"/>
            <a:ext cx="10972800" cy="28333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96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Q</a:t>
            </a:r>
            <a:r>
              <a:rPr lang="en-US" altLang="zh-TW" sz="7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&amp;</a:t>
            </a:r>
            <a:r>
              <a:rPr lang="en-US" altLang="zh-TW" sz="96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A</a:t>
            </a:r>
            <a:endParaRPr lang="zh-TW" altLang="en-US" sz="96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524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sym typeface="新細明體" panose="02020500000000000000" pitchFamily="18" charset="-120"/>
              </a:rPr>
              <a:t>1.</a:t>
            </a:r>
            <a:r>
              <a:rPr lang="zh-TW" altLang="en-US" dirty="0" smtClean="0">
                <a:latin typeface="新細明體" panose="02020500000000000000" pitchFamily="18" charset="-120"/>
                <a:sym typeface="新細明體" panose="02020500000000000000" pitchFamily="18" charset="-120"/>
              </a:rPr>
              <a:t>個人網頁</a:t>
            </a:r>
            <a:r>
              <a:rPr lang="zh-TW" altLang="en-US" dirty="0">
                <a:latin typeface="新細明體" panose="02020500000000000000" pitchFamily="18" charset="-120"/>
                <a:sym typeface="新細明體" panose="02020500000000000000" pitchFamily="18" charset="-120"/>
              </a:rPr>
              <a:t>介紹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新細明體" panose="02020500000000000000" pitchFamily="18" charset="-120"/>
              </a:rPr>
              <a:t>進站畫面</a:t>
            </a:r>
            <a:endParaRPr lang="en-US" altLang="zh-TW" dirty="0" smtClean="0">
              <a:sym typeface="新細明體" panose="02020500000000000000" pitchFamily="18" charset="-120"/>
            </a:endParaRPr>
          </a:p>
          <a:p>
            <a:pPr rtl="0"/>
            <a:endParaRPr lang="en-US" altLang="zh-TW" dirty="0" smtClean="0">
              <a:sym typeface="新細明體" panose="02020500000000000000" pitchFamily="18" charset="-120"/>
            </a:endParaRPr>
          </a:p>
          <a:p>
            <a:pPr rtl="0"/>
            <a:r>
              <a:rPr lang="zh-TW" altLang="en-US" dirty="0" smtClean="0">
                <a:sym typeface="新細明體" panose="02020500000000000000" pitchFamily="18" charset="-120"/>
              </a:rPr>
              <a:t>自我介紹</a:t>
            </a:r>
            <a:endParaRPr lang="en-US" altLang="zh-TW" dirty="0" smtClean="0">
              <a:sym typeface="新細明體" panose="02020500000000000000" pitchFamily="18" charset="-120"/>
            </a:endParaRPr>
          </a:p>
          <a:p>
            <a:pPr rtl="0"/>
            <a:endParaRPr lang="zh-TW" altLang="en-US" dirty="0" smtClean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  <a:p>
            <a:pPr rtl="0"/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介紹喜愛的歌手</a:t>
            </a:r>
            <a:endParaRPr lang="en-US" altLang="zh-TW" dirty="0" smtClean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  <a:p>
            <a:pPr rtl="0"/>
            <a:endParaRPr lang="zh-TW" altLang="en-US" dirty="0" smtClean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  <a:p>
            <a:pPr rtl="0"/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悄悄話頁面</a:t>
            </a:r>
          </a:p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106" y="2141542"/>
            <a:ext cx="7669923" cy="35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1.1</a:t>
            </a:r>
            <a:r>
              <a:rPr lang="zh-TW" altLang="en-US" dirty="0" smtClean="0"/>
              <a:t> 自我介紹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657" y="2047689"/>
            <a:ext cx="9012685" cy="454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0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1.2</a:t>
            </a:r>
            <a:r>
              <a:rPr lang="zh-TW" altLang="en-US" dirty="0" smtClean="0"/>
              <a:t> </a:t>
            </a:r>
            <a:r>
              <a:rPr lang="zh-TW" altLang="en-US" dirty="0" smtClean="0">
                <a:sym typeface="新細明體" panose="02020500000000000000" pitchFamily="18" charset="-120"/>
              </a:rPr>
              <a:t>介紹</a:t>
            </a:r>
            <a:r>
              <a:rPr lang="zh-TW" altLang="en-US" dirty="0">
                <a:sym typeface="新細明體" panose="02020500000000000000" pitchFamily="18" charset="-120"/>
              </a:rPr>
              <a:t>喜愛的</a:t>
            </a:r>
            <a:r>
              <a:rPr lang="zh-TW" altLang="en-US" dirty="0" smtClean="0">
                <a:sym typeface="新細明體" panose="02020500000000000000" pitchFamily="18" charset="-120"/>
              </a:rPr>
              <a:t>歌手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94" y="1973799"/>
            <a:ext cx="9001011" cy="46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5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1.3</a:t>
            </a:r>
            <a:r>
              <a:rPr lang="zh-TW" altLang="en-US" dirty="0" smtClean="0"/>
              <a:t> 悄悄話頁面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344" y="1999557"/>
            <a:ext cx="9173312" cy="46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7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sym typeface="新細明體" panose="02020500000000000000" pitchFamily="18" charset="-120"/>
              </a:rPr>
              <a:t>2.</a:t>
            </a:r>
            <a:r>
              <a:rPr lang="zh-TW" altLang="en-US" dirty="0" smtClean="0">
                <a:latin typeface="新細明體" panose="02020500000000000000" pitchFamily="18" charset="-120"/>
                <a:sym typeface="新細明體" panose="02020500000000000000" pitchFamily="18" charset="-120"/>
              </a:rPr>
              <a:t>使用技術</a:t>
            </a:r>
            <a:r>
              <a:rPr lang="zh-TW" altLang="en-US" dirty="0">
                <a:latin typeface="新細明體" panose="02020500000000000000" pitchFamily="18" charset="-120"/>
                <a:sym typeface="新細明體" panose="02020500000000000000" pitchFamily="18" charset="-120"/>
              </a:rPr>
              <a:t>介紹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HTML5</a:t>
            </a:r>
          </a:p>
          <a:p>
            <a:pPr rtl="0"/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JavaScript</a:t>
            </a:r>
          </a:p>
          <a:p>
            <a:pPr rtl="0"/>
            <a:r>
              <a:rPr lang="en-US" altLang="zh-TW" dirty="0" smtClean="0">
                <a:sym typeface="新細明體" panose="02020500000000000000" pitchFamily="18" charset="-120"/>
              </a:rPr>
              <a:t>CSS3</a:t>
            </a:r>
          </a:p>
          <a:p>
            <a:pPr lvl="1"/>
            <a:r>
              <a:rPr lang="zh-TW" altLang="en-US" dirty="0" smtClean="0">
                <a:sym typeface="新細明體" panose="02020500000000000000" pitchFamily="18" charset="-120"/>
              </a:rPr>
              <a:t>有用來製作動畫效果。</a:t>
            </a:r>
            <a:endParaRPr lang="en-US" altLang="zh-TW" dirty="0" smtClean="0">
              <a:sym typeface="新細明體" panose="02020500000000000000" pitchFamily="18" charset="-120"/>
            </a:endParaRPr>
          </a:p>
          <a:p>
            <a:r>
              <a:rPr lang="en-US" altLang="zh-TW" dirty="0" smtClean="0"/>
              <a:t>Bootstrap 4</a:t>
            </a:r>
          </a:p>
          <a:p>
            <a:r>
              <a:rPr lang="en-US" altLang="zh-TW" dirty="0" smtClean="0"/>
              <a:t>jQuery</a:t>
            </a:r>
          </a:p>
          <a:p>
            <a:r>
              <a:rPr lang="en-US" altLang="zh-TW" dirty="0" smtClean="0"/>
              <a:t>AJAX</a:t>
            </a:r>
            <a:endParaRPr lang="en-US" altLang="zh-TW" dirty="0"/>
          </a:p>
          <a:p>
            <a:pPr rtl="0"/>
            <a:endParaRPr lang="en-US" altLang="zh-TW" dirty="0" smtClean="0">
              <a:sym typeface="新細明體" panose="02020500000000000000" pitchFamily="18" charset="-120"/>
            </a:endParaRPr>
          </a:p>
          <a:p>
            <a:pPr rtl="0"/>
            <a:endParaRPr lang="zh-TW" altLang="en-US" dirty="0" smtClean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sym typeface="新細明體" panose="02020500000000000000" pitchFamily="18" charset="-120"/>
              </a:rPr>
              <a:t>3.</a:t>
            </a:r>
            <a:r>
              <a:rPr lang="zh-TW" altLang="en-US" dirty="0" smtClean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使用工具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Visual Studi</a:t>
            </a:r>
            <a:r>
              <a:rPr lang="en-US" altLang="zh-TW" dirty="0" smtClean="0">
                <a:sym typeface="新細明體" panose="02020500000000000000" pitchFamily="18" charset="-120"/>
              </a:rPr>
              <a:t>o 2015</a:t>
            </a:r>
          </a:p>
          <a:p>
            <a:pPr rtl="0"/>
            <a:endParaRPr lang="en-US" altLang="zh-TW" dirty="0">
              <a:sym typeface="新細明體" panose="02020500000000000000" pitchFamily="18" charset="-120"/>
            </a:endParaRPr>
          </a:p>
          <a:p>
            <a:pPr rtl="0"/>
            <a:endParaRPr lang="en-US" altLang="zh-TW" dirty="0" smtClean="0">
              <a:sym typeface="新細明體" panose="02020500000000000000" pitchFamily="18" charset="-120"/>
            </a:endParaRPr>
          </a:p>
          <a:p>
            <a:pPr rtl="0"/>
            <a:endParaRPr lang="en-US" altLang="zh-TW" dirty="0">
              <a:sym typeface="新細明體" panose="02020500000000000000" pitchFamily="18" charset="-120"/>
            </a:endParaRPr>
          </a:p>
          <a:p>
            <a:pPr rtl="0"/>
            <a:endParaRPr lang="en-US" altLang="zh-TW" dirty="0" smtClean="0">
              <a:sym typeface="新細明體" panose="02020500000000000000" pitchFamily="18" charset="-120"/>
            </a:endParaRPr>
          </a:p>
          <a:p>
            <a:pPr rtl="0"/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IIS(Internet Information Services)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244" y="1847088"/>
            <a:ext cx="4344473" cy="23407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425" y="4482161"/>
            <a:ext cx="4534583" cy="232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sym typeface="新細明體" panose="02020500000000000000" pitchFamily="18" charset="-120"/>
              </a:rPr>
              <a:t>4.</a:t>
            </a:r>
            <a:r>
              <a:rPr lang="zh-TW" altLang="en-US" dirty="0" smtClean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資料來源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W3Schools</a:t>
            </a:r>
          </a:p>
          <a:p>
            <a:pPr rtl="0"/>
            <a:endParaRPr lang="en-US" altLang="zh-TW" dirty="0" smtClean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  <a:p>
            <a:pPr rtl="0"/>
            <a:r>
              <a:rPr lang="zh-TW" altLang="en-US" dirty="0" smtClean="0">
                <a:sym typeface="新細明體" panose="02020500000000000000" pitchFamily="18" charset="-120"/>
              </a:rPr>
              <a:t>網路</a:t>
            </a:r>
            <a:endParaRPr lang="en-US" altLang="zh-TW" dirty="0" smtClean="0">
              <a:sym typeface="新細明體" panose="02020500000000000000" pitchFamily="18" charset="-120"/>
            </a:endParaRPr>
          </a:p>
          <a:p>
            <a:pPr rtl="0"/>
            <a:endParaRPr lang="en-US" altLang="zh-TW" dirty="0" smtClean="0">
              <a:sym typeface="新細明體" panose="02020500000000000000" pitchFamily="18" charset="-120"/>
            </a:endParaRPr>
          </a:p>
          <a:p>
            <a:pPr rtl="0"/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感謝</a:t>
            </a:r>
            <a:r>
              <a:rPr lang="zh-TW" altLang="en-US" b="1" u="sng" dirty="0" smtClean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普皓群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的指導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sym typeface="新細明體" panose="02020500000000000000" pitchFamily="18" charset="-120"/>
              </a:rPr>
              <a:t>5.</a:t>
            </a:r>
            <a:r>
              <a:rPr lang="zh-TW" altLang="en-US" dirty="0" smtClean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網頁程式碼</a:t>
            </a:r>
            <a:r>
              <a:rPr lang="en-US" altLang="zh-TW" dirty="0" smtClean="0">
                <a:sym typeface="新細明體" panose="02020500000000000000" pitchFamily="18" charset="-120"/>
              </a:rPr>
              <a:t>(</a:t>
            </a:r>
            <a:r>
              <a:rPr lang="zh-TW" altLang="en-US" dirty="0" smtClean="0">
                <a:sym typeface="新細明體" panose="02020500000000000000" pitchFamily="18" charset="-120"/>
              </a:rPr>
              <a:t>現場</a:t>
            </a:r>
            <a:r>
              <a:rPr lang="en-US" altLang="zh-TW" dirty="0" smtClean="0">
                <a:sym typeface="新細明體" panose="02020500000000000000" pitchFamily="18" charset="-120"/>
              </a:rPr>
              <a:t>Demo)</a:t>
            </a:r>
            <a:endParaRPr lang="zh-TW" altLang="en-US" dirty="0">
              <a:sym typeface="新細明體" panose="02020500000000000000" pitchFamily="18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2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個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html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檔</a:t>
            </a:r>
            <a:endParaRPr lang="en-US" altLang="zh-TW" dirty="0" smtClean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  <a:p>
            <a:pPr rtl="0"/>
            <a:r>
              <a:rPr lang="en-US" altLang="zh-TW" dirty="0" smtClean="0">
                <a:sym typeface="新細明體" panose="02020500000000000000" pitchFamily="18" charset="-120"/>
              </a:rPr>
              <a:t>2</a:t>
            </a:r>
            <a:r>
              <a:rPr lang="zh-TW" altLang="en-US" dirty="0" smtClean="0">
                <a:sym typeface="新細明體" panose="02020500000000000000" pitchFamily="18" charset="-120"/>
              </a:rPr>
              <a:t>個</a:t>
            </a:r>
            <a:r>
              <a:rPr lang="en-US" altLang="zh-TW" dirty="0" err="1" smtClean="0">
                <a:sym typeface="新細明體" panose="02020500000000000000" pitchFamily="18" charset="-120"/>
              </a:rPr>
              <a:t>js</a:t>
            </a:r>
            <a:r>
              <a:rPr lang="zh-TW" altLang="en-US" dirty="0" smtClean="0">
                <a:sym typeface="新細明體" panose="02020500000000000000" pitchFamily="18" charset="-120"/>
              </a:rPr>
              <a:t>檔</a:t>
            </a:r>
            <a:endParaRPr lang="en-US" altLang="zh-TW" dirty="0" smtClean="0">
              <a:sym typeface="新細明體" panose="02020500000000000000" pitchFamily="18" charset="-120"/>
            </a:endParaRPr>
          </a:p>
          <a:p>
            <a:pPr rtl="0"/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1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個</a:t>
            </a:r>
            <a:r>
              <a:rPr lang="en-US" altLang="zh-TW" dirty="0" err="1" smtClean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css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檔</a:t>
            </a:r>
            <a:endParaRPr lang="en-US" altLang="zh-TW" dirty="0" smtClean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  <a:p>
            <a:pPr rtl="0"/>
            <a:r>
              <a:rPr lang="en-US" altLang="zh-TW" dirty="0" smtClean="0">
                <a:sym typeface="新細明體" panose="02020500000000000000" pitchFamily="18" charset="-120"/>
              </a:rPr>
              <a:t>3</a:t>
            </a:r>
            <a:r>
              <a:rPr lang="zh-TW" altLang="en-US" dirty="0" smtClean="0">
                <a:sym typeface="新細明體" panose="02020500000000000000" pitchFamily="18" charset="-120"/>
              </a:rPr>
              <a:t>個</a:t>
            </a:r>
            <a:r>
              <a:rPr lang="en-US" altLang="zh-TW" dirty="0" smtClean="0">
                <a:sym typeface="新細明體" panose="02020500000000000000" pitchFamily="18" charset="-120"/>
              </a:rPr>
              <a:t>txt</a:t>
            </a:r>
            <a:r>
              <a:rPr lang="zh-TW" altLang="en-US" dirty="0" smtClean="0">
                <a:sym typeface="新細明體" panose="02020500000000000000" pitchFamily="18" charset="-120"/>
              </a:rPr>
              <a:t>檔</a:t>
            </a:r>
            <a:endParaRPr lang="en-US" altLang="zh-TW" dirty="0" smtClean="0">
              <a:sym typeface="新細明體" panose="02020500000000000000" pitchFamily="18" charset="-120"/>
            </a:endParaRPr>
          </a:p>
          <a:p>
            <a:pPr rtl="0"/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16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個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jpg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檔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腦力激盪簡報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188_TF03460637.potx" id="{92B23FB3-097E-4224-B32B-2163A87D04FF}" vid="{E462AC03-3B71-4A9D-A494-FA1F0F6632F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腦力激盪商務簡報</Template>
  <TotalTime>54</TotalTime>
  <Words>114</Words>
  <Application>Microsoft Office PowerPoint</Application>
  <PresentationFormat>寬螢幕</PresentationFormat>
  <Paragraphs>48</Paragraphs>
  <Slides>10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細明體</vt:lpstr>
      <vt:lpstr>微軟正黑體</vt:lpstr>
      <vt:lpstr>新細明體</vt:lpstr>
      <vt:lpstr>Wingdings 2</vt:lpstr>
      <vt:lpstr>腦力激盪簡報</vt:lpstr>
      <vt:lpstr>我的個人網頁</vt:lpstr>
      <vt:lpstr>1.個人網頁介紹</vt:lpstr>
      <vt:lpstr>1.1 自我介紹</vt:lpstr>
      <vt:lpstr>1.2 介紹喜愛的歌手</vt:lpstr>
      <vt:lpstr>1.3 悄悄話頁面</vt:lpstr>
      <vt:lpstr>2.使用技術介紹</vt:lpstr>
      <vt:lpstr>3.使用工具</vt:lpstr>
      <vt:lpstr>4.資料來源</vt:lpstr>
      <vt:lpstr>5.網頁程式碼(現場Demo)</vt:lpstr>
      <vt:lpstr>謝謝大家的聆聽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我的個人網頁</dc:title>
  <dc:creator>信嘉 蘇</dc:creator>
  <cp:lastModifiedBy>信嘉 蘇</cp:lastModifiedBy>
  <cp:revision>16</cp:revision>
  <dcterms:created xsi:type="dcterms:W3CDTF">2018-05-02T19:11:24Z</dcterms:created>
  <dcterms:modified xsi:type="dcterms:W3CDTF">2018-05-02T20:05:39Z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