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78" r:id="rId5"/>
    <p:sldId id="279" r:id="rId6"/>
    <p:sldId id="280" r:id="rId7"/>
    <p:sldId id="263" r:id="rId8"/>
    <p:sldId id="271" r:id="rId9"/>
    <p:sldId id="260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1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2020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科技大擂台 與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對話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3954" y="5657671"/>
            <a:ext cx="3826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Fun Cup hands-on</a:t>
            </a:r>
          </a:p>
          <a:p>
            <a:r>
              <a:rPr kumimoji="1" lang="en-US" altLang="zh-TW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2019/11/16</a:t>
            </a:r>
          </a:p>
        </p:txBody>
      </p:sp>
      <p:sp>
        <p:nvSpPr>
          <p:cNvPr id="8" name="矩形 7"/>
          <p:cNvSpPr/>
          <p:nvPr/>
        </p:nvSpPr>
        <p:spPr>
          <a:xfrm>
            <a:off x="5755443" y="3782192"/>
            <a:ext cx="3776988" cy="461661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TW" altLang="en-US" sz="2400" dirty="0">
                <a:solidFill>
                  <a:schemeClr val="bg1"/>
                </a:solidFill>
              </a:rPr>
              <a:t>劉子源 李柏翰 李衡 林映辰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8AB7BB-C2E6-4481-A1C8-2AB22BB3FC41}"/>
              </a:ext>
            </a:extLst>
          </p:cNvPr>
          <p:cNvSpPr/>
          <p:nvPr/>
        </p:nvSpPr>
        <p:spPr>
          <a:xfrm>
            <a:off x="5755443" y="2580713"/>
            <a:ext cx="2954647" cy="120032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</a:rPr>
              <a:t>語音辨認</a:t>
            </a:r>
            <a:endParaRPr kumimoji="1" lang="en-US" altLang="zh-TW" sz="3600" dirty="0">
              <a:solidFill>
                <a:schemeClr val="bg1"/>
              </a:solidFill>
            </a:endParaRPr>
          </a:p>
          <a:p>
            <a:r>
              <a:rPr kumimoji="1" lang="zh-TW" altLang="en-US" sz="3600" dirty="0">
                <a:solidFill>
                  <a:schemeClr val="bg1"/>
                </a:solidFill>
              </a:rPr>
              <a:t>自然語言處理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00094" y="2124726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語音辨認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6000" y="3264171"/>
            <a:ext cx="3494314" cy="45344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將聲音轉成文字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7478969-CAED-41FE-814D-FE3E6020C8AF}"/>
              </a:ext>
            </a:extLst>
          </p:cNvPr>
          <p:cNvSpPr/>
          <p:nvPr/>
        </p:nvSpPr>
        <p:spPr>
          <a:xfrm>
            <a:off x="929949" y="1184957"/>
            <a:ext cx="5315340" cy="448808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Amazon Echo 2015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Home 2016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 M 2015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Anki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Cozmo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2016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 Siri 2011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Assistant 2016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Cortana 2014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058ED96-6645-4FD9-BB81-08138BF0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17" y="1950358"/>
            <a:ext cx="5187032" cy="29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553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7478969-CAED-41FE-814D-FE3E6020C8AF}"/>
              </a:ext>
            </a:extLst>
          </p:cNvPr>
          <p:cNvSpPr/>
          <p:nvPr/>
        </p:nvSpPr>
        <p:spPr>
          <a:xfrm>
            <a:off x="936168" y="1505044"/>
            <a:ext cx="10428517" cy="38479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問題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無法辨別主人的聲音</a:t>
            </a:r>
            <a:endParaRPr lang="en-US" altLang="zh-TW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 -&gt; 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電視、廣播或是主人感冒等</a:t>
            </a:r>
            <a:endParaRPr lang="en-US" altLang="zh-TW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問題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有很多國外廠商已發展出自己的系統，那我們有必要做出自己的獨立系統嗎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defTabSz="685681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語言習慣、口音不同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台語原因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如捲舌音、鼻音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685681">
              <a:lnSpc>
                <a:spcPct val="13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Ex2 -&gt; 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文化不同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電腦、計算器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07318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7478969-CAED-41FE-814D-FE3E6020C8AF}"/>
              </a:ext>
            </a:extLst>
          </p:cNvPr>
          <p:cNvSpPr/>
          <p:nvPr/>
        </p:nvSpPr>
        <p:spPr>
          <a:xfrm>
            <a:off x="1259631" y="5551407"/>
            <a:ext cx="10266786" cy="6470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去年比賽結果 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為甚麼該為台灣自己做一套獨立系統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E2F1E8-5C40-4B65-B96D-4E251F69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69" y="953981"/>
            <a:ext cx="7943462" cy="42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711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7478969-CAED-41FE-814D-FE3E6020C8AF}"/>
              </a:ext>
            </a:extLst>
          </p:cNvPr>
          <p:cNvSpPr/>
          <p:nvPr/>
        </p:nvSpPr>
        <p:spPr>
          <a:xfrm>
            <a:off x="538063" y="394688"/>
            <a:ext cx="2086949" cy="6470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目前進度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95F43C-7178-4E28-A492-402F65F7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2" y="1219209"/>
            <a:ext cx="5198221" cy="31049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DFBC385-43D4-4B6A-AD32-F8071C8C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39" y="1242156"/>
            <a:ext cx="5168612" cy="25221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6840D55-546F-4800-AA3E-E17AA07C1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39" y="3949958"/>
            <a:ext cx="3632356" cy="2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77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4807" y="2848959"/>
            <a:ext cx="343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自然語言處理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76913" y="36785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76913" y="3892827"/>
            <a:ext cx="3494314" cy="30897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把文字拿來做分析，了解他的語意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5600" y="3136612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通用的人機介面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658266" y="3813965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26975" y="5618164"/>
            <a:ext cx="9738049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語音辨認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語意理解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對話管理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自然語言生成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語音合成系統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053DCCD5-1D8C-4792-942E-D06FD3AC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18" y="1019369"/>
            <a:ext cx="7453362" cy="4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553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211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Segoe UI Light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user</cp:lastModifiedBy>
  <cp:revision>45</cp:revision>
  <dcterms:created xsi:type="dcterms:W3CDTF">2015-07-30T03:49:32Z</dcterms:created>
  <dcterms:modified xsi:type="dcterms:W3CDTF">2019-11-21T08:24:23Z</dcterms:modified>
</cp:coreProperties>
</file>