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7" r:id="rId21"/>
    <p:sldId id="276" r:id="rId22"/>
    <p:sldId id="273" r:id="rId23"/>
    <p:sldId id="274" r:id="rId24"/>
    <p:sldId id="275" r:id="rId25"/>
    <p:sldId id="26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E7E17-074A-41C7-9CFC-AF7DDD5AA0C7}" v="3" dt="2023-03-12T17:38:13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杜孟憲" userId="8ba5134a-1368-4663-ae8c-1479cb052467" providerId="ADAL" clId="{461E7E17-074A-41C7-9CFC-AF7DDD5AA0C7}"/>
    <pc:docChg chg="custSel addSld modSld">
      <pc:chgData name="杜孟憲" userId="8ba5134a-1368-4663-ae8c-1479cb052467" providerId="ADAL" clId="{461E7E17-074A-41C7-9CFC-AF7DDD5AA0C7}" dt="2023-03-12T17:38:13.386" v="130"/>
      <pc:docMkLst>
        <pc:docMk/>
      </pc:docMkLst>
      <pc:sldChg chg="modSp new mod">
        <pc:chgData name="杜孟憲" userId="8ba5134a-1368-4663-ae8c-1479cb052467" providerId="ADAL" clId="{461E7E17-074A-41C7-9CFC-AF7DDD5AA0C7}" dt="2023-03-12T17:38:13.386" v="130"/>
        <pc:sldMkLst>
          <pc:docMk/>
          <pc:sldMk cId="96964070" sldId="260"/>
        </pc:sldMkLst>
        <pc:spChg chg="mod">
          <ac:chgData name="杜孟憲" userId="8ba5134a-1368-4663-ae8c-1479cb052467" providerId="ADAL" clId="{461E7E17-074A-41C7-9CFC-AF7DDD5AA0C7}" dt="2023-03-12T17:34:43.571" v="9" actId="20577"/>
          <ac:spMkLst>
            <pc:docMk/>
            <pc:sldMk cId="96964070" sldId="260"/>
            <ac:spMk id="2" creationId="{CE8EBB7F-1163-38F8-5336-387716EA4AD8}"/>
          </ac:spMkLst>
        </pc:spChg>
        <pc:spChg chg="mod">
          <ac:chgData name="杜孟憲" userId="8ba5134a-1368-4663-ae8c-1479cb052467" providerId="ADAL" clId="{461E7E17-074A-41C7-9CFC-AF7DDD5AA0C7}" dt="2023-03-12T17:38:13.386" v="130"/>
          <ac:spMkLst>
            <pc:docMk/>
            <pc:sldMk cId="96964070" sldId="260"/>
            <ac:spMk id="3" creationId="{67CEBBE9-8A40-7CE2-00DA-86A945C6FB0A}"/>
          </ac:spMkLst>
        </pc:spChg>
      </pc:sldChg>
      <pc:sldChg chg="new">
        <pc:chgData name="杜孟憲" userId="8ba5134a-1368-4663-ae8c-1479cb052467" providerId="ADAL" clId="{461E7E17-074A-41C7-9CFC-AF7DDD5AA0C7}" dt="2023-03-12T17:36:57.038" v="126" actId="680"/>
        <pc:sldMkLst>
          <pc:docMk/>
          <pc:sldMk cId="1315580374" sldId="261"/>
        </pc:sldMkLst>
      </pc:sldChg>
    </pc:docChg>
  </pc:docChgLst>
  <pc:docChgLst>
    <pc:chgData name="杜孟憲" userId="8ba5134a-1368-4663-ae8c-1479cb052467" providerId="ADAL" clId="{9B66A3B3-5748-4ABA-AD41-53A7C05B6F74}"/>
    <pc:docChg chg="undo custSel addSld delSld modSld sldOrd">
      <pc:chgData name="杜孟憲" userId="8ba5134a-1368-4663-ae8c-1479cb052467" providerId="ADAL" clId="{9B66A3B3-5748-4ABA-AD41-53A7C05B6F74}" dt="2023-03-13T04:13:41.450" v="2949" actId="14100"/>
      <pc:docMkLst>
        <pc:docMk/>
      </pc:docMkLst>
      <pc:sldChg chg="modTransition">
        <pc:chgData name="杜孟憲" userId="8ba5134a-1368-4663-ae8c-1479cb052467" providerId="ADAL" clId="{9B66A3B3-5748-4ABA-AD41-53A7C05B6F74}" dt="2023-03-13T03:10:36.716" v="1431"/>
        <pc:sldMkLst>
          <pc:docMk/>
          <pc:sldMk cId="1406476686" sldId="256"/>
        </pc:sldMkLst>
      </pc:sldChg>
      <pc:sldChg chg="modTransition">
        <pc:chgData name="杜孟憲" userId="8ba5134a-1368-4663-ae8c-1479cb052467" providerId="ADAL" clId="{9B66A3B3-5748-4ABA-AD41-53A7C05B6F74}" dt="2023-03-13T03:10:36.716" v="1433"/>
        <pc:sldMkLst>
          <pc:docMk/>
          <pc:sldMk cId="1275723921" sldId="257"/>
        </pc:sldMkLst>
      </pc:sldChg>
      <pc:sldChg chg="modSp modTransition">
        <pc:chgData name="杜孟憲" userId="8ba5134a-1368-4663-ae8c-1479cb052467" providerId="ADAL" clId="{9B66A3B3-5748-4ABA-AD41-53A7C05B6F74}" dt="2023-03-13T03:10:36.716" v="1435"/>
        <pc:sldMkLst>
          <pc:docMk/>
          <pc:sldMk cId="2483437554" sldId="258"/>
        </pc:sldMkLst>
        <pc:spChg chg="mod">
          <ac:chgData name="杜孟憲" userId="8ba5134a-1368-4663-ae8c-1479cb052467" providerId="ADAL" clId="{9B66A3B3-5748-4ABA-AD41-53A7C05B6F74}" dt="2023-03-13T02:25:59.780" v="95"/>
          <ac:spMkLst>
            <pc:docMk/>
            <pc:sldMk cId="2483437554" sldId="258"/>
            <ac:spMk id="37" creationId="{9140F923-BED4-034F-EDDF-B606D8524026}"/>
          </ac:spMkLst>
        </pc:spChg>
      </pc:sldChg>
      <pc:sldChg chg="modSp modTransition">
        <pc:chgData name="杜孟憲" userId="8ba5134a-1368-4663-ae8c-1479cb052467" providerId="ADAL" clId="{9B66A3B3-5748-4ABA-AD41-53A7C05B6F74}" dt="2023-03-13T03:10:36.716" v="1439"/>
        <pc:sldMkLst>
          <pc:docMk/>
          <pc:sldMk cId="3907129451" sldId="259"/>
        </pc:sldMkLst>
        <pc:spChg chg="mod">
          <ac:chgData name="杜孟憲" userId="8ba5134a-1368-4663-ae8c-1479cb052467" providerId="ADAL" clId="{9B66A3B3-5748-4ABA-AD41-53A7C05B6F74}" dt="2023-03-13T02:38:28.464" v="389" actId="20577"/>
          <ac:spMkLst>
            <pc:docMk/>
            <pc:sldMk cId="3907129451" sldId="259"/>
            <ac:spMk id="3" creationId="{9B94A385-BC63-00FD-AF83-29BB37E14022}"/>
          </ac:spMkLst>
        </pc:spChg>
      </pc:sldChg>
      <pc:sldChg chg="modTransition">
        <pc:chgData name="杜孟憲" userId="8ba5134a-1368-4663-ae8c-1479cb052467" providerId="ADAL" clId="{9B66A3B3-5748-4ABA-AD41-53A7C05B6F74}" dt="2023-03-13T03:10:36.731" v="1451"/>
        <pc:sldMkLst>
          <pc:docMk/>
          <pc:sldMk cId="96964070" sldId="260"/>
        </pc:sldMkLst>
      </pc:sldChg>
      <pc:sldChg chg="addSp delSp modSp ord modTransition">
        <pc:chgData name="杜孟憲" userId="8ba5134a-1368-4663-ae8c-1479cb052467" providerId="ADAL" clId="{9B66A3B3-5748-4ABA-AD41-53A7C05B6F74}" dt="2023-03-13T03:10:36.716" v="1437"/>
        <pc:sldMkLst>
          <pc:docMk/>
          <pc:sldMk cId="1315580374" sldId="261"/>
        </pc:sldMkLst>
        <pc:spChg chg="mod">
          <ac:chgData name="杜孟憲" userId="8ba5134a-1368-4663-ae8c-1479cb052467" providerId="ADAL" clId="{9B66A3B3-5748-4ABA-AD41-53A7C05B6F74}" dt="2023-03-13T02:27:12.910" v="110" actId="403"/>
          <ac:spMkLst>
            <pc:docMk/>
            <pc:sldMk cId="1315580374" sldId="261"/>
            <ac:spMk id="2" creationId="{3E22278F-CD32-3A33-4A8E-A8D8F5BDE876}"/>
          </ac:spMkLst>
        </pc:spChg>
        <pc:spChg chg="mod">
          <ac:chgData name="杜孟憲" userId="8ba5134a-1368-4663-ae8c-1479cb052467" providerId="ADAL" clId="{9B66A3B3-5748-4ABA-AD41-53A7C05B6F74}" dt="2023-03-13T02:31:19.230" v="233" actId="20577"/>
          <ac:spMkLst>
            <pc:docMk/>
            <pc:sldMk cId="1315580374" sldId="261"/>
            <ac:spMk id="3" creationId="{0C8000AF-220A-A548-B308-96ECD96017DC}"/>
          </ac:spMkLst>
        </pc:spChg>
        <pc:spChg chg="add del">
          <ac:chgData name="杜孟憲" userId="8ba5134a-1368-4663-ae8c-1479cb052467" providerId="ADAL" clId="{9B66A3B3-5748-4ABA-AD41-53A7C05B6F74}" dt="2023-03-13T02:29:03.620" v="153"/>
          <ac:spMkLst>
            <pc:docMk/>
            <pc:sldMk cId="1315580374" sldId="261"/>
            <ac:spMk id="4" creationId="{13919284-FCD4-40DD-934C-B2D1751031CA}"/>
          </ac:spMkLst>
        </pc:spChg>
        <pc:spChg chg="add del">
          <ac:chgData name="杜孟憲" userId="8ba5134a-1368-4663-ae8c-1479cb052467" providerId="ADAL" clId="{9B66A3B3-5748-4ABA-AD41-53A7C05B6F74}" dt="2023-03-13T02:29:05.776" v="155"/>
          <ac:spMkLst>
            <pc:docMk/>
            <pc:sldMk cId="1315580374" sldId="261"/>
            <ac:spMk id="5" creationId="{31B22440-3D93-4315-8A31-0104D4E4637F}"/>
          </ac:spMkLst>
        </pc:spChg>
      </pc:sldChg>
      <pc:sldChg chg="add del">
        <pc:chgData name="杜孟憲" userId="8ba5134a-1368-4663-ae8c-1479cb052467" providerId="ADAL" clId="{9B66A3B3-5748-4ABA-AD41-53A7C05B6F74}" dt="2023-03-13T02:32:41.289" v="236" actId="2696"/>
        <pc:sldMkLst>
          <pc:docMk/>
          <pc:sldMk cId="1892099916" sldId="262"/>
        </pc:sldMkLst>
      </pc:sldChg>
      <pc:sldChg chg="modSp add modTransition">
        <pc:chgData name="杜孟憲" userId="8ba5134a-1368-4663-ae8c-1479cb052467" providerId="ADAL" clId="{9B66A3B3-5748-4ABA-AD41-53A7C05B6F74}" dt="2023-03-13T03:10:36.716" v="1441"/>
        <pc:sldMkLst>
          <pc:docMk/>
          <pc:sldMk cId="3352610640" sldId="262"/>
        </pc:sldMkLst>
        <pc:spChg chg="mod">
          <ac:chgData name="杜孟憲" userId="8ba5134a-1368-4663-ae8c-1479cb052467" providerId="ADAL" clId="{9B66A3B3-5748-4ABA-AD41-53A7C05B6F74}" dt="2023-03-13T02:34:40.805" v="348" actId="20577"/>
          <ac:spMkLst>
            <pc:docMk/>
            <pc:sldMk cId="3352610640" sldId="262"/>
            <ac:spMk id="2" creationId="{84514C00-EBB8-B66C-9514-0CDE25F43490}"/>
          </ac:spMkLst>
        </pc:spChg>
        <pc:spChg chg="mod">
          <ac:chgData name="杜孟憲" userId="8ba5134a-1368-4663-ae8c-1479cb052467" providerId="ADAL" clId="{9B66A3B3-5748-4ABA-AD41-53A7C05B6F74}" dt="2023-03-13T02:50:16.479" v="718" actId="20577"/>
          <ac:spMkLst>
            <pc:docMk/>
            <pc:sldMk cId="3352610640" sldId="262"/>
            <ac:spMk id="3" creationId="{9B94A385-BC63-00FD-AF83-29BB37E14022}"/>
          </ac:spMkLst>
        </pc:spChg>
      </pc:sldChg>
      <pc:sldChg chg="modSp add modTransition">
        <pc:chgData name="杜孟憲" userId="8ba5134a-1368-4663-ae8c-1479cb052467" providerId="ADAL" clId="{9B66A3B3-5748-4ABA-AD41-53A7C05B6F74}" dt="2023-03-13T03:10:36.716" v="1443"/>
        <pc:sldMkLst>
          <pc:docMk/>
          <pc:sldMk cId="1596742909" sldId="263"/>
        </pc:sldMkLst>
        <pc:spChg chg="mod">
          <ac:chgData name="杜孟憲" userId="8ba5134a-1368-4663-ae8c-1479cb052467" providerId="ADAL" clId="{9B66A3B3-5748-4ABA-AD41-53A7C05B6F74}" dt="2023-03-13T02:50:47.886" v="737" actId="20577"/>
          <ac:spMkLst>
            <pc:docMk/>
            <pc:sldMk cId="1596742909" sldId="263"/>
            <ac:spMk id="2" creationId="{84514C00-EBB8-B66C-9514-0CDE25F43490}"/>
          </ac:spMkLst>
        </pc:spChg>
        <pc:spChg chg="mod">
          <ac:chgData name="杜孟憲" userId="8ba5134a-1368-4663-ae8c-1479cb052467" providerId="ADAL" clId="{9B66A3B3-5748-4ABA-AD41-53A7C05B6F74}" dt="2023-03-13T02:58:39.292" v="1123" actId="20577"/>
          <ac:spMkLst>
            <pc:docMk/>
            <pc:sldMk cId="1596742909" sldId="263"/>
            <ac:spMk id="3" creationId="{9B94A385-BC63-00FD-AF83-29BB37E14022}"/>
          </ac:spMkLst>
        </pc:spChg>
      </pc:sldChg>
      <pc:sldChg chg="modSp add del">
        <pc:chgData name="杜孟憲" userId="8ba5134a-1368-4663-ae8c-1479cb052467" providerId="ADAL" clId="{9B66A3B3-5748-4ABA-AD41-53A7C05B6F74}" dt="2023-03-13T02:33:59.683" v="283" actId="2696"/>
        <pc:sldMkLst>
          <pc:docMk/>
          <pc:sldMk cId="2158256604" sldId="263"/>
        </pc:sldMkLst>
        <pc:spChg chg="mod">
          <ac:chgData name="杜孟憲" userId="8ba5134a-1368-4663-ae8c-1479cb052467" providerId="ADAL" clId="{9B66A3B3-5748-4ABA-AD41-53A7C05B6F74}" dt="2023-03-13T02:33:51.027" v="282" actId="20577"/>
          <ac:spMkLst>
            <pc:docMk/>
            <pc:sldMk cId="2158256604" sldId="263"/>
            <ac:spMk id="2" creationId="{84514C00-EBB8-B66C-9514-0CDE25F43490}"/>
          </ac:spMkLst>
        </pc:spChg>
        <pc:spChg chg="mod">
          <ac:chgData name="杜孟憲" userId="8ba5134a-1368-4663-ae8c-1479cb052467" providerId="ADAL" clId="{9B66A3B3-5748-4ABA-AD41-53A7C05B6F74}" dt="2023-03-13T02:32:55.917" v="260" actId="20577"/>
          <ac:spMkLst>
            <pc:docMk/>
            <pc:sldMk cId="2158256604" sldId="263"/>
            <ac:spMk id="3" creationId="{9B94A385-BC63-00FD-AF83-29BB37E14022}"/>
          </ac:spMkLst>
        </pc:spChg>
      </pc:sldChg>
      <pc:sldChg chg="add del">
        <pc:chgData name="杜孟憲" userId="8ba5134a-1368-4663-ae8c-1479cb052467" providerId="ADAL" clId="{9B66A3B3-5748-4ABA-AD41-53A7C05B6F74}" dt="2023-03-13T02:33:59.714" v="284" actId="2696"/>
        <pc:sldMkLst>
          <pc:docMk/>
          <pc:sldMk cId="46058065" sldId="264"/>
        </pc:sldMkLst>
      </pc:sldChg>
      <pc:sldChg chg="addSp delSp modSp add modTransition modAnim">
        <pc:chgData name="杜孟憲" userId="8ba5134a-1368-4663-ae8c-1479cb052467" providerId="ADAL" clId="{9B66A3B3-5748-4ABA-AD41-53A7C05B6F74}" dt="2023-03-13T03:10:36.731" v="1445"/>
        <pc:sldMkLst>
          <pc:docMk/>
          <pc:sldMk cId="1785828902" sldId="264"/>
        </pc:sldMkLst>
        <pc:spChg chg="mod">
          <ac:chgData name="杜孟憲" userId="8ba5134a-1368-4663-ae8c-1479cb052467" providerId="ADAL" clId="{9B66A3B3-5748-4ABA-AD41-53A7C05B6F74}" dt="2023-03-13T03:01:19.027" v="1203" actId="1076"/>
          <ac:spMkLst>
            <pc:docMk/>
            <pc:sldMk cId="1785828902" sldId="264"/>
            <ac:spMk id="2" creationId="{84514C00-EBB8-B66C-9514-0CDE25F43490}"/>
          </ac:spMkLst>
        </pc:spChg>
        <pc:spChg chg="del mod">
          <ac:chgData name="杜孟憲" userId="8ba5134a-1368-4663-ae8c-1479cb052467" providerId="ADAL" clId="{9B66A3B3-5748-4ABA-AD41-53A7C05B6F74}" dt="2023-03-13T03:01:15.502" v="1201" actId="478"/>
          <ac:spMkLst>
            <pc:docMk/>
            <pc:sldMk cId="1785828902" sldId="264"/>
            <ac:spMk id="3" creationId="{9B94A385-BC63-00FD-AF83-29BB37E14022}"/>
          </ac:spMkLst>
        </pc:spChg>
        <pc:spChg chg="add mod">
          <ac:chgData name="杜孟憲" userId="8ba5134a-1368-4663-ae8c-1479cb052467" providerId="ADAL" clId="{9B66A3B3-5748-4ABA-AD41-53A7C05B6F74}" dt="2023-03-13T03:02:04.727" v="1206" actId="207"/>
          <ac:spMkLst>
            <pc:docMk/>
            <pc:sldMk cId="1785828902" sldId="264"/>
            <ac:spMk id="4" creationId="{4B684635-EB32-4A6D-8CCC-FE92B6133CE3}"/>
          </ac:spMkLst>
        </pc:spChg>
        <pc:spChg chg="add del mod">
          <ac:chgData name="杜孟憲" userId="8ba5134a-1368-4663-ae8c-1479cb052467" providerId="ADAL" clId="{9B66A3B3-5748-4ABA-AD41-53A7C05B6F74}" dt="2023-03-13T03:02:51.229" v="1223" actId="478"/>
          <ac:spMkLst>
            <pc:docMk/>
            <pc:sldMk cId="1785828902" sldId="264"/>
            <ac:spMk id="5" creationId="{DAA0100B-A703-4B35-B4D8-07E56D8292DD}"/>
          </ac:spMkLst>
        </pc:spChg>
        <pc:spChg chg="add del mod">
          <ac:chgData name="杜孟憲" userId="8ba5134a-1368-4663-ae8c-1479cb052467" providerId="ADAL" clId="{9B66A3B3-5748-4ABA-AD41-53A7C05B6F74}" dt="2023-03-13T03:03:15.951" v="1238" actId="478"/>
          <ac:spMkLst>
            <pc:docMk/>
            <pc:sldMk cId="1785828902" sldId="264"/>
            <ac:spMk id="6" creationId="{26A0925E-353D-4CD6-BFC1-78796A4C5695}"/>
          </ac:spMkLst>
        </pc:spChg>
        <pc:spChg chg="add del mod">
          <ac:chgData name="杜孟憲" userId="8ba5134a-1368-4663-ae8c-1479cb052467" providerId="ADAL" clId="{9B66A3B3-5748-4ABA-AD41-53A7C05B6F74}" dt="2023-03-13T03:03:12.926" v="1234" actId="478"/>
          <ac:spMkLst>
            <pc:docMk/>
            <pc:sldMk cId="1785828902" sldId="264"/>
            <ac:spMk id="7" creationId="{FEB4EE76-D744-4E9B-BE49-E799F97F8990}"/>
          </ac:spMkLst>
        </pc:spChg>
        <pc:spChg chg="add del mod">
          <ac:chgData name="杜孟憲" userId="8ba5134a-1368-4663-ae8c-1479cb052467" providerId="ADAL" clId="{9B66A3B3-5748-4ABA-AD41-53A7C05B6F74}" dt="2023-03-13T03:03:10.886" v="1232" actId="478"/>
          <ac:spMkLst>
            <pc:docMk/>
            <pc:sldMk cId="1785828902" sldId="264"/>
            <ac:spMk id="8" creationId="{F6356AAC-3977-4976-AF6E-A39A15F7A4B6}"/>
          </ac:spMkLst>
        </pc:spChg>
        <pc:spChg chg="add del mod">
          <ac:chgData name="杜孟憲" userId="8ba5134a-1368-4663-ae8c-1479cb052467" providerId="ADAL" clId="{9B66A3B3-5748-4ABA-AD41-53A7C05B6F74}" dt="2023-03-13T03:02:51.952" v="1224" actId="478"/>
          <ac:spMkLst>
            <pc:docMk/>
            <pc:sldMk cId="1785828902" sldId="264"/>
            <ac:spMk id="9" creationId="{5A0C0636-FA20-4ED9-B8F2-B8EA9F038B64}"/>
          </ac:spMkLst>
        </pc:spChg>
        <pc:spChg chg="add del mod">
          <ac:chgData name="杜孟憲" userId="8ba5134a-1368-4663-ae8c-1479cb052467" providerId="ADAL" clId="{9B66A3B3-5748-4ABA-AD41-53A7C05B6F74}" dt="2023-03-13T03:03:15.472" v="1237" actId="478"/>
          <ac:spMkLst>
            <pc:docMk/>
            <pc:sldMk cId="1785828902" sldId="264"/>
            <ac:spMk id="10" creationId="{EB03D953-0044-4A77-A31A-F897B3215524}"/>
          </ac:spMkLst>
        </pc:spChg>
        <pc:spChg chg="add del mod">
          <ac:chgData name="杜孟憲" userId="8ba5134a-1368-4663-ae8c-1479cb052467" providerId="ADAL" clId="{9B66A3B3-5748-4ABA-AD41-53A7C05B6F74}" dt="2023-03-13T03:03:01.527" v="1228" actId="478"/>
          <ac:spMkLst>
            <pc:docMk/>
            <pc:sldMk cId="1785828902" sldId="264"/>
            <ac:spMk id="11" creationId="{68471084-946B-4852-A8E3-2539F9A85411}"/>
          </ac:spMkLst>
        </pc:spChg>
        <pc:spChg chg="add del mod">
          <ac:chgData name="杜孟憲" userId="8ba5134a-1368-4663-ae8c-1479cb052467" providerId="ADAL" clId="{9B66A3B3-5748-4ABA-AD41-53A7C05B6F74}" dt="2023-03-13T03:03:14.637" v="1235" actId="478"/>
          <ac:spMkLst>
            <pc:docMk/>
            <pc:sldMk cId="1785828902" sldId="264"/>
            <ac:spMk id="12" creationId="{9A4A1208-1BCC-4493-A0F3-5634356BF27A}"/>
          </ac:spMkLst>
        </pc:spChg>
        <pc:spChg chg="add del">
          <ac:chgData name="杜孟憲" userId="8ba5134a-1368-4663-ae8c-1479cb052467" providerId="ADAL" clId="{9B66A3B3-5748-4ABA-AD41-53A7C05B6F74}" dt="2023-03-13T03:00:46.637" v="1191" actId="478"/>
          <ac:spMkLst>
            <pc:docMk/>
            <pc:sldMk cId="1785828902" sldId="264"/>
            <ac:spMk id="13" creationId="{3BACC606-8CC1-4340-98CB-17FC97DBF74A}"/>
          </ac:spMkLst>
        </pc:spChg>
        <pc:spChg chg="add del mod">
          <ac:chgData name="杜孟憲" userId="8ba5134a-1368-4663-ae8c-1479cb052467" providerId="ADAL" clId="{9B66A3B3-5748-4ABA-AD41-53A7C05B6F74}" dt="2023-03-13T03:02:52.435" v="1225" actId="478"/>
          <ac:spMkLst>
            <pc:docMk/>
            <pc:sldMk cId="1785828902" sldId="264"/>
            <ac:spMk id="14" creationId="{21AFEE6B-9F5E-4084-AD3A-622E241DC87B}"/>
          </ac:spMkLst>
        </pc:spChg>
        <pc:spChg chg="add del mod">
          <ac:chgData name="杜孟憲" userId="8ba5134a-1368-4663-ae8c-1479cb052467" providerId="ADAL" clId="{9B66A3B3-5748-4ABA-AD41-53A7C05B6F74}" dt="2023-03-13T03:03:03.621" v="1229" actId="478"/>
          <ac:spMkLst>
            <pc:docMk/>
            <pc:sldMk cId="1785828902" sldId="264"/>
            <ac:spMk id="15" creationId="{42138235-9419-4385-8305-B0A006EE908B}"/>
          </ac:spMkLst>
        </pc:spChg>
        <pc:spChg chg="add del mod">
          <ac:chgData name="杜孟憲" userId="8ba5134a-1368-4663-ae8c-1479cb052467" providerId="ADAL" clId="{9B66A3B3-5748-4ABA-AD41-53A7C05B6F74}" dt="2023-03-13T03:03:15.047" v="1236" actId="478"/>
          <ac:spMkLst>
            <pc:docMk/>
            <pc:sldMk cId="1785828902" sldId="264"/>
            <ac:spMk id="16" creationId="{A408B69D-B1E7-4A45-9F99-1D78752B7003}"/>
          </ac:spMkLst>
        </pc:spChg>
        <pc:spChg chg="add del mod">
          <ac:chgData name="杜孟憲" userId="8ba5134a-1368-4663-ae8c-1479cb052467" providerId="ADAL" clId="{9B66A3B3-5748-4ABA-AD41-53A7C05B6F74}" dt="2023-03-13T03:01:02.090" v="1195" actId="478"/>
          <ac:spMkLst>
            <pc:docMk/>
            <pc:sldMk cId="1785828902" sldId="264"/>
            <ac:spMk id="17" creationId="{19FA53E7-AB1D-449D-A860-3D488689A143}"/>
          </ac:spMkLst>
        </pc:spChg>
        <pc:spChg chg="add del mod">
          <ac:chgData name="杜孟憲" userId="8ba5134a-1368-4663-ae8c-1479cb052467" providerId="ADAL" clId="{9B66A3B3-5748-4ABA-AD41-53A7C05B6F74}" dt="2023-03-13T03:02:53.011" v="1226" actId="478"/>
          <ac:spMkLst>
            <pc:docMk/>
            <pc:sldMk cId="1785828902" sldId="264"/>
            <ac:spMk id="18" creationId="{36C5C9E2-1D62-4AA8-8F08-FF11969A60ED}"/>
          </ac:spMkLst>
        </pc:spChg>
        <pc:spChg chg="add del mod">
          <ac:chgData name="杜孟憲" userId="8ba5134a-1368-4663-ae8c-1479cb052467" providerId="ADAL" clId="{9B66A3B3-5748-4ABA-AD41-53A7C05B6F74}" dt="2023-03-13T03:03:05.339" v="1231" actId="478"/>
          <ac:spMkLst>
            <pc:docMk/>
            <pc:sldMk cId="1785828902" sldId="264"/>
            <ac:spMk id="19" creationId="{6B66E076-61CD-4C61-9FFC-97043EDA7D34}"/>
          </ac:spMkLst>
        </pc:spChg>
        <pc:spChg chg="add del">
          <ac:chgData name="杜孟憲" userId="8ba5134a-1368-4663-ae8c-1479cb052467" providerId="ADAL" clId="{9B66A3B3-5748-4ABA-AD41-53A7C05B6F74}" dt="2023-03-13T03:01:04.544" v="1197"/>
          <ac:spMkLst>
            <pc:docMk/>
            <pc:sldMk cId="1785828902" sldId="264"/>
            <ac:spMk id="20" creationId="{2F8D8692-0BA7-415E-B694-F87D8633E6D3}"/>
          </ac:spMkLst>
        </pc:spChg>
        <pc:spChg chg="add del">
          <ac:chgData name="杜孟憲" userId="8ba5134a-1368-4663-ae8c-1479cb052467" providerId="ADAL" clId="{9B66A3B3-5748-4ABA-AD41-53A7C05B6F74}" dt="2023-03-13T03:01:04.544" v="1197"/>
          <ac:spMkLst>
            <pc:docMk/>
            <pc:sldMk cId="1785828902" sldId="264"/>
            <ac:spMk id="21" creationId="{8175ABC4-B1E2-43BA-B0AE-39CC284B9062}"/>
          </ac:spMkLst>
        </pc:spChg>
        <pc:spChg chg="add del">
          <ac:chgData name="杜孟憲" userId="8ba5134a-1368-4663-ae8c-1479cb052467" providerId="ADAL" clId="{9B66A3B3-5748-4ABA-AD41-53A7C05B6F74}" dt="2023-03-13T03:01:04.544" v="1197"/>
          <ac:spMkLst>
            <pc:docMk/>
            <pc:sldMk cId="1785828902" sldId="264"/>
            <ac:spMk id="22" creationId="{4764D647-9171-4DE4-8161-EF770F785552}"/>
          </ac:spMkLst>
        </pc:spChg>
        <pc:spChg chg="add del mod">
          <ac:chgData name="杜孟憲" userId="8ba5134a-1368-4663-ae8c-1479cb052467" providerId="ADAL" clId="{9B66A3B3-5748-4ABA-AD41-53A7C05B6F74}" dt="2023-03-13T03:01:12.025" v="1200" actId="478"/>
          <ac:spMkLst>
            <pc:docMk/>
            <pc:sldMk cId="1785828902" sldId="264"/>
            <ac:spMk id="23" creationId="{907B4E74-93AE-4F82-A37C-4B76F3575736}"/>
          </ac:spMkLst>
        </pc:spChg>
        <pc:spChg chg="add del mod">
          <ac:chgData name="杜孟憲" userId="8ba5134a-1368-4663-ae8c-1479cb052467" providerId="ADAL" clId="{9B66A3B3-5748-4ABA-AD41-53A7C05B6F74}" dt="2023-03-13T03:02:53.843" v="1227" actId="478"/>
          <ac:spMkLst>
            <pc:docMk/>
            <pc:sldMk cId="1785828902" sldId="264"/>
            <ac:spMk id="24" creationId="{5C83A310-3F1C-4235-97C9-4AC2EC24ED8E}"/>
          </ac:spMkLst>
        </pc:spChg>
        <pc:spChg chg="add mod">
          <ac:chgData name="杜孟憲" userId="8ba5134a-1368-4663-ae8c-1479cb052467" providerId="ADAL" clId="{9B66A3B3-5748-4ABA-AD41-53A7C05B6F74}" dt="2023-03-13T03:07:07.183" v="1400" actId="1037"/>
          <ac:spMkLst>
            <pc:docMk/>
            <pc:sldMk cId="1785828902" sldId="264"/>
            <ac:spMk id="25" creationId="{6557E244-38BC-4557-9C2E-A8BD7BCC6431}"/>
          </ac:spMkLst>
        </pc:spChg>
        <pc:spChg chg="add mod">
          <ac:chgData name="杜孟憲" userId="8ba5134a-1368-4663-ae8c-1479cb052467" providerId="ADAL" clId="{9B66A3B3-5748-4ABA-AD41-53A7C05B6F74}" dt="2023-03-13T03:09:26.611" v="1422" actId="1076"/>
          <ac:spMkLst>
            <pc:docMk/>
            <pc:sldMk cId="1785828902" sldId="264"/>
            <ac:spMk id="26" creationId="{393F454A-C7AE-4B73-9FC8-B0D7A0EBF64C}"/>
          </ac:spMkLst>
        </pc:spChg>
        <pc:spChg chg="add mod">
          <ac:chgData name="杜孟憲" userId="8ba5134a-1368-4663-ae8c-1479cb052467" providerId="ADAL" clId="{9B66A3B3-5748-4ABA-AD41-53A7C05B6F74}" dt="2023-03-13T03:07:07.183" v="1400" actId="1037"/>
          <ac:spMkLst>
            <pc:docMk/>
            <pc:sldMk cId="1785828902" sldId="264"/>
            <ac:spMk id="27" creationId="{DD7CBFB7-8B84-4189-A034-D3938BFDF08B}"/>
          </ac:spMkLst>
        </pc:spChg>
        <pc:spChg chg="add mod">
          <ac:chgData name="杜孟憲" userId="8ba5134a-1368-4663-ae8c-1479cb052467" providerId="ADAL" clId="{9B66A3B3-5748-4ABA-AD41-53A7C05B6F74}" dt="2023-03-13T03:07:07.183" v="1400" actId="1037"/>
          <ac:spMkLst>
            <pc:docMk/>
            <pc:sldMk cId="1785828902" sldId="264"/>
            <ac:spMk id="28" creationId="{18433768-2C02-43AF-BD8C-1E33821463C1}"/>
          </ac:spMkLst>
        </pc:spChg>
        <pc:spChg chg="add mod">
          <ac:chgData name="杜孟憲" userId="8ba5134a-1368-4663-ae8c-1479cb052467" providerId="ADAL" clId="{9B66A3B3-5748-4ABA-AD41-53A7C05B6F74}" dt="2023-03-13T03:04:09.165" v="1263" actId="20577"/>
          <ac:spMkLst>
            <pc:docMk/>
            <pc:sldMk cId="1785828902" sldId="264"/>
            <ac:spMk id="29" creationId="{5C05E3CE-8579-4F7A-B3F9-0B5D41E943C4}"/>
          </ac:spMkLst>
        </pc:spChg>
        <pc:spChg chg="add mod">
          <ac:chgData name="杜孟憲" userId="8ba5134a-1368-4663-ae8c-1479cb052467" providerId="ADAL" clId="{9B66A3B3-5748-4ABA-AD41-53A7C05B6F74}" dt="2023-03-13T03:05:17.396" v="1313" actId="1076"/>
          <ac:spMkLst>
            <pc:docMk/>
            <pc:sldMk cId="1785828902" sldId="264"/>
            <ac:spMk id="30" creationId="{13A427E9-8A85-4894-87E8-C029E63B8BA5}"/>
          </ac:spMkLst>
        </pc:spChg>
        <pc:spChg chg="add mod">
          <ac:chgData name="杜孟憲" userId="8ba5134a-1368-4663-ae8c-1479cb052467" providerId="ADAL" clId="{9B66A3B3-5748-4ABA-AD41-53A7C05B6F74}" dt="2023-03-13T03:05:13.350" v="1312" actId="1076"/>
          <ac:spMkLst>
            <pc:docMk/>
            <pc:sldMk cId="1785828902" sldId="264"/>
            <ac:spMk id="31" creationId="{B0E06794-EE67-4149-905B-07CDD0B1CF97}"/>
          </ac:spMkLst>
        </pc:spChg>
        <pc:spChg chg="add mod">
          <ac:chgData name="杜孟憲" userId="8ba5134a-1368-4663-ae8c-1479cb052467" providerId="ADAL" clId="{9B66A3B3-5748-4ABA-AD41-53A7C05B6F74}" dt="2023-03-13T03:07:07.183" v="1400" actId="1037"/>
          <ac:spMkLst>
            <pc:docMk/>
            <pc:sldMk cId="1785828902" sldId="264"/>
            <ac:spMk id="32" creationId="{365B6FA7-1CF8-49E7-977A-69870301E328}"/>
          </ac:spMkLst>
        </pc:spChg>
        <pc:spChg chg="add mod">
          <ac:chgData name="杜孟憲" userId="8ba5134a-1368-4663-ae8c-1479cb052467" providerId="ADAL" clId="{9B66A3B3-5748-4ABA-AD41-53A7C05B6F74}" dt="2023-03-13T03:05:24.402" v="1332" actId="1035"/>
          <ac:spMkLst>
            <pc:docMk/>
            <pc:sldMk cId="1785828902" sldId="264"/>
            <ac:spMk id="33" creationId="{7C635B04-9321-452F-AC73-EDB8D643D752}"/>
          </ac:spMkLst>
        </pc:spChg>
        <pc:spChg chg="add mod">
          <ac:chgData name="杜孟憲" userId="8ba5134a-1368-4663-ae8c-1479cb052467" providerId="ADAL" clId="{9B66A3B3-5748-4ABA-AD41-53A7C05B6F74}" dt="2023-03-13T03:05:05.164" v="1310" actId="1076"/>
          <ac:spMkLst>
            <pc:docMk/>
            <pc:sldMk cId="1785828902" sldId="264"/>
            <ac:spMk id="34" creationId="{143CF8F8-C89C-4D48-A43B-266E458B2ECB}"/>
          </ac:spMkLst>
        </pc:spChg>
        <pc:cxnChg chg="add mod">
          <ac:chgData name="杜孟憲" userId="8ba5134a-1368-4663-ae8c-1479cb052467" providerId="ADAL" clId="{9B66A3B3-5748-4ABA-AD41-53A7C05B6F74}" dt="2023-03-13T03:09:26.611" v="1422" actId="1076"/>
          <ac:cxnSpMkLst>
            <pc:docMk/>
            <pc:sldMk cId="1785828902" sldId="264"/>
            <ac:cxnSpMk id="36" creationId="{9EF01F8B-A587-461D-98FE-C46E1F306AC4}"/>
          </ac:cxnSpMkLst>
        </pc:cxnChg>
        <pc:cxnChg chg="add mod">
          <ac:chgData name="杜孟憲" userId="8ba5134a-1368-4663-ae8c-1479cb052467" providerId="ADAL" clId="{9B66A3B3-5748-4ABA-AD41-53A7C05B6F74}" dt="2023-03-13T03:07:07.183" v="1400" actId="1037"/>
          <ac:cxnSpMkLst>
            <pc:docMk/>
            <pc:sldMk cId="1785828902" sldId="264"/>
            <ac:cxnSpMk id="39" creationId="{BFC348D7-4671-4B09-BEA7-F93EFA138C46}"/>
          </ac:cxnSpMkLst>
        </pc:cxnChg>
        <pc:cxnChg chg="add mod">
          <ac:chgData name="杜孟憲" userId="8ba5134a-1368-4663-ae8c-1479cb052467" providerId="ADAL" clId="{9B66A3B3-5748-4ABA-AD41-53A7C05B6F74}" dt="2023-03-13T03:07:07.183" v="1400" actId="1037"/>
          <ac:cxnSpMkLst>
            <pc:docMk/>
            <pc:sldMk cId="1785828902" sldId="264"/>
            <ac:cxnSpMk id="40" creationId="{B169D5BB-3E07-42F4-9A63-576626109E17}"/>
          </ac:cxnSpMkLst>
        </pc:cxnChg>
        <pc:cxnChg chg="add mod">
          <ac:chgData name="杜孟憲" userId="8ba5134a-1368-4663-ae8c-1479cb052467" providerId="ADAL" clId="{9B66A3B3-5748-4ABA-AD41-53A7C05B6F74}" dt="2023-03-13T03:05:38.685" v="1339" actId="1076"/>
          <ac:cxnSpMkLst>
            <pc:docMk/>
            <pc:sldMk cId="1785828902" sldId="264"/>
            <ac:cxnSpMk id="41" creationId="{03C8C40F-A724-47B2-BB7D-AFC0C8FB74DF}"/>
          </ac:cxnSpMkLst>
        </pc:cxnChg>
        <pc:cxnChg chg="add mod">
          <ac:chgData name="杜孟憲" userId="8ba5134a-1368-4663-ae8c-1479cb052467" providerId="ADAL" clId="{9B66A3B3-5748-4ABA-AD41-53A7C05B6F74}" dt="2023-03-13T03:09:26.611" v="1422" actId="1076"/>
          <ac:cxnSpMkLst>
            <pc:docMk/>
            <pc:sldMk cId="1785828902" sldId="264"/>
            <ac:cxnSpMk id="42" creationId="{CD00A938-08C8-49A3-B991-BC17AD7BA799}"/>
          </ac:cxnSpMkLst>
        </pc:cxnChg>
        <pc:cxnChg chg="add mod">
          <ac:chgData name="杜孟憲" userId="8ba5134a-1368-4663-ae8c-1479cb052467" providerId="ADAL" clId="{9B66A3B3-5748-4ABA-AD41-53A7C05B6F74}" dt="2023-03-13T03:05:59.408" v="1347" actId="14100"/>
          <ac:cxnSpMkLst>
            <pc:docMk/>
            <pc:sldMk cId="1785828902" sldId="264"/>
            <ac:cxnSpMk id="43" creationId="{2E16FA32-4AF1-480C-BE7B-292C0A6F63DC}"/>
          </ac:cxnSpMkLst>
        </pc:cxnChg>
        <pc:cxnChg chg="add mod">
          <ac:chgData name="杜孟憲" userId="8ba5134a-1368-4663-ae8c-1479cb052467" providerId="ADAL" clId="{9B66A3B3-5748-4ABA-AD41-53A7C05B6F74}" dt="2023-03-13T03:07:10.154" v="1401" actId="14100"/>
          <ac:cxnSpMkLst>
            <pc:docMk/>
            <pc:sldMk cId="1785828902" sldId="264"/>
            <ac:cxnSpMk id="46" creationId="{002751AC-67AB-4E7A-9086-809B4EB78F83}"/>
          </ac:cxnSpMkLst>
        </pc:cxnChg>
        <pc:cxnChg chg="add del mod">
          <ac:chgData name="杜孟憲" userId="8ba5134a-1368-4663-ae8c-1479cb052467" providerId="ADAL" clId="{9B66A3B3-5748-4ABA-AD41-53A7C05B6F74}" dt="2023-03-13T03:06:41.739" v="1359" actId="478"/>
          <ac:cxnSpMkLst>
            <pc:docMk/>
            <pc:sldMk cId="1785828902" sldId="264"/>
            <ac:cxnSpMk id="47" creationId="{FE431256-B063-4E78-8127-E75052BB5F58}"/>
          </ac:cxnSpMkLst>
        </pc:cxnChg>
        <pc:cxnChg chg="add del">
          <ac:chgData name="杜孟憲" userId="8ba5134a-1368-4663-ae8c-1479cb052467" providerId="ADAL" clId="{9B66A3B3-5748-4ABA-AD41-53A7C05B6F74}" dt="2023-03-13T03:06:12.667" v="1352" actId="478"/>
          <ac:cxnSpMkLst>
            <pc:docMk/>
            <pc:sldMk cId="1785828902" sldId="264"/>
            <ac:cxnSpMk id="50" creationId="{C3B85901-BADF-4574-8B2F-99C92C0C8E40}"/>
          </ac:cxnSpMkLst>
        </pc:cxnChg>
        <pc:cxnChg chg="add del">
          <ac:chgData name="杜孟憲" userId="8ba5134a-1368-4663-ae8c-1479cb052467" providerId="ADAL" clId="{9B66A3B3-5748-4ABA-AD41-53A7C05B6F74}" dt="2023-03-13T03:06:12.667" v="1352" actId="478"/>
          <ac:cxnSpMkLst>
            <pc:docMk/>
            <pc:sldMk cId="1785828902" sldId="264"/>
            <ac:cxnSpMk id="51" creationId="{4436BA64-1C90-4EA6-A32C-E39BB523F239}"/>
          </ac:cxnSpMkLst>
        </pc:cxnChg>
        <pc:cxnChg chg="add del mod">
          <ac:chgData name="杜孟憲" userId="8ba5134a-1368-4663-ae8c-1479cb052467" providerId="ADAL" clId="{9B66A3B3-5748-4ABA-AD41-53A7C05B6F74}" dt="2023-03-13T03:06:20.989" v="1354" actId="11529"/>
          <ac:cxnSpMkLst>
            <pc:docMk/>
            <pc:sldMk cId="1785828902" sldId="264"/>
            <ac:cxnSpMk id="53" creationId="{5FCF3973-E6FA-4E80-9F02-E9F522E72AA8}"/>
          </ac:cxnSpMkLst>
        </pc:cxnChg>
        <pc:cxnChg chg="add mod">
          <ac:chgData name="杜孟憲" userId="8ba5134a-1368-4663-ae8c-1479cb052467" providerId="ADAL" clId="{9B66A3B3-5748-4ABA-AD41-53A7C05B6F74}" dt="2023-03-13T03:07:15.462" v="1404" actId="14100"/>
          <ac:cxnSpMkLst>
            <pc:docMk/>
            <pc:sldMk cId="1785828902" sldId="264"/>
            <ac:cxnSpMk id="55" creationId="{10D4106B-3A28-45AA-B9FF-E13CE09A3564}"/>
          </ac:cxnSpMkLst>
        </pc:cxnChg>
        <pc:cxnChg chg="add mod">
          <ac:chgData name="杜孟憲" userId="8ba5134a-1368-4663-ae8c-1479cb052467" providerId="ADAL" clId="{9B66A3B3-5748-4ABA-AD41-53A7C05B6F74}" dt="2023-03-13T03:06:31.322" v="1356" actId="11529"/>
          <ac:cxnSpMkLst>
            <pc:docMk/>
            <pc:sldMk cId="1785828902" sldId="264"/>
            <ac:cxnSpMk id="57" creationId="{CC933472-FDA5-4A02-A680-C0952207D9D7}"/>
          </ac:cxnSpMkLst>
        </pc:cxnChg>
        <pc:cxnChg chg="add mod">
          <ac:chgData name="杜孟憲" userId="8ba5134a-1368-4663-ae8c-1479cb052467" providerId="ADAL" clId="{9B66A3B3-5748-4ABA-AD41-53A7C05B6F74}" dt="2023-03-13T03:06:34.390" v="1357" actId="11529"/>
          <ac:cxnSpMkLst>
            <pc:docMk/>
            <pc:sldMk cId="1785828902" sldId="264"/>
            <ac:cxnSpMk id="59" creationId="{89A27B8F-D9B9-47F1-9445-A66E227EE5FC}"/>
          </ac:cxnSpMkLst>
        </pc:cxnChg>
      </pc:sldChg>
      <pc:sldChg chg="add del">
        <pc:chgData name="杜孟憲" userId="8ba5134a-1368-4663-ae8c-1479cb052467" providerId="ADAL" clId="{9B66A3B3-5748-4ABA-AD41-53A7C05B6F74}" dt="2023-03-13T02:33:59.714" v="285" actId="2696"/>
        <pc:sldMkLst>
          <pc:docMk/>
          <pc:sldMk cId="595758795" sldId="265"/>
        </pc:sldMkLst>
      </pc:sldChg>
      <pc:sldChg chg="modSp add modTransition">
        <pc:chgData name="杜孟憲" userId="8ba5134a-1368-4663-ae8c-1479cb052467" providerId="ADAL" clId="{9B66A3B3-5748-4ABA-AD41-53A7C05B6F74}" dt="2023-03-13T03:26:40.487" v="1744" actId="404"/>
        <pc:sldMkLst>
          <pc:docMk/>
          <pc:sldMk cId="801162468" sldId="265"/>
        </pc:sldMkLst>
        <pc:spChg chg="mod">
          <ac:chgData name="杜孟憲" userId="8ba5134a-1368-4663-ae8c-1479cb052467" providerId="ADAL" clId="{9B66A3B3-5748-4ABA-AD41-53A7C05B6F74}" dt="2023-03-13T03:18:47.886" v="1497" actId="20577"/>
          <ac:spMkLst>
            <pc:docMk/>
            <pc:sldMk cId="801162468" sldId="265"/>
            <ac:spMk id="2" creationId="{84514C00-EBB8-B66C-9514-0CDE25F43490}"/>
          </ac:spMkLst>
        </pc:spChg>
        <pc:spChg chg="mod">
          <ac:chgData name="杜孟憲" userId="8ba5134a-1368-4663-ae8c-1479cb052467" providerId="ADAL" clId="{9B66A3B3-5748-4ABA-AD41-53A7C05B6F74}" dt="2023-03-13T03:26:40.487" v="1744" actId="404"/>
          <ac:spMkLst>
            <pc:docMk/>
            <pc:sldMk cId="801162468" sldId="265"/>
            <ac:spMk id="3" creationId="{9B94A385-BC63-00FD-AF83-29BB37E14022}"/>
          </ac:spMkLst>
        </pc:spChg>
      </pc:sldChg>
      <pc:sldChg chg="add del">
        <pc:chgData name="杜孟憲" userId="8ba5134a-1368-4663-ae8c-1479cb052467" providerId="ADAL" clId="{9B66A3B3-5748-4ABA-AD41-53A7C05B6F74}" dt="2023-03-13T02:33:59.745" v="286" actId="2696"/>
        <pc:sldMkLst>
          <pc:docMk/>
          <pc:sldMk cId="1432330816" sldId="266"/>
        </pc:sldMkLst>
      </pc:sldChg>
      <pc:sldChg chg="addSp delSp modSp add modTransition">
        <pc:chgData name="杜孟憲" userId="8ba5134a-1368-4663-ae8c-1479cb052467" providerId="ADAL" clId="{9B66A3B3-5748-4ABA-AD41-53A7C05B6F74}" dt="2023-03-13T03:41:34.776" v="2060" actId="688"/>
        <pc:sldMkLst>
          <pc:docMk/>
          <pc:sldMk cId="3562109522" sldId="266"/>
        </pc:sldMkLst>
        <pc:spChg chg="mod">
          <ac:chgData name="杜孟憲" userId="8ba5134a-1368-4663-ae8c-1479cb052467" providerId="ADAL" clId="{9B66A3B3-5748-4ABA-AD41-53A7C05B6F74}" dt="2023-03-13T03:27:23.665" v="1778" actId="20577"/>
          <ac:spMkLst>
            <pc:docMk/>
            <pc:sldMk cId="3562109522" sldId="266"/>
            <ac:spMk id="2" creationId="{84514C00-EBB8-B66C-9514-0CDE25F43490}"/>
          </ac:spMkLst>
        </pc:spChg>
        <pc:spChg chg="del mod">
          <ac:chgData name="杜孟憲" userId="8ba5134a-1368-4663-ae8c-1479cb052467" providerId="ADAL" clId="{9B66A3B3-5748-4ABA-AD41-53A7C05B6F74}" dt="2023-03-13T03:27:32.768" v="1792" actId="478"/>
          <ac:spMkLst>
            <pc:docMk/>
            <pc:sldMk cId="3562109522" sldId="266"/>
            <ac:spMk id="3" creationId="{9B94A385-BC63-00FD-AF83-29BB37E14022}"/>
          </ac:spMkLst>
        </pc:spChg>
        <pc:spChg chg="add del mod">
          <ac:chgData name="杜孟憲" userId="8ba5134a-1368-4663-ae8c-1479cb052467" providerId="ADAL" clId="{9B66A3B3-5748-4ABA-AD41-53A7C05B6F74}" dt="2023-03-13T03:31:01.341" v="1880" actId="14100"/>
          <ac:spMkLst>
            <pc:docMk/>
            <pc:sldMk cId="3562109522" sldId="266"/>
            <ac:spMk id="4" creationId="{51A8174E-71A9-46BB-A003-DEE873057B81}"/>
          </ac:spMkLst>
        </pc:spChg>
        <pc:spChg chg="add mod">
          <ac:chgData name="杜孟憲" userId="8ba5134a-1368-4663-ae8c-1479cb052467" providerId="ADAL" clId="{9B66A3B3-5748-4ABA-AD41-53A7C05B6F74}" dt="2023-03-13T03:31:51.644" v="1891" actId="207"/>
          <ac:spMkLst>
            <pc:docMk/>
            <pc:sldMk cId="3562109522" sldId="266"/>
            <ac:spMk id="5" creationId="{004E100F-8304-496F-AF20-7EE322EACCFD}"/>
          </ac:spMkLst>
        </pc:spChg>
        <pc:spChg chg="add mod">
          <ac:chgData name="杜孟憲" userId="8ba5134a-1368-4663-ae8c-1479cb052467" providerId="ADAL" clId="{9B66A3B3-5748-4ABA-AD41-53A7C05B6F74}" dt="2023-03-13T03:31:10.107" v="1883" actId="1076"/>
          <ac:spMkLst>
            <pc:docMk/>
            <pc:sldMk cId="3562109522" sldId="266"/>
            <ac:spMk id="6" creationId="{D2921E18-69A3-4320-A2FF-FD856B955358}"/>
          </ac:spMkLst>
        </pc:spChg>
        <pc:spChg chg="add mod">
          <ac:chgData name="杜孟憲" userId="8ba5134a-1368-4663-ae8c-1479cb052467" providerId="ADAL" clId="{9B66A3B3-5748-4ABA-AD41-53A7C05B6F74}" dt="2023-03-13T03:31:46.673" v="1890" actId="207"/>
          <ac:spMkLst>
            <pc:docMk/>
            <pc:sldMk cId="3562109522" sldId="266"/>
            <ac:spMk id="7" creationId="{73156F9C-E5A5-4042-8639-5CF4C6CDD5F9}"/>
          </ac:spMkLst>
        </pc:spChg>
        <pc:spChg chg="add del">
          <ac:chgData name="杜孟憲" userId="8ba5134a-1368-4663-ae8c-1479cb052467" providerId="ADAL" clId="{9B66A3B3-5748-4ABA-AD41-53A7C05B6F74}" dt="2023-03-13T03:31:58.339" v="1893"/>
          <ac:spMkLst>
            <pc:docMk/>
            <pc:sldMk cId="3562109522" sldId="266"/>
            <ac:spMk id="8" creationId="{0FF3B898-4845-4170-ADCF-CA154812DB1A}"/>
          </ac:spMkLst>
        </pc:spChg>
        <pc:spChg chg="add del mod">
          <ac:chgData name="杜孟憲" userId="8ba5134a-1368-4663-ae8c-1479cb052467" providerId="ADAL" clId="{9B66A3B3-5748-4ABA-AD41-53A7C05B6F74}" dt="2023-03-13T03:33:01.511" v="1905" actId="478"/>
          <ac:spMkLst>
            <pc:docMk/>
            <pc:sldMk cId="3562109522" sldId="266"/>
            <ac:spMk id="9" creationId="{A25C220A-7998-4DD4-886D-FC9800D5B515}"/>
          </ac:spMkLst>
        </pc:spChg>
        <pc:spChg chg="add del mod">
          <ac:chgData name="杜孟憲" userId="8ba5134a-1368-4663-ae8c-1479cb052467" providerId="ADAL" clId="{9B66A3B3-5748-4ABA-AD41-53A7C05B6F74}" dt="2023-03-13T03:33:04.247" v="1907" actId="478"/>
          <ac:spMkLst>
            <pc:docMk/>
            <pc:sldMk cId="3562109522" sldId="266"/>
            <ac:spMk id="10" creationId="{52DD40DC-010F-4060-A4F0-EE49EE67F044}"/>
          </ac:spMkLst>
        </pc:spChg>
        <pc:spChg chg="add del mod">
          <ac:chgData name="杜孟憲" userId="8ba5134a-1368-4663-ae8c-1479cb052467" providerId="ADAL" clId="{9B66A3B3-5748-4ABA-AD41-53A7C05B6F74}" dt="2023-03-13T03:33:06.574" v="1909" actId="478"/>
          <ac:spMkLst>
            <pc:docMk/>
            <pc:sldMk cId="3562109522" sldId="266"/>
            <ac:spMk id="11" creationId="{BC43D20B-3142-45C9-A611-B29139CC10A4}"/>
          </ac:spMkLst>
        </pc:spChg>
        <pc:spChg chg="add del mod">
          <ac:chgData name="杜孟憲" userId="8ba5134a-1368-4663-ae8c-1479cb052467" providerId="ADAL" clId="{9B66A3B3-5748-4ABA-AD41-53A7C05B6F74}" dt="2023-03-13T03:33:05.667" v="1908" actId="478"/>
          <ac:spMkLst>
            <pc:docMk/>
            <pc:sldMk cId="3562109522" sldId="266"/>
            <ac:spMk id="12" creationId="{95D594D0-9B0B-4D5E-8BD4-2A91AF5E08F9}"/>
          </ac:spMkLst>
        </pc:spChg>
        <pc:spChg chg="add del mod">
          <ac:chgData name="杜孟憲" userId="8ba5134a-1368-4663-ae8c-1479cb052467" providerId="ADAL" clId="{9B66A3B3-5748-4ABA-AD41-53A7C05B6F74}" dt="2023-03-13T03:33:07.370" v="1910" actId="478"/>
          <ac:spMkLst>
            <pc:docMk/>
            <pc:sldMk cId="3562109522" sldId="266"/>
            <ac:spMk id="13" creationId="{2D1C1235-B072-4B80-9DCA-2278ED2092B5}"/>
          </ac:spMkLst>
        </pc:spChg>
        <pc:spChg chg="add del mod">
          <ac:chgData name="杜孟憲" userId="8ba5134a-1368-4663-ae8c-1479cb052467" providerId="ADAL" clId="{9B66A3B3-5748-4ABA-AD41-53A7C05B6F74}" dt="2023-03-13T03:33:12.732" v="1912" actId="478"/>
          <ac:spMkLst>
            <pc:docMk/>
            <pc:sldMk cId="3562109522" sldId="266"/>
            <ac:spMk id="14" creationId="{322B2288-590A-4752-B748-A6EC0D351D09}"/>
          </ac:spMkLst>
        </pc:spChg>
        <pc:spChg chg="add del mod">
          <ac:chgData name="杜孟憲" userId="8ba5134a-1368-4663-ae8c-1479cb052467" providerId="ADAL" clId="{9B66A3B3-5748-4ABA-AD41-53A7C05B6F74}" dt="2023-03-13T03:33:08.355" v="1911" actId="478"/>
          <ac:spMkLst>
            <pc:docMk/>
            <pc:sldMk cId="3562109522" sldId="266"/>
            <ac:spMk id="15" creationId="{5F5C9A0D-17AA-4074-AC7F-0DBA6D35B70C}"/>
          </ac:spMkLst>
        </pc:spChg>
        <pc:spChg chg="add del mod">
          <ac:chgData name="杜孟憲" userId="8ba5134a-1368-4663-ae8c-1479cb052467" providerId="ADAL" clId="{9B66A3B3-5748-4ABA-AD41-53A7C05B6F74}" dt="2023-03-13T03:33:13.590" v="1913" actId="478"/>
          <ac:spMkLst>
            <pc:docMk/>
            <pc:sldMk cId="3562109522" sldId="266"/>
            <ac:spMk id="16" creationId="{C2A9539D-514F-4960-88C1-921DF9487120}"/>
          </ac:spMkLst>
        </pc:spChg>
        <pc:spChg chg="add mod">
          <ac:chgData name="杜孟憲" userId="8ba5134a-1368-4663-ae8c-1479cb052467" providerId="ADAL" clId="{9B66A3B3-5748-4ABA-AD41-53A7C05B6F74}" dt="2023-03-13T03:38:10.513" v="1997" actId="1076"/>
          <ac:spMkLst>
            <pc:docMk/>
            <pc:sldMk cId="3562109522" sldId="266"/>
            <ac:spMk id="26" creationId="{5580DDD7-AADC-4E62-91D6-D5A252DCFB14}"/>
          </ac:spMkLst>
        </pc:spChg>
        <pc:spChg chg="add mod">
          <ac:chgData name="杜孟憲" userId="8ba5134a-1368-4663-ae8c-1479cb052467" providerId="ADAL" clId="{9B66A3B3-5748-4ABA-AD41-53A7C05B6F74}" dt="2023-03-13T03:38:10.513" v="1997" actId="1076"/>
          <ac:spMkLst>
            <pc:docMk/>
            <pc:sldMk cId="3562109522" sldId="266"/>
            <ac:spMk id="27" creationId="{91314C4B-766A-4A40-BFE7-D8C52FE478A2}"/>
          </ac:spMkLst>
        </pc:spChg>
        <pc:spChg chg="add mod">
          <ac:chgData name="杜孟憲" userId="8ba5134a-1368-4663-ae8c-1479cb052467" providerId="ADAL" clId="{9B66A3B3-5748-4ABA-AD41-53A7C05B6F74}" dt="2023-03-13T03:38:10.513" v="1997" actId="1076"/>
          <ac:spMkLst>
            <pc:docMk/>
            <pc:sldMk cId="3562109522" sldId="266"/>
            <ac:spMk id="28" creationId="{54B71542-47C5-43E5-8E56-BE3B25C56377}"/>
          </ac:spMkLst>
        </pc:spChg>
        <pc:spChg chg="add mod">
          <ac:chgData name="杜孟憲" userId="8ba5134a-1368-4663-ae8c-1479cb052467" providerId="ADAL" clId="{9B66A3B3-5748-4ABA-AD41-53A7C05B6F74}" dt="2023-03-13T03:38:10.513" v="1997" actId="1076"/>
          <ac:spMkLst>
            <pc:docMk/>
            <pc:sldMk cId="3562109522" sldId="266"/>
            <ac:spMk id="29" creationId="{40B13E49-5174-4234-9053-9AEBBEE00AA3}"/>
          </ac:spMkLst>
        </pc:spChg>
        <pc:spChg chg="add del mod">
          <ac:chgData name="杜孟憲" userId="8ba5134a-1368-4663-ae8c-1479cb052467" providerId="ADAL" clId="{9B66A3B3-5748-4ABA-AD41-53A7C05B6F74}" dt="2023-03-13T03:35:09.236" v="1928"/>
          <ac:spMkLst>
            <pc:docMk/>
            <pc:sldMk cId="3562109522" sldId="266"/>
            <ac:spMk id="32" creationId="{D9C3BBEB-504B-446A-B07A-26FE47686B9E}"/>
          </ac:spMkLst>
        </pc:spChg>
        <pc:spChg chg="add del mod">
          <ac:chgData name="杜孟憲" userId="8ba5134a-1368-4663-ae8c-1479cb052467" providerId="ADAL" clId="{9B66A3B3-5748-4ABA-AD41-53A7C05B6F74}" dt="2023-03-13T03:35:09.236" v="1928"/>
          <ac:spMkLst>
            <pc:docMk/>
            <pc:sldMk cId="3562109522" sldId="266"/>
            <ac:spMk id="33" creationId="{446E0F1D-2289-439A-B9AF-49965068D32D}"/>
          </ac:spMkLst>
        </pc:spChg>
        <pc:spChg chg="add del mod">
          <ac:chgData name="杜孟憲" userId="8ba5134a-1368-4663-ae8c-1479cb052467" providerId="ADAL" clId="{9B66A3B3-5748-4ABA-AD41-53A7C05B6F74}" dt="2023-03-13T03:35:09.236" v="1928"/>
          <ac:spMkLst>
            <pc:docMk/>
            <pc:sldMk cId="3562109522" sldId="266"/>
            <ac:spMk id="34" creationId="{02D4A75E-AA01-448C-90F1-EB42E97D517C}"/>
          </ac:spMkLst>
        </pc:spChg>
        <pc:spChg chg="add del mod">
          <ac:chgData name="杜孟憲" userId="8ba5134a-1368-4663-ae8c-1479cb052467" providerId="ADAL" clId="{9B66A3B3-5748-4ABA-AD41-53A7C05B6F74}" dt="2023-03-13T03:35:09.236" v="1928"/>
          <ac:spMkLst>
            <pc:docMk/>
            <pc:sldMk cId="3562109522" sldId="266"/>
            <ac:spMk id="35" creationId="{ACCDA01E-A9CE-460D-8716-8E5ACB66D700}"/>
          </ac:spMkLst>
        </pc:spChg>
        <pc:spChg chg="add mod">
          <ac:chgData name="杜孟憲" userId="8ba5134a-1368-4663-ae8c-1479cb052467" providerId="ADAL" clId="{9B66A3B3-5748-4ABA-AD41-53A7C05B6F74}" dt="2023-03-13T03:38:04.965" v="1996" actId="1076"/>
          <ac:spMkLst>
            <pc:docMk/>
            <pc:sldMk cId="3562109522" sldId="266"/>
            <ac:spMk id="38" creationId="{50C7A147-C8F3-4B1E-8D4D-B8DD6189EDDB}"/>
          </ac:spMkLst>
        </pc:spChg>
        <pc:spChg chg="add mod">
          <ac:chgData name="杜孟憲" userId="8ba5134a-1368-4663-ae8c-1479cb052467" providerId="ADAL" clId="{9B66A3B3-5748-4ABA-AD41-53A7C05B6F74}" dt="2023-03-13T03:38:04.965" v="1996" actId="1076"/>
          <ac:spMkLst>
            <pc:docMk/>
            <pc:sldMk cId="3562109522" sldId="266"/>
            <ac:spMk id="39" creationId="{606B5AD6-9CB6-40EA-97B1-E539BCAA0CC0}"/>
          </ac:spMkLst>
        </pc:spChg>
        <pc:spChg chg="add mod">
          <ac:chgData name="杜孟憲" userId="8ba5134a-1368-4663-ae8c-1479cb052467" providerId="ADAL" clId="{9B66A3B3-5748-4ABA-AD41-53A7C05B6F74}" dt="2023-03-13T03:38:04.965" v="1996" actId="1076"/>
          <ac:spMkLst>
            <pc:docMk/>
            <pc:sldMk cId="3562109522" sldId="266"/>
            <ac:spMk id="40" creationId="{031E2291-8EDF-434A-85F2-54127BAF33DE}"/>
          </ac:spMkLst>
        </pc:spChg>
        <pc:spChg chg="add mod">
          <ac:chgData name="杜孟憲" userId="8ba5134a-1368-4663-ae8c-1479cb052467" providerId="ADAL" clId="{9B66A3B3-5748-4ABA-AD41-53A7C05B6F74}" dt="2023-03-13T03:38:04.965" v="1996" actId="1076"/>
          <ac:spMkLst>
            <pc:docMk/>
            <pc:sldMk cId="3562109522" sldId="266"/>
            <ac:spMk id="41" creationId="{D1E86256-89A7-4837-8475-085B37F7316E}"/>
          </ac:spMkLst>
        </pc:spChg>
        <pc:spChg chg="add mod">
          <ac:chgData name="杜孟憲" userId="8ba5134a-1368-4663-ae8c-1479cb052467" providerId="ADAL" clId="{9B66A3B3-5748-4ABA-AD41-53A7C05B6F74}" dt="2023-03-13T03:35:57.980" v="1960" actId="20577"/>
          <ac:spMkLst>
            <pc:docMk/>
            <pc:sldMk cId="3562109522" sldId="266"/>
            <ac:spMk id="44" creationId="{10CED084-7792-4014-A678-F781E94D482B}"/>
          </ac:spMkLst>
        </pc:spChg>
        <pc:spChg chg="add mod">
          <ac:chgData name="杜孟憲" userId="8ba5134a-1368-4663-ae8c-1479cb052467" providerId="ADAL" clId="{9B66A3B3-5748-4ABA-AD41-53A7C05B6F74}" dt="2023-03-13T03:38:10.513" v="1997" actId="1076"/>
          <ac:spMkLst>
            <pc:docMk/>
            <pc:sldMk cId="3562109522" sldId="266"/>
            <ac:spMk id="45" creationId="{858A791B-C233-4D9F-8E95-5FE0705D0179}"/>
          </ac:spMkLst>
        </pc:spChg>
        <pc:spChg chg="add mod">
          <ac:chgData name="杜孟憲" userId="8ba5134a-1368-4663-ae8c-1479cb052467" providerId="ADAL" clId="{9B66A3B3-5748-4ABA-AD41-53A7C05B6F74}" dt="2023-03-13T03:38:04.965" v="1996" actId="1076"/>
          <ac:spMkLst>
            <pc:docMk/>
            <pc:sldMk cId="3562109522" sldId="266"/>
            <ac:spMk id="46" creationId="{95037C2A-26A0-4AD2-8CC3-C20096C90743}"/>
          </ac:spMkLst>
        </pc:spChg>
        <pc:spChg chg="add del mod">
          <ac:chgData name="杜孟憲" userId="8ba5134a-1368-4663-ae8c-1479cb052467" providerId="ADAL" clId="{9B66A3B3-5748-4ABA-AD41-53A7C05B6F74}" dt="2023-03-13T03:37:57.138" v="1995" actId="478"/>
          <ac:spMkLst>
            <pc:docMk/>
            <pc:sldMk cId="3562109522" sldId="266"/>
            <ac:spMk id="52" creationId="{3805AFEA-0A46-4284-8021-51F82B67C841}"/>
          </ac:spMkLst>
        </pc:spChg>
        <pc:spChg chg="add mod">
          <ac:chgData name="杜孟憲" userId="8ba5134a-1368-4663-ae8c-1479cb052467" providerId="ADAL" clId="{9B66A3B3-5748-4ABA-AD41-53A7C05B6F74}" dt="2023-03-13T03:40:20.892" v="2038" actId="1076"/>
          <ac:spMkLst>
            <pc:docMk/>
            <pc:sldMk cId="3562109522" sldId="266"/>
            <ac:spMk id="66" creationId="{E6045A42-8F50-41BC-B099-A12064AD5659}"/>
          </ac:spMkLst>
        </pc:spChg>
        <pc:spChg chg="add mod">
          <ac:chgData name="杜孟憲" userId="8ba5134a-1368-4663-ae8c-1479cb052467" providerId="ADAL" clId="{9B66A3B3-5748-4ABA-AD41-53A7C05B6F74}" dt="2023-03-13T03:40:25.098" v="2040" actId="1076"/>
          <ac:spMkLst>
            <pc:docMk/>
            <pc:sldMk cId="3562109522" sldId="266"/>
            <ac:spMk id="67" creationId="{B583C13B-C9A3-4997-BC1B-6017A0471876}"/>
          </ac:spMkLst>
        </pc:spChg>
        <pc:spChg chg="add mod">
          <ac:chgData name="杜孟憲" userId="8ba5134a-1368-4663-ae8c-1479cb052467" providerId="ADAL" clId="{9B66A3B3-5748-4ABA-AD41-53A7C05B6F74}" dt="2023-03-13T03:41:24.244" v="2057" actId="688"/>
          <ac:spMkLst>
            <pc:docMk/>
            <pc:sldMk cId="3562109522" sldId="266"/>
            <ac:spMk id="72" creationId="{DD497D73-212C-417D-BC1B-FD63A00B73A2}"/>
          </ac:spMkLst>
        </pc:spChg>
        <pc:spChg chg="add mod">
          <ac:chgData name="杜孟憲" userId="8ba5134a-1368-4663-ae8c-1479cb052467" providerId="ADAL" clId="{9B66A3B3-5748-4ABA-AD41-53A7C05B6F74}" dt="2023-03-13T03:41:34.776" v="2060" actId="688"/>
          <ac:spMkLst>
            <pc:docMk/>
            <pc:sldMk cId="3562109522" sldId="266"/>
            <ac:spMk id="73" creationId="{DC575E59-0186-49A1-9A26-4DF2417DFF8C}"/>
          </ac:spMkLst>
        </pc:spChg>
        <pc:cxnChg chg="add mod">
          <ac:chgData name="杜孟憲" userId="8ba5134a-1368-4663-ae8c-1479cb052467" providerId="ADAL" clId="{9B66A3B3-5748-4ABA-AD41-53A7C05B6F74}" dt="2023-03-13T03:33:46.473" v="1916" actId="208"/>
          <ac:cxnSpMkLst>
            <pc:docMk/>
            <pc:sldMk cId="3562109522" sldId="266"/>
            <ac:cxnSpMk id="18" creationId="{5F9C2392-D348-411C-BA85-32B3839BC3B0}"/>
          </ac:cxnSpMkLst>
        </pc:cxnChg>
        <pc:cxnChg chg="add mod">
          <ac:chgData name="杜孟憲" userId="8ba5134a-1368-4663-ae8c-1479cb052467" providerId="ADAL" clId="{9B66A3B3-5748-4ABA-AD41-53A7C05B6F74}" dt="2023-03-13T03:33:44.369" v="1915" actId="208"/>
          <ac:cxnSpMkLst>
            <pc:docMk/>
            <pc:sldMk cId="3562109522" sldId="266"/>
            <ac:cxnSpMk id="23" creationId="{0B78BFBB-3C56-4811-B84F-8600DB2A1782}"/>
          </ac:cxnSpMkLst>
        </pc:cxnChg>
        <pc:cxnChg chg="add mod">
          <ac:chgData name="杜孟憲" userId="8ba5134a-1368-4663-ae8c-1479cb052467" providerId="ADAL" clId="{9B66A3B3-5748-4ABA-AD41-53A7C05B6F74}" dt="2023-03-13T03:34:03.778" v="1918" actId="1076"/>
          <ac:cxnSpMkLst>
            <pc:docMk/>
            <pc:sldMk cId="3562109522" sldId="266"/>
            <ac:cxnSpMk id="24" creationId="{9E5B2DEB-9B67-4B3E-9E81-8DDB5C5A9FBA}"/>
          </ac:cxnSpMkLst>
        </pc:cxnChg>
        <pc:cxnChg chg="add del">
          <ac:chgData name="杜孟憲" userId="8ba5134a-1368-4663-ae8c-1479cb052467" providerId="ADAL" clId="{9B66A3B3-5748-4ABA-AD41-53A7C05B6F74}" dt="2023-03-13T03:34:38.808" v="1920" actId="478"/>
          <ac:cxnSpMkLst>
            <pc:docMk/>
            <pc:sldMk cId="3562109522" sldId="266"/>
            <ac:cxnSpMk id="25" creationId="{4FC39F81-CE3F-40B9-8C8E-C76D0440AD93}"/>
          </ac:cxnSpMkLst>
        </pc:cxnChg>
        <pc:cxnChg chg="add mod">
          <ac:chgData name="杜孟憲" userId="8ba5134a-1368-4663-ae8c-1479cb052467" providerId="ADAL" clId="{9B66A3B3-5748-4ABA-AD41-53A7C05B6F74}" dt="2023-03-13T03:39:58.192" v="2027" actId="14100"/>
          <ac:cxnSpMkLst>
            <pc:docMk/>
            <pc:sldMk cId="3562109522" sldId="266"/>
            <ac:cxnSpMk id="30" creationId="{50A78F8A-0292-4F15-8934-A6AA77B002AA}"/>
          </ac:cxnSpMkLst>
        </pc:cxnChg>
        <pc:cxnChg chg="add mod">
          <ac:chgData name="杜孟憲" userId="8ba5134a-1368-4663-ae8c-1479cb052467" providerId="ADAL" clId="{9B66A3B3-5748-4ABA-AD41-53A7C05B6F74}" dt="2023-03-13T03:38:10.513" v="1997" actId="1076"/>
          <ac:cxnSpMkLst>
            <pc:docMk/>
            <pc:sldMk cId="3562109522" sldId="266"/>
            <ac:cxnSpMk id="31" creationId="{F2E9AB59-70AE-4C0F-BDC2-5878AA28E8C8}"/>
          </ac:cxnSpMkLst>
        </pc:cxnChg>
        <pc:cxnChg chg="add del mod">
          <ac:chgData name="杜孟憲" userId="8ba5134a-1368-4663-ae8c-1479cb052467" providerId="ADAL" clId="{9B66A3B3-5748-4ABA-AD41-53A7C05B6F74}" dt="2023-03-13T03:35:09.236" v="1928"/>
          <ac:cxnSpMkLst>
            <pc:docMk/>
            <pc:sldMk cId="3562109522" sldId="266"/>
            <ac:cxnSpMk id="36" creationId="{45551C27-D586-4E88-B865-CAB7AB963114}"/>
          </ac:cxnSpMkLst>
        </pc:cxnChg>
        <pc:cxnChg chg="add del mod">
          <ac:chgData name="杜孟憲" userId="8ba5134a-1368-4663-ae8c-1479cb052467" providerId="ADAL" clId="{9B66A3B3-5748-4ABA-AD41-53A7C05B6F74}" dt="2023-03-13T03:35:09.236" v="1928"/>
          <ac:cxnSpMkLst>
            <pc:docMk/>
            <pc:sldMk cId="3562109522" sldId="266"/>
            <ac:cxnSpMk id="37" creationId="{7533A735-83FD-4038-8BDC-0DACB2CBED8D}"/>
          </ac:cxnSpMkLst>
        </pc:cxnChg>
        <pc:cxnChg chg="add mod">
          <ac:chgData name="杜孟憲" userId="8ba5134a-1368-4663-ae8c-1479cb052467" providerId="ADAL" clId="{9B66A3B3-5748-4ABA-AD41-53A7C05B6F74}" dt="2023-03-13T03:39:54.688" v="2026" actId="14100"/>
          <ac:cxnSpMkLst>
            <pc:docMk/>
            <pc:sldMk cId="3562109522" sldId="266"/>
            <ac:cxnSpMk id="42" creationId="{7CEF9AC8-BCE2-443A-9036-894E6AD7FD81}"/>
          </ac:cxnSpMkLst>
        </pc:cxnChg>
        <pc:cxnChg chg="add mod">
          <ac:chgData name="杜孟憲" userId="8ba5134a-1368-4663-ae8c-1479cb052467" providerId="ADAL" clId="{9B66A3B3-5748-4ABA-AD41-53A7C05B6F74}" dt="2023-03-13T03:38:04.965" v="1996" actId="1076"/>
          <ac:cxnSpMkLst>
            <pc:docMk/>
            <pc:sldMk cId="3562109522" sldId="266"/>
            <ac:cxnSpMk id="43" creationId="{3ADF90B3-FD7E-49D4-A259-3D6CCC029901}"/>
          </ac:cxnSpMkLst>
        </pc:cxnChg>
        <pc:cxnChg chg="add mod">
          <ac:chgData name="杜孟憲" userId="8ba5134a-1368-4663-ae8c-1479cb052467" providerId="ADAL" clId="{9B66A3B3-5748-4ABA-AD41-53A7C05B6F74}" dt="2023-03-13T03:38:10.513" v="1997" actId="1076"/>
          <ac:cxnSpMkLst>
            <pc:docMk/>
            <pc:sldMk cId="3562109522" sldId="266"/>
            <ac:cxnSpMk id="47" creationId="{B27AEA50-25D7-4280-BFF3-B8697622A4D2}"/>
          </ac:cxnSpMkLst>
        </pc:cxnChg>
        <pc:cxnChg chg="add mod">
          <ac:chgData name="杜孟憲" userId="8ba5134a-1368-4663-ae8c-1479cb052467" providerId="ADAL" clId="{9B66A3B3-5748-4ABA-AD41-53A7C05B6F74}" dt="2023-03-13T03:38:04.965" v="1996" actId="1076"/>
          <ac:cxnSpMkLst>
            <pc:docMk/>
            <pc:sldMk cId="3562109522" sldId="266"/>
            <ac:cxnSpMk id="48" creationId="{17CB3EA8-B8F2-4488-A969-74C9A0E9DCAF}"/>
          </ac:cxnSpMkLst>
        </pc:cxnChg>
        <pc:cxnChg chg="add del mod">
          <ac:chgData name="杜孟憲" userId="8ba5134a-1368-4663-ae8c-1479cb052467" providerId="ADAL" clId="{9B66A3B3-5748-4ABA-AD41-53A7C05B6F74}" dt="2023-03-13T03:38:51.343" v="2011" actId="478"/>
          <ac:cxnSpMkLst>
            <pc:docMk/>
            <pc:sldMk cId="3562109522" sldId="266"/>
            <ac:cxnSpMk id="50" creationId="{CBFE79AA-0249-4147-BD6E-4C5F105CB54D}"/>
          </ac:cxnSpMkLst>
        </pc:cxnChg>
        <pc:cxnChg chg="add del mod">
          <ac:chgData name="杜孟憲" userId="8ba5134a-1368-4663-ae8c-1479cb052467" providerId="ADAL" clId="{9B66A3B3-5748-4ABA-AD41-53A7C05B6F74}" dt="2023-03-13T03:39:20.440" v="2016" actId="478"/>
          <ac:cxnSpMkLst>
            <pc:docMk/>
            <pc:sldMk cId="3562109522" sldId="266"/>
            <ac:cxnSpMk id="51" creationId="{7A45CDF6-64CC-486E-AA89-DCE184D6D444}"/>
          </ac:cxnSpMkLst>
        </pc:cxnChg>
        <pc:cxnChg chg="add mod">
          <ac:chgData name="杜孟憲" userId="8ba5134a-1368-4663-ae8c-1479cb052467" providerId="ADAL" clId="{9B66A3B3-5748-4ABA-AD41-53A7C05B6F74}" dt="2023-03-13T03:39:17.256" v="2015" actId="693"/>
          <ac:cxnSpMkLst>
            <pc:docMk/>
            <pc:sldMk cId="3562109522" sldId="266"/>
            <ac:cxnSpMk id="60" creationId="{3838ED62-2E20-4ACD-9BFB-C4151114B8DD}"/>
          </ac:cxnSpMkLst>
        </pc:cxnChg>
        <pc:cxnChg chg="add mod">
          <ac:chgData name="杜孟憲" userId="8ba5134a-1368-4663-ae8c-1479cb052467" providerId="ADAL" clId="{9B66A3B3-5748-4ABA-AD41-53A7C05B6F74}" dt="2023-03-13T03:39:24.920" v="2018" actId="1076"/>
          <ac:cxnSpMkLst>
            <pc:docMk/>
            <pc:sldMk cId="3562109522" sldId="266"/>
            <ac:cxnSpMk id="61" creationId="{43E7EAC7-DA5D-446E-A556-63177FAC69EF}"/>
          </ac:cxnSpMkLst>
        </pc:cxnChg>
        <pc:cxnChg chg="add mod">
          <ac:chgData name="杜孟憲" userId="8ba5134a-1368-4663-ae8c-1479cb052467" providerId="ADAL" clId="{9B66A3B3-5748-4ABA-AD41-53A7C05B6F74}" dt="2023-03-13T03:40:56.250" v="2045" actId="1582"/>
          <ac:cxnSpMkLst>
            <pc:docMk/>
            <pc:sldMk cId="3562109522" sldId="266"/>
            <ac:cxnSpMk id="69" creationId="{578FE3E2-61D0-4AAA-A79E-2B8699F814A7}"/>
          </ac:cxnSpMkLst>
        </pc:cxnChg>
        <pc:cxnChg chg="add mod">
          <ac:chgData name="杜孟憲" userId="8ba5134a-1368-4663-ae8c-1479cb052467" providerId="ADAL" clId="{9B66A3B3-5748-4ABA-AD41-53A7C05B6F74}" dt="2023-03-13T03:41:01.904" v="2047" actId="1582"/>
          <ac:cxnSpMkLst>
            <pc:docMk/>
            <pc:sldMk cId="3562109522" sldId="266"/>
            <ac:cxnSpMk id="71" creationId="{B72A5BD8-211E-4D21-88AF-7186EBB7CFCD}"/>
          </ac:cxnSpMkLst>
        </pc:cxnChg>
      </pc:sldChg>
      <pc:sldChg chg="delSp modSp add setBg delDesignElem">
        <pc:chgData name="杜孟憲" userId="8ba5134a-1368-4663-ae8c-1479cb052467" providerId="ADAL" clId="{9B66A3B3-5748-4ABA-AD41-53A7C05B6F74}" dt="2023-03-13T03:16:48.432" v="1488" actId="20577"/>
        <pc:sldMkLst>
          <pc:docMk/>
          <pc:sldMk cId="281289138" sldId="267"/>
        </pc:sldMkLst>
        <pc:spChg chg="mod">
          <ac:chgData name="杜孟憲" userId="8ba5134a-1368-4663-ae8c-1479cb052467" providerId="ADAL" clId="{9B66A3B3-5748-4ABA-AD41-53A7C05B6F74}" dt="2023-03-13T03:16:48.432" v="1488" actId="20577"/>
          <ac:spMkLst>
            <pc:docMk/>
            <pc:sldMk cId="281289138" sldId="267"/>
            <ac:spMk id="2" creationId="{DA2FE2CB-7BF8-04B9-A3BE-C854A843D1AF}"/>
          </ac:spMkLst>
        </pc:spChg>
        <pc:spChg chg="del">
          <ac:chgData name="杜孟憲" userId="8ba5134a-1368-4663-ae8c-1479cb052467" providerId="ADAL" clId="{9B66A3B3-5748-4ABA-AD41-53A7C05B6F74}" dt="2023-03-13T03:16:39.433" v="1476"/>
          <ac:spMkLst>
            <pc:docMk/>
            <pc:sldMk cId="281289138" sldId="267"/>
            <ac:spMk id="8" creationId="{5CD60141-EEBD-4EC1-8E34-0344C16A18A2}"/>
          </ac:spMkLst>
        </pc:spChg>
        <pc:spChg chg="del">
          <ac:chgData name="杜孟憲" userId="8ba5134a-1368-4663-ae8c-1479cb052467" providerId="ADAL" clId="{9B66A3B3-5748-4ABA-AD41-53A7C05B6F74}" dt="2023-03-13T03:16:39.433" v="1476"/>
          <ac:spMkLst>
            <pc:docMk/>
            <pc:sldMk cId="281289138" sldId="267"/>
            <ac:spMk id="12" creationId="{4E5B79A0-69AD-4CBD-897F-32C7A2BA2FBB}"/>
          </ac:spMkLst>
        </pc:spChg>
        <pc:spChg chg="del">
          <ac:chgData name="杜孟憲" userId="8ba5134a-1368-4663-ae8c-1479cb052467" providerId="ADAL" clId="{9B66A3B3-5748-4ABA-AD41-53A7C05B6F74}" dt="2023-03-13T03:16:39.433" v="1476"/>
          <ac:spMkLst>
            <pc:docMk/>
            <pc:sldMk cId="281289138" sldId="267"/>
            <ac:spMk id="14" creationId="{74270B3E-3C96-4381-9F21-EC83F1E1A0FD}"/>
          </ac:spMkLst>
        </pc:spChg>
        <pc:spChg chg="del">
          <ac:chgData name="杜孟憲" userId="8ba5134a-1368-4663-ae8c-1479cb052467" providerId="ADAL" clId="{9B66A3B3-5748-4ABA-AD41-53A7C05B6F74}" dt="2023-03-13T03:16:39.433" v="1476"/>
          <ac:spMkLst>
            <pc:docMk/>
            <pc:sldMk cId="281289138" sldId="267"/>
            <ac:spMk id="18" creationId="{7C2F33EB-E7CB-4EE9-BBBF-D632F5C00EAE}"/>
          </ac:spMkLst>
        </pc:spChg>
        <pc:cxnChg chg="del">
          <ac:chgData name="杜孟憲" userId="8ba5134a-1368-4663-ae8c-1479cb052467" providerId="ADAL" clId="{9B66A3B3-5748-4ABA-AD41-53A7C05B6F74}" dt="2023-03-13T03:16:39.433" v="1476"/>
          <ac:cxnSpMkLst>
            <pc:docMk/>
            <pc:sldMk cId="281289138" sldId="267"/>
            <ac:cxnSpMk id="10" creationId="{4C75A547-BCD1-42BE-966E-53CA0AB93165}"/>
          </ac:cxnSpMkLst>
        </pc:cxnChg>
        <pc:cxnChg chg="del">
          <ac:chgData name="杜孟憲" userId="8ba5134a-1368-4663-ae8c-1479cb052467" providerId="ADAL" clId="{9B66A3B3-5748-4ABA-AD41-53A7C05B6F74}" dt="2023-03-13T03:16:39.433" v="1476"/>
          <ac:cxnSpMkLst>
            <pc:docMk/>
            <pc:sldMk cId="281289138" sldId="267"/>
            <ac:cxnSpMk id="16" creationId="{071DF4C0-7A22-4E59-9E9C-BD2E245364DD}"/>
          </ac:cxnSpMkLst>
        </pc:cxnChg>
      </pc:sldChg>
      <pc:sldChg chg="modSp add del">
        <pc:chgData name="杜孟憲" userId="8ba5134a-1368-4663-ae8c-1479cb052467" providerId="ADAL" clId="{9B66A3B3-5748-4ABA-AD41-53A7C05B6F74}" dt="2023-03-13T03:16:17.629" v="1474" actId="2696"/>
        <pc:sldMkLst>
          <pc:docMk/>
          <pc:sldMk cId="3939974945" sldId="267"/>
        </pc:sldMkLst>
        <pc:spChg chg="mod">
          <ac:chgData name="杜孟憲" userId="8ba5134a-1368-4663-ae8c-1479cb052467" providerId="ADAL" clId="{9B66A3B3-5748-4ABA-AD41-53A7C05B6F74}" dt="2023-03-13T03:13:30.653" v="1467" actId="20577"/>
          <ac:spMkLst>
            <pc:docMk/>
            <pc:sldMk cId="3939974945" sldId="267"/>
            <ac:spMk id="29" creationId="{5C05E3CE-8579-4F7A-B3F9-0B5D41E943C4}"/>
          </ac:spMkLst>
        </pc:spChg>
        <pc:spChg chg="mod">
          <ac:chgData name="杜孟憲" userId="8ba5134a-1368-4663-ae8c-1479cb052467" providerId="ADAL" clId="{9B66A3B3-5748-4ABA-AD41-53A7C05B6F74}" dt="2023-03-13T03:13:36.339" v="1471" actId="20577"/>
          <ac:spMkLst>
            <pc:docMk/>
            <pc:sldMk cId="3939974945" sldId="267"/>
            <ac:spMk id="30" creationId="{13A427E9-8A85-4894-87E8-C029E63B8BA5}"/>
          </ac:spMkLst>
        </pc:spChg>
        <pc:spChg chg="mod">
          <ac:chgData name="杜孟憲" userId="8ba5134a-1368-4663-ae8c-1479cb052467" providerId="ADAL" clId="{9B66A3B3-5748-4ABA-AD41-53A7C05B6F74}" dt="2023-03-13T03:13:33.761" v="1469" actId="20577"/>
          <ac:spMkLst>
            <pc:docMk/>
            <pc:sldMk cId="3939974945" sldId="267"/>
            <ac:spMk id="33" creationId="{7C635B04-9321-452F-AC73-EDB8D643D752}"/>
          </ac:spMkLst>
        </pc:spChg>
        <pc:spChg chg="mod">
          <ac:chgData name="杜孟憲" userId="8ba5134a-1368-4663-ae8c-1479cb052467" providerId="ADAL" clId="{9B66A3B3-5748-4ABA-AD41-53A7C05B6F74}" dt="2023-03-13T03:13:38.465" v="1473" actId="20577"/>
          <ac:spMkLst>
            <pc:docMk/>
            <pc:sldMk cId="3939974945" sldId="267"/>
            <ac:spMk id="34" creationId="{143CF8F8-C89C-4D48-A43B-266E458B2ECB}"/>
          </ac:spMkLst>
        </pc:spChg>
      </pc:sldChg>
      <pc:sldChg chg="modSp add">
        <pc:chgData name="杜孟憲" userId="8ba5134a-1368-4663-ae8c-1479cb052467" providerId="ADAL" clId="{9B66A3B3-5748-4ABA-AD41-53A7C05B6F74}" dt="2023-03-13T03:53:54.948" v="2436" actId="20577"/>
        <pc:sldMkLst>
          <pc:docMk/>
          <pc:sldMk cId="3890233874" sldId="268"/>
        </pc:sldMkLst>
        <pc:spChg chg="mod">
          <ac:chgData name="杜孟憲" userId="8ba5134a-1368-4663-ae8c-1479cb052467" providerId="ADAL" clId="{9B66A3B3-5748-4ABA-AD41-53A7C05B6F74}" dt="2023-03-13T03:42:12.574" v="2088" actId="20577"/>
          <ac:spMkLst>
            <pc:docMk/>
            <pc:sldMk cId="3890233874" sldId="268"/>
            <ac:spMk id="2" creationId="{84514C00-EBB8-B66C-9514-0CDE25F43490}"/>
          </ac:spMkLst>
        </pc:spChg>
        <pc:spChg chg="mod">
          <ac:chgData name="杜孟憲" userId="8ba5134a-1368-4663-ae8c-1479cb052467" providerId="ADAL" clId="{9B66A3B3-5748-4ABA-AD41-53A7C05B6F74}" dt="2023-03-13T03:53:54.948" v="2436" actId="20577"/>
          <ac:spMkLst>
            <pc:docMk/>
            <pc:sldMk cId="3890233874" sldId="268"/>
            <ac:spMk id="3" creationId="{9B94A385-BC63-00FD-AF83-29BB37E14022}"/>
          </ac:spMkLst>
        </pc:spChg>
      </pc:sldChg>
      <pc:sldChg chg="addSp delSp modSp add">
        <pc:chgData name="杜孟憲" userId="8ba5134a-1368-4663-ae8c-1479cb052467" providerId="ADAL" clId="{9B66A3B3-5748-4ABA-AD41-53A7C05B6F74}" dt="2023-03-13T03:49:50.893" v="2338" actId="1076"/>
        <pc:sldMkLst>
          <pc:docMk/>
          <pc:sldMk cId="1413664712" sldId="269"/>
        </pc:sldMkLst>
        <pc:spChg chg="mod">
          <ac:chgData name="杜孟憲" userId="8ba5134a-1368-4663-ae8c-1479cb052467" providerId="ADAL" clId="{9B66A3B3-5748-4ABA-AD41-53A7C05B6F74}" dt="2023-03-13T03:45:46.651" v="2248" actId="20577"/>
          <ac:spMkLst>
            <pc:docMk/>
            <pc:sldMk cId="1413664712" sldId="269"/>
            <ac:spMk id="2" creationId="{84514C00-EBB8-B66C-9514-0CDE25F43490}"/>
          </ac:spMkLst>
        </pc:spChg>
        <pc:spChg chg="del mod">
          <ac:chgData name="杜孟憲" userId="8ba5134a-1368-4663-ae8c-1479cb052467" providerId="ADAL" clId="{9B66A3B3-5748-4ABA-AD41-53A7C05B6F74}" dt="2023-03-13T03:46:27.840" v="2268" actId="478"/>
          <ac:spMkLst>
            <pc:docMk/>
            <pc:sldMk cId="1413664712" sldId="269"/>
            <ac:spMk id="3" creationId="{9B94A385-BC63-00FD-AF83-29BB37E14022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4" creationId="{81C5408C-806D-4F2A-8D98-EA4A3FD9AC38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5" creationId="{7F71FFDB-3E6E-4BB9-8A12-ADD8D73FA6CC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6" creationId="{1F7791C7-5BC1-465E-934B-E252BC365FF7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7" creationId="{A2DB3C60-3B25-4DC9-9ED0-8F50BA5A4C99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8" creationId="{6FA3D10C-16F8-4CEF-8607-49F0C1FE6E09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9" creationId="{8E1F40C0-888C-4EF8-A33B-7EF2D237E4F9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20" creationId="{D58E1D12-1C12-41FD-BF62-9FBAF88F4C6C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21" creationId="{87B7A778-EA58-43EB-8819-5C2DA07D5BA4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22" creationId="{2A9E060A-CE09-4E64-BC2E-E66A2AADDC15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23" creationId="{E24E6EDC-357D-4A7E-BD5C-C85C16F9367A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24" creationId="{3F125B55-A526-48AE-84C3-0DEC1FF71C04}"/>
          </ac:spMkLst>
        </pc:spChg>
        <pc:spChg chg="add mod">
          <ac:chgData name="杜孟憲" userId="8ba5134a-1368-4663-ae8c-1479cb052467" providerId="ADAL" clId="{9B66A3B3-5748-4ABA-AD41-53A7C05B6F74}" dt="2023-03-13T03:49:50.893" v="2338" actId="1076"/>
          <ac:spMkLst>
            <pc:docMk/>
            <pc:sldMk cId="1413664712" sldId="269"/>
            <ac:spMk id="25" creationId="{C5DFAC40-3FB6-4166-8E99-52CD5F8C85AA}"/>
          </ac:spMkLst>
        </pc:spChg>
        <pc:spChg chg="add del">
          <ac:chgData name="杜孟憲" userId="8ba5134a-1368-4663-ae8c-1479cb052467" providerId="ADAL" clId="{9B66A3B3-5748-4ABA-AD41-53A7C05B6F74}" dt="2023-03-13T03:49:32.689" v="2331"/>
          <ac:spMkLst>
            <pc:docMk/>
            <pc:sldMk cId="1413664712" sldId="269"/>
            <ac:spMk id="29" creationId="{67F1DED4-31FD-4DDB-B491-7CE5949CBA85}"/>
          </ac:spMkLst>
        </pc:spChg>
        <pc:spChg chg="add del">
          <ac:chgData name="杜孟憲" userId="8ba5134a-1368-4663-ae8c-1479cb052467" providerId="ADAL" clId="{9B66A3B3-5748-4ABA-AD41-53A7C05B6F74}" dt="2023-03-13T03:49:32.689" v="2331"/>
          <ac:spMkLst>
            <pc:docMk/>
            <pc:sldMk cId="1413664712" sldId="269"/>
            <ac:spMk id="30" creationId="{A593346D-F61B-4E96-A95E-EEF4FF693BE9}"/>
          </ac:spMkLst>
        </pc:spChg>
        <pc:spChg chg="add del">
          <ac:chgData name="杜孟憲" userId="8ba5134a-1368-4663-ae8c-1479cb052467" providerId="ADAL" clId="{9B66A3B3-5748-4ABA-AD41-53A7C05B6F74}" dt="2023-03-13T03:49:32.689" v="2331"/>
          <ac:spMkLst>
            <pc:docMk/>
            <pc:sldMk cId="1413664712" sldId="269"/>
            <ac:spMk id="31" creationId="{964AD40F-72F1-44C9-932D-60608B2FF8EC}"/>
          </ac:spMkLst>
        </pc:spChg>
        <pc:spChg chg="add del">
          <ac:chgData name="杜孟憲" userId="8ba5134a-1368-4663-ae8c-1479cb052467" providerId="ADAL" clId="{9B66A3B3-5748-4ABA-AD41-53A7C05B6F74}" dt="2023-03-13T03:49:32.689" v="2331"/>
          <ac:spMkLst>
            <pc:docMk/>
            <pc:sldMk cId="1413664712" sldId="269"/>
            <ac:spMk id="32" creationId="{932D9753-667B-4D80-9BEC-4316094B734C}"/>
          </ac:spMkLst>
        </pc:spChg>
        <pc:spChg chg="add del">
          <ac:chgData name="杜孟憲" userId="8ba5134a-1368-4663-ae8c-1479cb052467" providerId="ADAL" clId="{9B66A3B3-5748-4ABA-AD41-53A7C05B6F74}" dt="2023-03-13T03:49:32.689" v="2331"/>
          <ac:spMkLst>
            <pc:docMk/>
            <pc:sldMk cId="1413664712" sldId="269"/>
            <ac:spMk id="33" creationId="{3FC7689B-60C8-406F-BF30-BDE37A3559A6}"/>
          </ac:spMkLst>
        </pc:spChg>
        <pc:spChg chg="add del">
          <ac:chgData name="杜孟憲" userId="8ba5134a-1368-4663-ae8c-1479cb052467" providerId="ADAL" clId="{9B66A3B3-5748-4ABA-AD41-53A7C05B6F74}" dt="2023-03-13T03:49:32.689" v="2331"/>
          <ac:spMkLst>
            <pc:docMk/>
            <pc:sldMk cId="1413664712" sldId="269"/>
            <ac:spMk id="34" creationId="{FD2BAE57-3257-431A-A52F-6BCFB9FC6C41}"/>
          </ac:spMkLst>
        </pc:spChg>
        <pc:spChg chg="add del mod">
          <ac:chgData name="杜孟憲" userId="8ba5134a-1368-4663-ae8c-1479cb052467" providerId="ADAL" clId="{9B66A3B3-5748-4ABA-AD41-53A7C05B6F74}" dt="2023-03-13T03:49:45.384" v="2337" actId="478"/>
          <ac:spMkLst>
            <pc:docMk/>
            <pc:sldMk cId="1413664712" sldId="269"/>
            <ac:spMk id="38" creationId="{BD4EFB34-767B-49A0-8899-D280A56319F8}"/>
          </ac:spMkLst>
        </pc:spChg>
        <pc:spChg chg="add del mod">
          <ac:chgData name="杜孟憲" userId="8ba5134a-1368-4663-ae8c-1479cb052467" providerId="ADAL" clId="{9B66A3B3-5748-4ABA-AD41-53A7C05B6F74}" dt="2023-03-13T03:49:45.384" v="2337" actId="478"/>
          <ac:spMkLst>
            <pc:docMk/>
            <pc:sldMk cId="1413664712" sldId="269"/>
            <ac:spMk id="39" creationId="{6C0A9E76-0C0B-48DB-8FA7-94042684D224}"/>
          </ac:spMkLst>
        </pc:spChg>
        <pc:spChg chg="add del mod">
          <ac:chgData name="杜孟憲" userId="8ba5134a-1368-4663-ae8c-1479cb052467" providerId="ADAL" clId="{9B66A3B3-5748-4ABA-AD41-53A7C05B6F74}" dt="2023-03-13T03:49:45.384" v="2337" actId="478"/>
          <ac:spMkLst>
            <pc:docMk/>
            <pc:sldMk cId="1413664712" sldId="269"/>
            <ac:spMk id="40" creationId="{D8550CAC-12B1-4266-870B-62533D63F1FA}"/>
          </ac:spMkLst>
        </pc:spChg>
        <pc:spChg chg="add del mod">
          <ac:chgData name="杜孟憲" userId="8ba5134a-1368-4663-ae8c-1479cb052467" providerId="ADAL" clId="{9B66A3B3-5748-4ABA-AD41-53A7C05B6F74}" dt="2023-03-13T03:49:45.384" v="2337" actId="478"/>
          <ac:spMkLst>
            <pc:docMk/>
            <pc:sldMk cId="1413664712" sldId="269"/>
            <ac:spMk id="41" creationId="{E42DB60C-51A0-49C3-BAF0-6C07FE056606}"/>
          </ac:spMkLst>
        </pc:spChg>
        <pc:spChg chg="add del mod">
          <ac:chgData name="杜孟憲" userId="8ba5134a-1368-4663-ae8c-1479cb052467" providerId="ADAL" clId="{9B66A3B3-5748-4ABA-AD41-53A7C05B6F74}" dt="2023-03-13T03:49:45.384" v="2337" actId="478"/>
          <ac:spMkLst>
            <pc:docMk/>
            <pc:sldMk cId="1413664712" sldId="269"/>
            <ac:spMk id="42" creationId="{8DE25ABC-C2D5-4B80-A97C-440BAFBC1BF8}"/>
          </ac:spMkLst>
        </pc:spChg>
        <pc:spChg chg="add del mod">
          <ac:chgData name="杜孟憲" userId="8ba5134a-1368-4663-ae8c-1479cb052467" providerId="ADAL" clId="{9B66A3B3-5748-4ABA-AD41-53A7C05B6F74}" dt="2023-03-13T03:49:45.384" v="2337" actId="478"/>
          <ac:spMkLst>
            <pc:docMk/>
            <pc:sldMk cId="1413664712" sldId="269"/>
            <ac:spMk id="43" creationId="{BD14CE05-DC15-49FE-B4C4-8730F07DF7F3}"/>
          </ac:spMkLst>
        </pc:spChg>
        <pc:cxnChg chg="add mod">
          <ac:chgData name="杜孟憲" userId="8ba5134a-1368-4663-ae8c-1479cb052467" providerId="ADAL" clId="{9B66A3B3-5748-4ABA-AD41-53A7C05B6F74}" dt="2023-03-13T03:49:50.893" v="2338" actId="1076"/>
          <ac:cxnSpMkLst>
            <pc:docMk/>
            <pc:sldMk cId="1413664712" sldId="269"/>
            <ac:cxnSpMk id="11" creationId="{78604CC3-8F94-4BE1-B7E6-0C07D8064067}"/>
          </ac:cxnSpMkLst>
        </pc:cxnChg>
        <pc:cxnChg chg="add mod">
          <ac:chgData name="杜孟憲" userId="8ba5134a-1368-4663-ae8c-1479cb052467" providerId="ADAL" clId="{9B66A3B3-5748-4ABA-AD41-53A7C05B6F74}" dt="2023-03-13T03:49:50.893" v="2338" actId="1076"/>
          <ac:cxnSpMkLst>
            <pc:docMk/>
            <pc:sldMk cId="1413664712" sldId="269"/>
            <ac:cxnSpMk id="13" creationId="{F4114F97-1F7C-4D5E-929C-83D1D4F3C8DF}"/>
          </ac:cxnSpMkLst>
        </pc:cxnChg>
        <pc:cxnChg chg="add mod">
          <ac:chgData name="杜孟憲" userId="8ba5134a-1368-4663-ae8c-1479cb052467" providerId="ADAL" clId="{9B66A3B3-5748-4ABA-AD41-53A7C05B6F74}" dt="2023-03-13T03:49:50.893" v="2338" actId="1076"/>
          <ac:cxnSpMkLst>
            <pc:docMk/>
            <pc:sldMk cId="1413664712" sldId="269"/>
            <ac:cxnSpMk id="19" creationId="{DD0F5EE4-BB29-4B02-A687-7F0D3A978421}"/>
          </ac:cxnSpMkLst>
        </pc:cxnChg>
        <pc:cxnChg chg="add del mod">
          <ac:chgData name="杜孟憲" userId="8ba5134a-1368-4663-ae8c-1479cb052467" providerId="ADAL" clId="{9B66A3B3-5748-4ABA-AD41-53A7C05B6F74}" dt="2023-03-13T03:49:19.870" v="2326" actId="478"/>
          <ac:cxnSpMkLst>
            <pc:docMk/>
            <pc:sldMk cId="1413664712" sldId="269"/>
            <ac:cxnSpMk id="26" creationId="{9764BBA8-C408-40C6-B66E-D733BAF2FE1B}"/>
          </ac:cxnSpMkLst>
        </pc:cxnChg>
        <pc:cxnChg chg="add mod">
          <ac:chgData name="杜孟憲" userId="8ba5134a-1368-4663-ae8c-1479cb052467" providerId="ADAL" clId="{9B66A3B3-5748-4ABA-AD41-53A7C05B6F74}" dt="2023-03-13T03:49:50.893" v="2338" actId="1076"/>
          <ac:cxnSpMkLst>
            <pc:docMk/>
            <pc:sldMk cId="1413664712" sldId="269"/>
            <ac:cxnSpMk id="27" creationId="{F8D91EA9-3B4A-466D-9997-8280F128A5A0}"/>
          </ac:cxnSpMkLst>
        </pc:cxnChg>
        <pc:cxnChg chg="add mod">
          <ac:chgData name="杜孟憲" userId="8ba5134a-1368-4663-ae8c-1479cb052467" providerId="ADAL" clId="{9B66A3B3-5748-4ABA-AD41-53A7C05B6F74}" dt="2023-03-13T03:49:50.893" v="2338" actId="1076"/>
          <ac:cxnSpMkLst>
            <pc:docMk/>
            <pc:sldMk cId="1413664712" sldId="269"/>
            <ac:cxnSpMk id="28" creationId="{AE7FE3FB-27D2-4313-92CB-C3FBB74A79BF}"/>
          </ac:cxnSpMkLst>
        </pc:cxnChg>
        <pc:cxnChg chg="add del">
          <ac:chgData name="杜孟憲" userId="8ba5134a-1368-4663-ae8c-1479cb052467" providerId="ADAL" clId="{9B66A3B3-5748-4ABA-AD41-53A7C05B6F74}" dt="2023-03-13T03:49:32.689" v="2331"/>
          <ac:cxnSpMkLst>
            <pc:docMk/>
            <pc:sldMk cId="1413664712" sldId="269"/>
            <ac:cxnSpMk id="35" creationId="{7144A347-D614-4AC7-B6EF-C2615AD720A0}"/>
          </ac:cxnSpMkLst>
        </pc:cxnChg>
        <pc:cxnChg chg="add del">
          <ac:chgData name="杜孟憲" userId="8ba5134a-1368-4663-ae8c-1479cb052467" providerId="ADAL" clId="{9B66A3B3-5748-4ABA-AD41-53A7C05B6F74}" dt="2023-03-13T03:49:32.689" v="2331"/>
          <ac:cxnSpMkLst>
            <pc:docMk/>
            <pc:sldMk cId="1413664712" sldId="269"/>
            <ac:cxnSpMk id="36" creationId="{19572BB9-0EA5-4044-8FEE-C9B13F9002C4}"/>
          </ac:cxnSpMkLst>
        </pc:cxnChg>
        <pc:cxnChg chg="add del">
          <ac:chgData name="杜孟憲" userId="8ba5134a-1368-4663-ae8c-1479cb052467" providerId="ADAL" clId="{9B66A3B3-5748-4ABA-AD41-53A7C05B6F74}" dt="2023-03-13T03:49:32.689" v="2331"/>
          <ac:cxnSpMkLst>
            <pc:docMk/>
            <pc:sldMk cId="1413664712" sldId="269"/>
            <ac:cxnSpMk id="37" creationId="{B0DEBDF5-4CE6-470D-8836-824971B7CD05}"/>
          </ac:cxnSpMkLst>
        </pc:cxnChg>
        <pc:cxnChg chg="add del mod">
          <ac:chgData name="杜孟憲" userId="8ba5134a-1368-4663-ae8c-1479cb052467" providerId="ADAL" clId="{9B66A3B3-5748-4ABA-AD41-53A7C05B6F74}" dt="2023-03-13T03:49:45.384" v="2337" actId="478"/>
          <ac:cxnSpMkLst>
            <pc:docMk/>
            <pc:sldMk cId="1413664712" sldId="269"/>
            <ac:cxnSpMk id="44" creationId="{A880ABD2-74B9-49A8-BA95-7481688B029D}"/>
          </ac:cxnSpMkLst>
        </pc:cxnChg>
        <pc:cxnChg chg="add del mod">
          <ac:chgData name="杜孟憲" userId="8ba5134a-1368-4663-ae8c-1479cb052467" providerId="ADAL" clId="{9B66A3B3-5748-4ABA-AD41-53A7C05B6F74}" dt="2023-03-13T03:49:45.384" v="2337" actId="478"/>
          <ac:cxnSpMkLst>
            <pc:docMk/>
            <pc:sldMk cId="1413664712" sldId="269"/>
            <ac:cxnSpMk id="45" creationId="{11E9C284-E641-4131-BCBF-EABE6FBEC514}"/>
          </ac:cxnSpMkLst>
        </pc:cxnChg>
      </pc:sldChg>
      <pc:sldChg chg="addSp delSp modSp add">
        <pc:chgData name="杜孟憲" userId="8ba5134a-1368-4663-ae8c-1479cb052467" providerId="ADAL" clId="{9B66A3B3-5748-4ABA-AD41-53A7C05B6F74}" dt="2023-03-13T03:58:57.750" v="2544" actId="1582"/>
        <pc:sldMkLst>
          <pc:docMk/>
          <pc:sldMk cId="2730585514" sldId="270"/>
        </pc:sldMkLst>
        <pc:spChg chg="mod">
          <ac:chgData name="杜孟憲" userId="8ba5134a-1368-4663-ae8c-1479cb052467" providerId="ADAL" clId="{9B66A3B3-5748-4ABA-AD41-53A7C05B6F74}" dt="2023-03-13T03:54:36.255" v="2474" actId="20577"/>
          <ac:spMkLst>
            <pc:docMk/>
            <pc:sldMk cId="2730585514" sldId="270"/>
            <ac:spMk id="2" creationId="{84514C00-EBB8-B66C-9514-0CDE25F43490}"/>
          </ac:spMkLst>
        </pc:spChg>
        <pc:spChg chg="del">
          <ac:chgData name="杜孟憲" userId="8ba5134a-1368-4663-ae8c-1479cb052467" providerId="ADAL" clId="{9B66A3B3-5748-4ABA-AD41-53A7C05B6F74}" dt="2023-03-13T03:56:30.277" v="2475" actId="478"/>
          <ac:spMkLst>
            <pc:docMk/>
            <pc:sldMk cId="2730585514" sldId="270"/>
            <ac:spMk id="3" creationId="{9B94A385-BC63-00FD-AF83-29BB37E14022}"/>
          </ac:spMkLst>
        </pc:spChg>
        <pc:spChg chg="add del mod">
          <ac:chgData name="杜孟憲" userId="8ba5134a-1368-4663-ae8c-1479cb052467" providerId="ADAL" clId="{9B66A3B3-5748-4ABA-AD41-53A7C05B6F74}" dt="2023-03-13T03:56:32.703" v="2476" actId="478"/>
          <ac:spMkLst>
            <pc:docMk/>
            <pc:sldMk cId="2730585514" sldId="270"/>
            <ac:spMk id="5" creationId="{6A55269D-959C-42BA-8BE2-7194A58F22C9}"/>
          </ac:spMkLst>
        </pc:spChg>
        <pc:spChg chg="add mod">
          <ac:chgData name="杜孟憲" userId="8ba5134a-1368-4663-ae8c-1479cb052467" providerId="ADAL" clId="{9B66A3B3-5748-4ABA-AD41-53A7C05B6F74}" dt="2023-03-13T03:58:21.359" v="2535" actId="122"/>
          <ac:spMkLst>
            <pc:docMk/>
            <pc:sldMk cId="2730585514" sldId="270"/>
            <ac:spMk id="6" creationId="{105E333E-A46C-46D5-A183-62CC5D508F5B}"/>
          </ac:spMkLst>
        </pc:spChg>
        <pc:spChg chg="add mod">
          <ac:chgData name="杜孟憲" userId="8ba5134a-1368-4663-ae8c-1479cb052467" providerId="ADAL" clId="{9B66A3B3-5748-4ABA-AD41-53A7C05B6F74}" dt="2023-03-13T03:57:22.855" v="2503" actId="1076"/>
          <ac:spMkLst>
            <pc:docMk/>
            <pc:sldMk cId="2730585514" sldId="270"/>
            <ac:spMk id="7" creationId="{E53AC95A-3687-4AF3-BBFD-021F976E8F42}"/>
          </ac:spMkLst>
        </pc:spChg>
        <pc:spChg chg="add mod">
          <ac:chgData name="杜孟憲" userId="8ba5134a-1368-4663-ae8c-1479cb052467" providerId="ADAL" clId="{9B66A3B3-5748-4ABA-AD41-53A7C05B6F74}" dt="2023-03-13T03:57:34.342" v="2513" actId="20577"/>
          <ac:spMkLst>
            <pc:docMk/>
            <pc:sldMk cId="2730585514" sldId="270"/>
            <ac:spMk id="8" creationId="{6B23AA47-D90B-46C8-9907-51201B0E7BDC}"/>
          </ac:spMkLst>
        </pc:spChg>
        <pc:spChg chg="add del">
          <ac:chgData name="杜孟憲" userId="8ba5134a-1368-4663-ae8c-1479cb052467" providerId="ADAL" clId="{9B66A3B3-5748-4ABA-AD41-53A7C05B6F74}" dt="2023-03-13T03:57:44.719" v="2519" actId="478"/>
          <ac:spMkLst>
            <pc:docMk/>
            <pc:sldMk cId="2730585514" sldId="270"/>
            <ac:spMk id="9" creationId="{67DACE19-FF6A-4212-9774-A0FB565C60F6}"/>
          </ac:spMkLst>
        </pc:spChg>
        <pc:spChg chg="add del">
          <ac:chgData name="杜孟憲" userId="8ba5134a-1368-4663-ae8c-1479cb052467" providerId="ADAL" clId="{9B66A3B3-5748-4ABA-AD41-53A7C05B6F74}" dt="2023-03-13T03:57:44.024" v="2518" actId="478"/>
          <ac:spMkLst>
            <pc:docMk/>
            <pc:sldMk cId="2730585514" sldId="270"/>
            <ac:spMk id="10" creationId="{8DE9E16F-893D-4FB5-A824-F19C6E879BDA}"/>
          </ac:spMkLst>
        </pc:spChg>
        <pc:spChg chg="add mod">
          <ac:chgData name="杜孟憲" userId="8ba5134a-1368-4663-ae8c-1479cb052467" providerId="ADAL" clId="{9B66A3B3-5748-4ABA-AD41-53A7C05B6F74}" dt="2023-03-13T03:57:52.193" v="2527" actId="14100"/>
          <ac:spMkLst>
            <pc:docMk/>
            <pc:sldMk cId="2730585514" sldId="270"/>
            <ac:spMk id="11" creationId="{72C8C5C6-EE0A-4509-809C-DE04C7D07F48}"/>
          </ac:spMkLst>
        </pc:spChg>
        <pc:spChg chg="add mod">
          <ac:chgData name="杜孟憲" userId="8ba5134a-1368-4663-ae8c-1479cb052467" providerId="ADAL" clId="{9B66A3B3-5748-4ABA-AD41-53A7C05B6F74}" dt="2023-03-13T03:58:07.497" v="2534" actId="1076"/>
          <ac:spMkLst>
            <pc:docMk/>
            <pc:sldMk cId="2730585514" sldId="270"/>
            <ac:spMk id="12" creationId="{5FC88CAB-32B1-442D-8E0F-1491FCF96D87}"/>
          </ac:spMkLst>
        </pc:spChg>
        <pc:spChg chg="add mod">
          <ac:chgData name="杜孟憲" userId="8ba5134a-1368-4663-ae8c-1479cb052467" providerId="ADAL" clId="{9B66A3B3-5748-4ABA-AD41-53A7C05B6F74}" dt="2023-03-13T03:58:02.331" v="2532" actId="1076"/>
          <ac:spMkLst>
            <pc:docMk/>
            <pc:sldMk cId="2730585514" sldId="270"/>
            <ac:spMk id="13" creationId="{54E0DB52-E849-4B04-9860-974F212CEAB1}"/>
          </ac:spMkLst>
        </pc:spChg>
        <pc:spChg chg="add mod">
          <ac:chgData name="杜孟憲" userId="8ba5134a-1368-4663-ae8c-1479cb052467" providerId="ADAL" clId="{9B66A3B3-5748-4ABA-AD41-53A7C05B6F74}" dt="2023-03-13T03:58:28.483" v="2537" actId="1076"/>
          <ac:spMkLst>
            <pc:docMk/>
            <pc:sldMk cId="2730585514" sldId="270"/>
            <ac:spMk id="14" creationId="{888A5E7C-2DD7-4EBE-BC9F-ACDC5D4BEE0B}"/>
          </ac:spMkLst>
        </pc:spChg>
        <pc:spChg chg="add mod">
          <ac:chgData name="杜孟憲" userId="8ba5134a-1368-4663-ae8c-1479cb052467" providerId="ADAL" clId="{9B66A3B3-5748-4ABA-AD41-53A7C05B6F74}" dt="2023-03-13T03:58:28.483" v="2537" actId="1076"/>
          <ac:spMkLst>
            <pc:docMk/>
            <pc:sldMk cId="2730585514" sldId="270"/>
            <ac:spMk id="15" creationId="{4F0327B8-E360-4D9E-B225-597BB1C9C5E1}"/>
          </ac:spMkLst>
        </pc:spChg>
        <pc:spChg chg="add mod">
          <ac:chgData name="杜孟憲" userId="8ba5134a-1368-4663-ae8c-1479cb052467" providerId="ADAL" clId="{9B66A3B3-5748-4ABA-AD41-53A7C05B6F74}" dt="2023-03-13T03:58:28.483" v="2537" actId="1076"/>
          <ac:spMkLst>
            <pc:docMk/>
            <pc:sldMk cId="2730585514" sldId="270"/>
            <ac:spMk id="16" creationId="{51BC04E2-11C8-4242-AFF8-8EE85B578EAE}"/>
          </ac:spMkLst>
        </pc:spChg>
        <pc:spChg chg="add mod">
          <ac:chgData name="杜孟憲" userId="8ba5134a-1368-4663-ae8c-1479cb052467" providerId="ADAL" clId="{9B66A3B3-5748-4ABA-AD41-53A7C05B6F74}" dt="2023-03-13T03:58:28.483" v="2537" actId="1076"/>
          <ac:spMkLst>
            <pc:docMk/>
            <pc:sldMk cId="2730585514" sldId="270"/>
            <ac:spMk id="17" creationId="{CE0DD443-6251-432C-B5E2-7B6C986C0431}"/>
          </ac:spMkLst>
        </pc:spChg>
        <pc:spChg chg="add mod">
          <ac:chgData name="杜孟憲" userId="8ba5134a-1368-4663-ae8c-1479cb052467" providerId="ADAL" clId="{9B66A3B3-5748-4ABA-AD41-53A7C05B6F74}" dt="2023-03-13T03:58:28.483" v="2537" actId="1076"/>
          <ac:spMkLst>
            <pc:docMk/>
            <pc:sldMk cId="2730585514" sldId="270"/>
            <ac:spMk id="18" creationId="{A6BA2782-5078-48E7-8368-652812688CAA}"/>
          </ac:spMkLst>
        </pc:spChg>
        <pc:spChg chg="add mod">
          <ac:chgData name="杜孟憲" userId="8ba5134a-1368-4663-ae8c-1479cb052467" providerId="ADAL" clId="{9B66A3B3-5748-4ABA-AD41-53A7C05B6F74}" dt="2023-03-13T03:58:28.483" v="2537" actId="1076"/>
          <ac:spMkLst>
            <pc:docMk/>
            <pc:sldMk cId="2730585514" sldId="270"/>
            <ac:spMk id="19" creationId="{47538173-4918-467D-928A-B029FB1E5F4B}"/>
          </ac:spMkLst>
        </pc:spChg>
        <pc:cxnChg chg="add mod">
          <ac:chgData name="杜孟憲" userId="8ba5134a-1368-4663-ae8c-1479cb052467" providerId="ADAL" clId="{9B66A3B3-5748-4ABA-AD41-53A7C05B6F74}" dt="2023-03-13T03:58:57.750" v="2544" actId="1582"/>
          <ac:cxnSpMkLst>
            <pc:docMk/>
            <pc:sldMk cId="2730585514" sldId="270"/>
            <ac:cxnSpMk id="21" creationId="{B5EFB303-6FFA-49E7-834B-ACD81F08B935}"/>
          </ac:cxnSpMkLst>
        </pc:cxnChg>
        <pc:cxnChg chg="add mod">
          <ac:chgData name="杜孟憲" userId="8ba5134a-1368-4663-ae8c-1479cb052467" providerId="ADAL" clId="{9B66A3B3-5748-4ABA-AD41-53A7C05B6F74}" dt="2023-03-13T03:58:57.750" v="2544" actId="1582"/>
          <ac:cxnSpMkLst>
            <pc:docMk/>
            <pc:sldMk cId="2730585514" sldId="270"/>
            <ac:cxnSpMk id="23" creationId="{518FEB92-163A-4157-93EF-71F97410DC29}"/>
          </ac:cxnSpMkLst>
        </pc:cxnChg>
      </pc:sldChg>
      <pc:sldChg chg="modSp add">
        <pc:chgData name="杜孟憲" userId="8ba5134a-1368-4663-ae8c-1479cb052467" providerId="ADAL" clId="{9B66A3B3-5748-4ABA-AD41-53A7C05B6F74}" dt="2023-03-13T04:01:13.832" v="2664" actId="404"/>
        <pc:sldMkLst>
          <pc:docMk/>
          <pc:sldMk cId="4037866129" sldId="271"/>
        </pc:sldMkLst>
        <pc:spChg chg="mod">
          <ac:chgData name="杜孟憲" userId="8ba5134a-1368-4663-ae8c-1479cb052467" providerId="ADAL" clId="{9B66A3B3-5748-4ABA-AD41-53A7C05B6F74}" dt="2023-03-13T03:59:33.219" v="2562" actId="20577"/>
          <ac:spMkLst>
            <pc:docMk/>
            <pc:sldMk cId="4037866129" sldId="271"/>
            <ac:spMk id="2" creationId="{84514C00-EBB8-B66C-9514-0CDE25F43490}"/>
          </ac:spMkLst>
        </pc:spChg>
        <pc:spChg chg="mod">
          <ac:chgData name="杜孟憲" userId="8ba5134a-1368-4663-ae8c-1479cb052467" providerId="ADAL" clId="{9B66A3B3-5748-4ABA-AD41-53A7C05B6F74}" dt="2023-03-13T04:01:13.832" v="2664" actId="404"/>
          <ac:spMkLst>
            <pc:docMk/>
            <pc:sldMk cId="4037866129" sldId="271"/>
            <ac:spMk id="3" creationId="{9B94A385-BC63-00FD-AF83-29BB37E14022}"/>
          </ac:spMkLst>
        </pc:spChg>
      </pc:sldChg>
      <pc:sldChg chg="addSp delSp modSp add ord">
        <pc:chgData name="杜孟憲" userId="8ba5134a-1368-4663-ae8c-1479cb052467" providerId="ADAL" clId="{9B66A3B3-5748-4ABA-AD41-53A7C05B6F74}" dt="2023-03-13T04:08:10.361" v="2812" actId="1076"/>
        <pc:sldMkLst>
          <pc:docMk/>
          <pc:sldMk cId="3784407804" sldId="272"/>
        </pc:sldMkLst>
        <pc:spChg chg="mod">
          <ac:chgData name="杜孟憲" userId="8ba5134a-1368-4663-ae8c-1479cb052467" providerId="ADAL" clId="{9B66A3B3-5748-4ABA-AD41-53A7C05B6F74}" dt="2023-03-13T04:07:39.089" v="2809" actId="20577"/>
          <ac:spMkLst>
            <pc:docMk/>
            <pc:sldMk cId="3784407804" sldId="272"/>
            <ac:spMk id="2" creationId="{84514C00-EBB8-B66C-9514-0CDE25F43490}"/>
          </ac:spMkLst>
        </pc:spChg>
        <pc:spChg chg="del">
          <ac:chgData name="杜孟憲" userId="8ba5134a-1368-4663-ae8c-1479cb052467" providerId="ADAL" clId="{9B66A3B3-5748-4ABA-AD41-53A7C05B6F74}" dt="2023-03-13T04:03:30.145" v="2725" actId="478"/>
          <ac:spMkLst>
            <pc:docMk/>
            <pc:sldMk cId="3784407804" sldId="272"/>
            <ac:spMk id="3" creationId="{9B94A385-BC63-00FD-AF83-29BB37E14022}"/>
          </ac:spMkLst>
        </pc:spChg>
        <pc:spChg chg="add del mod">
          <ac:chgData name="杜孟憲" userId="8ba5134a-1368-4663-ae8c-1479cb052467" providerId="ADAL" clId="{9B66A3B3-5748-4ABA-AD41-53A7C05B6F74}" dt="2023-03-13T04:03:41.467" v="2727" actId="478"/>
          <ac:spMkLst>
            <pc:docMk/>
            <pc:sldMk cId="3784407804" sldId="272"/>
            <ac:spMk id="5" creationId="{CABE639E-04BE-4DF3-B21D-F120F8C70853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6" creationId="{AA309A94-6664-4133-ACBA-70B0B090C63E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7" creationId="{195573C9-6EBE-473F-B6BB-9FE6C41E146B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8" creationId="{3518100D-464F-4ED2-ACBF-F0AF24D2EB65}"/>
          </ac:spMkLst>
        </pc:spChg>
        <pc:spChg chg="add del mod">
          <ac:chgData name="杜孟憲" userId="8ba5134a-1368-4663-ae8c-1479cb052467" providerId="ADAL" clId="{9B66A3B3-5748-4ABA-AD41-53A7C05B6F74}" dt="2023-03-13T04:04:11.402" v="2749" actId="478"/>
          <ac:spMkLst>
            <pc:docMk/>
            <pc:sldMk cId="3784407804" sldId="272"/>
            <ac:spMk id="9" creationId="{3FBBF93A-F4B9-4C74-8188-F06FA956DA14}"/>
          </ac:spMkLst>
        </pc:spChg>
        <pc:spChg chg="add del mod">
          <ac:chgData name="杜孟憲" userId="8ba5134a-1368-4663-ae8c-1479cb052467" providerId="ADAL" clId="{9B66A3B3-5748-4ABA-AD41-53A7C05B6F74}" dt="2023-03-13T04:03:49.053" v="2731" actId="478"/>
          <ac:spMkLst>
            <pc:docMk/>
            <pc:sldMk cId="3784407804" sldId="272"/>
            <ac:spMk id="10" creationId="{54E55931-FBA3-4187-BCB9-89F9DC635202}"/>
          </ac:spMkLst>
        </pc:spChg>
        <pc:spChg chg="add del mod">
          <ac:chgData name="杜孟憲" userId="8ba5134a-1368-4663-ae8c-1479cb052467" providerId="ADAL" clId="{9B66A3B3-5748-4ABA-AD41-53A7C05B6F74}" dt="2023-03-13T04:03:47.368" v="2730" actId="478"/>
          <ac:spMkLst>
            <pc:docMk/>
            <pc:sldMk cId="3784407804" sldId="272"/>
            <ac:spMk id="11" creationId="{83742F5D-8A67-473D-83D0-37BA900EF231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12" creationId="{8A3CEAE0-90DF-4DA5-9C9F-24623969544C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13" creationId="{94C21840-AA53-4173-8CD6-FF69B6CCF7FA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14" creationId="{047989E1-F8E7-4E29-B2CA-D19834979BD2}"/>
          </ac:spMkLst>
        </pc:spChg>
        <pc:spChg chg="add del mod">
          <ac:chgData name="杜孟憲" userId="8ba5134a-1368-4663-ae8c-1479cb052467" providerId="ADAL" clId="{9B66A3B3-5748-4ABA-AD41-53A7C05B6F74}" dt="2023-03-13T04:03:50.194" v="2732" actId="478"/>
          <ac:spMkLst>
            <pc:docMk/>
            <pc:sldMk cId="3784407804" sldId="272"/>
            <ac:spMk id="15" creationId="{3ABF9A24-A1FB-4F94-B069-020718859840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16" creationId="{C54C58A5-726C-44EC-B6FB-99943ECC1D5B}"/>
          </ac:spMkLst>
        </pc:spChg>
        <pc:spChg chg="add del mod">
          <ac:chgData name="杜孟憲" userId="8ba5134a-1368-4663-ae8c-1479cb052467" providerId="ADAL" clId="{9B66A3B3-5748-4ABA-AD41-53A7C05B6F74}" dt="2023-03-13T04:03:51.081" v="2733" actId="478"/>
          <ac:spMkLst>
            <pc:docMk/>
            <pc:sldMk cId="3784407804" sldId="272"/>
            <ac:spMk id="17" creationId="{A43FA0E4-18E0-449D-8B2B-F8FADA4A8A51}"/>
          </ac:spMkLst>
        </pc:spChg>
        <pc:spChg chg="add del mod">
          <ac:chgData name="杜孟憲" userId="8ba5134a-1368-4663-ae8c-1479cb052467" providerId="ADAL" clId="{9B66A3B3-5748-4ABA-AD41-53A7C05B6F74}" dt="2023-03-13T04:08:06.646" v="2810" actId="478"/>
          <ac:spMkLst>
            <pc:docMk/>
            <pc:sldMk cId="3784407804" sldId="272"/>
            <ac:spMk id="20" creationId="{81B27349-CF90-4D37-8BF9-75EEDAE07A2E}"/>
          </ac:spMkLst>
        </pc:spChg>
        <pc:picChg chg="add mod">
          <ac:chgData name="杜孟憲" userId="8ba5134a-1368-4663-ae8c-1479cb052467" providerId="ADAL" clId="{9B66A3B3-5748-4ABA-AD41-53A7C05B6F74}" dt="2023-03-13T04:08:10.361" v="2812" actId="1076"/>
          <ac:picMkLst>
            <pc:docMk/>
            <pc:sldMk cId="3784407804" sldId="272"/>
            <ac:picMk id="21" creationId="{704C9F1A-B653-4F50-9DDB-CB89EE259814}"/>
          </ac:picMkLst>
        </pc:picChg>
        <pc:cxnChg chg="add del mod">
          <ac:chgData name="杜孟憲" userId="8ba5134a-1368-4663-ae8c-1479cb052467" providerId="ADAL" clId="{9B66A3B3-5748-4ABA-AD41-53A7C05B6F74}" dt="2023-03-13T04:08:06.646" v="2810" actId="478"/>
          <ac:cxnSpMkLst>
            <pc:docMk/>
            <pc:sldMk cId="3784407804" sldId="272"/>
            <ac:cxnSpMk id="18" creationId="{1A0E341B-F3B7-4D30-941B-87E967007978}"/>
          </ac:cxnSpMkLst>
        </pc:cxnChg>
        <pc:cxnChg chg="add del mod">
          <ac:chgData name="杜孟憲" userId="8ba5134a-1368-4663-ae8c-1479cb052467" providerId="ADAL" clId="{9B66A3B3-5748-4ABA-AD41-53A7C05B6F74}" dt="2023-03-13T04:08:06.646" v="2810" actId="478"/>
          <ac:cxnSpMkLst>
            <pc:docMk/>
            <pc:sldMk cId="3784407804" sldId="272"/>
            <ac:cxnSpMk id="19" creationId="{DD48F2EE-9352-4E24-8BB5-3EBADD29D8D3}"/>
          </ac:cxnSpMkLst>
        </pc:cxnChg>
      </pc:sldChg>
      <pc:sldChg chg="add">
        <pc:chgData name="杜孟憲" userId="8ba5134a-1368-4663-ae8c-1479cb052467" providerId="ADAL" clId="{9B66A3B3-5748-4ABA-AD41-53A7C05B6F74}" dt="2023-03-13T04:03:26.070" v="2722"/>
        <pc:sldMkLst>
          <pc:docMk/>
          <pc:sldMk cId="3014791546" sldId="273"/>
        </pc:sldMkLst>
      </pc:sldChg>
      <pc:sldChg chg="add">
        <pc:chgData name="杜孟憲" userId="8ba5134a-1368-4663-ae8c-1479cb052467" providerId="ADAL" clId="{9B66A3B3-5748-4ABA-AD41-53A7C05B6F74}" dt="2023-03-13T04:03:26.358" v="2723"/>
        <pc:sldMkLst>
          <pc:docMk/>
          <pc:sldMk cId="504119706" sldId="274"/>
        </pc:sldMkLst>
      </pc:sldChg>
      <pc:sldChg chg="add">
        <pc:chgData name="杜孟憲" userId="8ba5134a-1368-4663-ae8c-1479cb052467" providerId="ADAL" clId="{9B66A3B3-5748-4ABA-AD41-53A7C05B6F74}" dt="2023-03-13T04:03:26.606" v="2724"/>
        <pc:sldMkLst>
          <pc:docMk/>
          <pc:sldMk cId="3770672307" sldId="275"/>
        </pc:sldMkLst>
      </pc:sldChg>
      <pc:sldChg chg="add">
        <pc:chgData name="杜孟憲" userId="8ba5134a-1368-4663-ae8c-1479cb052467" providerId="ADAL" clId="{9B66A3B3-5748-4ABA-AD41-53A7C05B6F74}" dt="2023-03-13T04:03:30.639" v="2726"/>
        <pc:sldMkLst>
          <pc:docMk/>
          <pc:sldMk cId="374960603" sldId="276"/>
        </pc:sldMkLst>
      </pc:sldChg>
      <pc:sldChg chg="addSp delSp modSp add ord">
        <pc:chgData name="杜孟憲" userId="8ba5134a-1368-4663-ae8c-1479cb052467" providerId="ADAL" clId="{9B66A3B3-5748-4ABA-AD41-53A7C05B6F74}" dt="2023-03-13T04:13:41.450" v="2949" actId="14100"/>
        <pc:sldMkLst>
          <pc:docMk/>
          <pc:sldMk cId="3171872621" sldId="277"/>
        </pc:sldMkLst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6" creationId="{AA309A94-6664-4133-ACBA-70B0B090C63E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7" creationId="{195573C9-6EBE-473F-B6BB-9FE6C41E146B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8" creationId="{3518100D-464F-4ED2-ACBF-F0AF24D2EB65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12" creationId="{8A3CEAE0-90DF-4DA5-9C9F-24623969544C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13" creationId="{94C21840-AA53-4173-8CD6-FF69B6CCF7FA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14" creationId="{047989E1-F8E7-4E29-B2CA-D19834979BD2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15" creationId="{D93929B1-C1BD-422B-827F-532940ADB076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16" creationId="{C54C58A5-726C-44EC-B6FB-99943ECC1D5B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17" creationId="{A33F28C0-FDC0-418B-8C5A-3C9A52BDC926}"/>
          </ac:spMkLst>
        </pc:spChg>
        <pc:spChg chg="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20" creationId="{81B27349-CF90-4D37-8BF9-75EEDAE07A2E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21" creationId="{735605B8-06F5-4F80-9AC8-C61737BDA6A5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22" creationId="{865A56D6-8AE8-491C-83D6-698D6D232692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23" creationId="{3A185D67-92D3-4CC2-A179-9B24E8BB8A22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24" creationId="{D8A5160A-DE68-4E54-874D-6F7F34200EA5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25" creationId="{220D2CE4-E372-4E0B-A6EF-EBD5287DECCC}"/>
          </ac:spMkLst>
        </pc:spChg>
        <pc:spChg chg="add del">
          <ac:chgData name="杜孟憲" userId="8ba5134a-1368-4663-ae8c-1479cb052467" providerId="ADAL" clId="{9B66A3B3-5748-4ABA-AD41-53A7C05B6F74}" dt="2023-03-13T04:08:48.924" v="2814"/>
          <ac:spMkLst>
            <pc:docMk/>
            <pc:sldMk cId="3171872621" sldId="277"/>
            <ac:spMk id="28" creationId="{B5289348-1C5F-4861-9835-2DCEEE37C148}"/>
          </ac:spMkLst>
        </pc:spChg>
        <pc:spChg chg="add 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29" creationId="{55196997-716F-49FB-BE72-699D7179FC4B}"/>
          </ac:spMkLst>
        </pc:spChg>
        <pc:spChg chg="add 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30" creationId="{6AB90753-8B55-4CDA-94AA-28B0DE8E9585}"/>
          </ac:spMkLst>
        </pc:spChg>
        <pc:spChg chg="add 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31" creationId="{46F09C36-23B6-4571-89B9-D37E5A6B64C8}"/>
          </ac:spMkLst>
        </pc:spChg>
        <pc:spChg chg="add mod">
          <ac:chgData name="杜孟憲" userId="8ba5134a-1368-4663-ae8c-1479cb052467" providerId="ADAL" clId="{9B66A3B3-5748-4ABA-AD41-53A7C05B6F74}" dt="2023-03-13T04:10:06.738" v="2831" actId="1076"/>
          <ac:spMkLst>
            <pc:docMk/>
            <pc:sldMk cId="3171872621" sldId="277"/>
            <ac:spMk id="32" creationId="{B0BFA235-B7BB-4771-A9C0-8D651A8880DC}"/>
          </ac:spMkLst>
        </pc:spChg>
        <pc:spChg chg="add mod">
          <ac:chgData name="杜孟憲" userId="8ba5134a-1368-4663-ae8c-1479cb052467" providerId="ADAL" clId="{9B66A3B3-5748-4ABA-AD41-53A7C05B6F74}" dt="2023-03-13T04:11:06.283" v="2856" actId="20577"/>
          <ac:spMkLst>
            <pc:docMk/>
            <pc:sldMk cId="3171872621" sldId="277"/>
            <ac:spMk id="36" creationId="{1B41666D-4163-4237-85B9-83E22EA2A634}"/>
          </ac:spMkLst>
        </pc:spChg>
        <pc:spChg chg="add del mod">
          <ac:chgData name="杜孟憲" userId="8ba5134a-1368-4663-ae8c-1479cb052467" providerId="ADAL" clId="{9B66A3B3-5748-4ABA-AD41-53A7C05B6F74}" dt="2023-03-13T04:12:27.455" v="2901" actId="20577"/>
          <ac:spMkLst>
            <pc:docMk/>
            <pc:sldMk cId="3171872621" sldId="277"/>
            <ac:spMk id="38" creationId="{BEDB824A-77DC-4997-B3B0-341810CC09A1}"/>
          </ac:spMkLst>
        </pc:spChg>
        <pc:spChg chg="add mod">
          <ac:chgData name="杜孟憲" userId="8ba5134a-1368-4663-ae8c-1479cb052467" providerId="ADAL" clId="{9B66A3B3-5748-4ABA-AD41-53A7C05B6F74}" dt="2023-03-13T04:12:34.793" v="2916" actId="20577"/>
          <ac:spMkLst>
            <pc:docMk/>
            <pc:sldMk cId="3171872621" sldId="277"/>
            <ac:spMk id="49" creationId="{2560F4DC-9A5E-452E-88D5-E07AF5635E64}"/>
          </ac:spMkLst>
        </pc:spChg>
        <pc:spChg chg="add mod">
          <ac:chgData name="杜孟憲" userId="8ba5134a-1368-4663-ae8c-1479cb052467" providerId="ADAL" clId="{9B66A3B3-5748-4ABA-AD41-53A7C05B6F74}" dt="2023-03-13T04:12:40.336" v="2919" actId="20577"/>
          <ac:spMkLst>
            <pc:docMk/>
            <pc:sldMk cId="3171872621" sldId="277"/>
            <ac:spMk id="51" creationId="{61DD0183-4DDA-4121-AE60-170631EAB4A5}"/>
          </ac:spMkLst>
        </pc:spChg>
        <pc:spChg chg="add mod">
          <ac:chgData name="杜孟憲" userId="8ba5134a-1368-4663-ae8c-1479cb052467" providerId="ADAL" clId="{9B66A3B3-5748-4ABA-AD41-53A7C05B6F74}" dt="2023-03-13T04:13:00.073" v="2931" actId="20577"/>
          <ac:spMkLst>
            <pc:docMk/>
            <pc:sldMk cId="3171872621" sldId="277"/>
            <ac:spMk id="56" creationId="{3734612B-F0ED-4B9D-B103-ED7392251391}"/>
          </ac:spMkLst>
        </pc:spChg>
        <pc:spChg chg="add mod">
          <ac:chgData name="杜孟憲" userId="8ba5134a-1368-4663-ae8c-1479cb052467" providerId="ADAL" clId="{9B66A3B3-5748-4ABA-AD41-53A7C05B6F74}" dt="2023-03-13T04:13:19.668" v="2946" actId="20577"/>
          <ac:spMkLst>
            <pc:docMk/>
            <pc:sldMk cId="3171872621" sldId="277"/>
            <ac:spMk id="57" creationId="{47A4EDA7-550A-4445-9156-CFDC7BAF71C3}"/>
          </ac:spMkLst>
        </pc:spChg>
        <pc:cxnChg chg="mod">
          <ac:chgData name="杜孟憲" userId="8ba5134a-1368-4663-ae8c-1479cb052467" providerId="ADAL" clId="{9B66A3B3-5748-4ABA-AD41-53A7C05B6F74}" dt="2023-03-13T04:10:06.738" v="2831" actId="1076"/>
          <ac:cxnSpMkLst>
            <pc:docMk/>
            <pc:sldMk cId="3171872621" sldId="277"/>
            <ac:cxnSpMk id="18" creationId="{1A0E341B-F3B7-4D30-941B-87E967007978}"/>
          </ac:cxnSpMkLst>
        </pc:cxnChg>
        <pc:cxnChg chg="mod">
          <ac:chgData name="杜孟憲" userId="8ba5134a-1368-4663-ae8c-1479cb052467" providerId="ADAL" clId="{9B66A3B3-5748-4ABA-AD41-53A7C05B6F74}" dt="2023-03-13T04:10:06.738" v="2831" actId="1076"/>
          <ac:cxnSpMkLst>
            <pc:docMk/>
            <pc:sldMk cId="3171872621" sldId="277"/>
            <ac:cxnSpMk id="19" creationId="{DD48F2EE-9352-4E24-8BB5-3EBADD29D8D3}"/>
          </ac:cxnSpMkLst>
        </pc:cxnChg>
        <pc:cxnChg chg="add del">
          <ac:chgData name="杜孟憲" userId="8ba5134a-1368-4663-ae8c-1479cb052467" providerId="ADAL" clId="{9B66A3B3-5748-4ABA-AD41-53A7C05B6F74}" dt="2023-03-13T04:08:48.924" v="2814"/>
          <ac:cxnSpMkLst>
            <pc:docMk/>
            <pc:sldMk cId="3171872621" sldId="277"/>
            <ac:cxnSpMk id="26" creationId="{C450D36A-B7A1-40B4-96DB-F9AF1F8C1225}"/>
          </ac:cxnSpMkLst>
        </pc:cxnChg>
        <pc:cxnChg chg="add del">
          <ac:chgData name="杜孟憲" userId="8ba5134a-1368-4663-ae8c-1479cb052467" providerId="ADAL" clId="{9B66A3B3-5748-4ABA-AD41-53A7C05B6F74}" dt="2023-03-13T04:08:48.924" v="2814"/>
          <ac:cxnSpMkLst>
            <pc:docMk/>
            <pc:sldMk cId="3171872621" sldId="277"/>
            <ac:cxnSpMk id="27" creationId="{A28659C9-DA56-4F88-9770-C52009ABCE64}"/>
          </ac:cxnSpMkLst>
        </pc:cxnChg>
        <pc:cxnChg chg="add mod">
          <ac:chgData name="杜孟憲" userId="8ba5134a-1368-4663-ae8c-1479cb052467" providerId="ADAL" clId="{9B66A3B3-5748-4ABA-AD41-53A7C05B6F74}" dt="2023-03-13T04:10:06.738" v="2831" actId="1076"/>
          <ac:cxnSpMkLst>
            <pc:docMk/>
            <pc:sldMk cId="3171872621" sldId="277"/>
            <ac:cxnSpMk id="33" creationId="{90AE8356-7255-48CA-9FBD-6FEDACB192D6}"/>
          </ac:cxnSpMkLst>
        </pc:cxnChg>
        <pc:cxnChg chg="add mod">
          <ac:chgData name="杜孟憲" userId="8ba5134a-1368-4663-ae8c-1479cb052467" providerId="ADAL" clId="{9B66A3B3-5748-4ABA-AD41-53A7C05B6F74}" dt="2023-03-13T04:10:52.985" v="2844" actId="1076"/>
          <ac:cxnSpMkLst>
            <pc:docMk/>
            <pc:sldMk cId="3171872621" sldId="277"/>
            <ac:cxnSpMk id="34" creationId="{CC1DF118-6AE2-44C8-8E41-74D31AC21FAE}"/>
          </ac:cxnSpMkLst>
        </pc:cxnChg>
        <pc:cxnChg chg="add mod">
          <ac:chgData name="杜孟憲" userId="8ba5134a-1368-4663-ae8c-1479cb052467" providerId="ADAL" clId="{9B66A3B3-5748-4ABA-AD41-53A7C05B6F74}" dt="2023-03-13T04:11:21.585" v="2866" actId="478"/>
          <ac:cxnSpMkLst>
            <pc:docMk/>
            <pc:sldMk cId="3171872621" sldId="277"/>
            <ac:cxnSpMk id="37" creationId="{BF72BC46-F69D-4C33-8545-F995D9011BBC}"/>
          </ac:cxnSpMkLst>
        </pc:cxnChg>
        <pc:cxnChg chg="add del mod">
          <ac:chgData name="杜孟憲" userId="8ba5134a-1368-4663-ae8c-1479cb052467" providerId="ADAL" clId="{9B66A3B3-5748-4ABA-AD41-53A7C05B6F74}" dt="2023-03-13T04:11:18.059" v="2864" actId="11529"/>
          <ac:cxnSpMkLst>
            <pc:docMk/>
            <pc:sldMk cId="3171872621" sldId="277"/>
            <ac:cxnSpMk id="46" creationId="{303244BD-7FF8-4C1F-9A35-4BA9A69BB0C9}"/>
          </ac:cxnSpMkLst>
        </pc:cxnChg>
        <pc:cxnChg chg="add mod">
          <ac:chgData name="杜孟憲" userId="8ba5134a-1368-4663-ae8c-1479cb052467" providerId="ADAL" clId="{9B66A3B3-5748-4ABA-AD41-53A7C05B6F74}" dt="2023-03-13T04:11:55.917" v="2876" actId="1076"/>
          <ac:cxnSpMkLst>
            <pc:docMk/>
            <pc:sldMk cId="3171872621" sldId="277"/>
            <ac:cxnSpMk id="48" creationId="{AD004352-92D4-412A-974B-CF7A96B0F0CF}"/>
          </ac:cxnSpMkLst>
        </pc:cxnChg>
        <pc:cxnChg chg="add mod">
          <ac:chgData name="杜孟憲" userId="8ba5134a-1368-4663-ae8c-1479cb052467" providerId="ADAL" clId="{9B66A3B3-5748-4ABA-AD41-53A7C05B6F74}" dt="2023-03-13T04:11:54.011" v="2875" actId="14100"/>
          <ac:cxnSpMkLst>
            <pc:docMk/>
            <pc:sldMk cId="3171872621" sldId="277"/>
            <ac:cxnSpMk id="52" creationId="{456B59D2-D581-437E-B39C-89A2CFB4948F}"/>
          </ac:cxnSpMkLst>
        </pc:cxnChg>
        <pc:cxnChg chg="add mod">
          <ac:chgData name="杜孟憲" userId="8ba5134a-1368-4663-ae8c-1479cb052467" providerId="ADAL" clId="{9B66A3B3-5748-4ABA-AD41-53A7C05B6F74}" dt="2023-03-13T04:13:05.328" v="2932" actId="11529"/>
          <ac:cxnSpMkLst>
            <pc:docMk/>
            <pc:sldMk cId="3171872621" sldId="277"/>
            <ac:cxnSpMk id="59" creationId="{9BA53362-CF63-4A52-9498-55E8E879996B}"/>
          </ac:cxnSpMkLst>
        </pc:cxnChg>
        <pc:cxnChg chg="add mod">
          <ac:chgData name="杜孟憲" userId="8ba5134a-1368-4663-ae8c-1479cb052467" providerId="ADAL" clId="{9B66A3B3-5748-4ABA-AD41-53A7C05B6F74}" dt="2023-03-13T04:13:11.962" v="2934" actId="11529"/>
          <ac:cxnSpMkLst>
            <pc:docMk/>
            <pc:sldMk cId="3171872621" sldId="277"/>
            <ac:cxnSpMk id="61" creationId="{1D6CB7B8-BDBD-4D5B-9DBF-3B02A80EE919}"/>
          </ac:cxnSpMkLst>
        </pc:cxnChg>
        <pc:cxnChg chg="add mod">
          <ac:chgData name="杜孟憲" userId="8ba5134a-1368-4663-ae8c-1479cb052467" providerId="ADAL" clId="{9B66A3B3-5748-4ABA-AD41-53A7C05B6F74}" dt="2023-03-13T04:13:41.450" v="2949" actId="14100"/>
          <ac:cxnSpMkLst>
            <pc:docMk/>
            <pc:sldMk cId="3171872621" sldId="277"/>
            <ac:cxnSpMk id="62" creationId="{18CC8521-3CAE-43B0-9AFF-BE7ADE2186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1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5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binance.com/zt/articles/merkle-trees-and-merkle-roots-explained" TargetMode="External"/><Relationship Id="rId2" Type="http://schemas.openxmlformats.org/officeDocument/2006/relationships/hyperlink" Target="https://ithelp.ithome.com.tw/articles/10215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coin.org/files/bitcoin-paper/bitcoin_zh_c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D1B34-7FBA-349A-FE37-8404915C2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2" b="20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783D3C-33CE-1350-3904-B985B135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100" dirty="0">
                <a:solidFill>
                  <a:srgbClr val="FFFFFF"/>
                </a:solidFill>
              </a:rPr>
              <a:t>A</a:t>
            </a:r>
            <a:r>
              <a:rPr lang="zh-TW" altLang="en-US" sz="4100" dirty="0">
                <a:solidFill>
                  <a:srgbClr val="FFFFFF"/>
                </a:solidFill>
              </a:rPr>
              <a:t> </a:t>
            </a:r>
            <a:r>
              <a:rPr lang="en-US" altLang="zh-TW" sz="4100" dirty="0">
                <a:solidFill>
                  <a:srgbClr val="FFFFFF"/>
                </a:solidFill>
              </a:rPr>
              <a:t>Peer-to-Peer Electronic Cash System</a:t>
            </a:r>
            <a:endParaRPr lang="zh-TW" altLang="en-US" sz="41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4B7D07-EA31-6497-A7A8-988B40D01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dirty="0">
                <a:solidFill>
                  <a:srgbClr val="FFFFFF"/>
                </a:solidFill>
              </a:rPr>
              <a:t>Name : Meng – Xian, Du</a:t>
            </a:r>
          </a:p>
          <a:p>
            <a:pPr algn="r"/>
            <a:r>
              <a:rPr lang="en-US" altLang="zh-TW" dirty="0">
                <a:solidFill>
                  <a:srgbClr val="FFFFFF"/>
                </a:solidFill>
              </a:rPr>
              <a:t>Student ID : CBB108047</a:t>
            </a:r>
          </a:p>
        </p:txBody>
      </p:sp>
    </p:spTree>
    <p:extLst>
      <p:ext uri="{BB962C8B-B14F-4D97-AF65-F5344CB8AC3E}">
        <p14:creationId xmlns:p14="http://schemas.microsoft.com/office/powerpoint/2010/main" val="14064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Satoshi Yamamoto this paper’s author defines a electronic coin as a chain of digital signatures. Each owner transfers the coin to the next by digitally signing a hash of the previous transaction and the public key of the next owner and adding these to the end of the coin.</a:t>
            </a:r>
            <a:r>
              <a:rPr lang="en-US" altLang="zh-TW" sz="3600" dirty="0"/>
              <a:t> </a:t>
            </a:r>
            <a:r>
              <a:rPr lang="en-US" altLang="zh-TW" sz="2800" dirty="0"/>
              <a:t>A payee can verify the signatures to verify the chain of ownership.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0116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Trade(cont.)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A8174E-71A9-46BB-A003-DEE873057B81}"/>
              </a:ext>
            </a:extLst>
          </p:cNvPr>
          <p:cNvSpPr/>
          <p:nvPr/>
        </p:nvSpPr>
        <p:spPr>
          <a:xfrm>
            <a:off x="1699491" y="1527777"/>
            <a:ext cx="1939636" cy="3413678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Trade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4E100F-8304-496F-AF20-7EE322EACCFD}"/>
              </a:ext>
            </a:extLst>
          </p:cNvPr>
          <p:cNvSpPr/>
          <p:nvPr/>
        </p:nvSpPr>
        <p:spPr>
          <a:xfrm>
            <a:off x="1810327" y="2105891"/>
            <a:ext cx="1662545" cy="55418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1’ s</a:t>
            </a:r>
          </a:p>
          <a:p>
            <a:pPr algn="ctr"/>
            <a:r>
              <a:rPr lang="en-US" altLang="zh-TW" dirty="0"/>
              <a:t>Public key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921E18-69A3-4320-A2FF-FD856B955358}"/>
              </a:ext>
            </a:extLst>
          </p:cNvPr>
          <p:cNvSpPr/>
          <p:nvPr/>
        </p:nvSpPr>
        <p:spPr>
          <a:xfrm>
            <a:off x="2198253" y="3141518"/>
            <a:ext cx="94210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156F9C-E5A5-4042-8639-5CF4C6CDD5F9}"/>
              </a:ext>
            </a:extLst>
          </p:cNvPr>
          <p:cNvSpPr/>
          <p:nvPr/>
        </p:nvSpPr>
        <p:spPr>
          <a:xfrm>
            <a:off x="1810327" y="4100945"/>
            <a:ext cx="1662544" cy="64192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2’ s</a:t>
            </a:r>
          </a:p>
          <a:p>
            <a:pPr algn="ctr"/>
            <a:r>
              <a:rPr lang="en-US" altLang="zh-TW" dirty="0"/>
              <a:t>Public key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F9C2392-D348-411C-BA85-32B3839BC3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265382" y="2964873"/>
            <a:ext cx="1403926" cy="17664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B78BFBB-3C56-4811-B84F-8600DB2A1782}"/>
              </a:ext>
            </a:extLst>
          </p:cNvPr>
          <p:cNvCxnSpPr/>
          <p:nvPr/>
        </p:nvCxnSpPr>
        <p:spPr>
          <a:xfrm>
            <a:off x="2983345" y="2671042"/>
            <a:ext cx="0" cy="470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E5B2DEB-9B67-4B3E-9E81-8DDB5C5A9FBA}"/>
              </a:ext>
            </a:extLst>
          </p:cNvPr>
          <p:cNvCxnSpPr/>
          <p:nvPr/>
        </p:nvCxnSpPr>
        <p:spPr>
          <a:xfrm>
            <a:off x="2669308" y="3619500"/>
            <a:ext cx="0" cy="470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580DDD7-AADC-4E62-91D6-D5A252DCFB14}"/>
              </a:ext>
            </a:extLst>
          </p:cNvPr>
          <p:cNvSpPr/>
          <p:nvPr/>
        </p:nvSpPr>
        <p:spPr>
          <a:xfrm>
            <a:off x="4396509" y="1527777"/>
            <a:ext cx="1939636" cy="3413678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Trade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314C4B-766A-4A40-BFE7-D8C52FE478A2}"/>
              </a:ext>
            </a:extLst>
          </p:cNvPr>
          <p:cNvSpPr/>
          <p:nvPr/>
        </p:nvSpPr>
        <p:spPr>
          <a:xfrm>
            <a:off x="4507345" y="2105891"/>
            <a:ext cx="1662545" cy="55418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1’ s</a:t>
            </a:r>
          </a:p>
          <a:p>
            <a:pPr algn="ctr"/>
            <a:r>
              <a:rPr lang="en-US" altLang="zh-TW" dirty="0"/>
              <a:t>Public key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B71542-47C5-43E5-8E56-BE3B25C56377}"/>
              </a:ext>
            </a:extLst>
          </p:cNvPr>
          <p:cNvSpPr/>
          <p:nvPr/>
        </p:nvSpPr>
        <p:spPr>
          <a:xfrm>
            <a:off x="4895271" y="3141518"/>
            <a:ext cx="94210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B13E49-5174-4234-9053-9AEBBEE00AA3}"/>
              </a:ext>
            </a:extLst>
          </p:cNvPr>
          <p:cNvSpPr/>
          <p:nvPr/>
        </p:nvSpPr>
        <p:spPr>
          <a:xfrm>
            <a:off x="4507345" y="4100945"/>
            <a:ext cx="1662544" cy="64192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2’ s</a:t>
            </a:r>
          </a:p>
          <a:p>
            <a:pPr algn="ctr"/>
            <a:r>
              <a:rPr lang="en-US" altLang="zh-TW" dirty="0"/>
              <a:t>Public key</a:t>
            </a:r>
            <a:endParaRPr lang="zh-TW" altLang="en-US" dirty="0"/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50A78F8A-0292-4F15-8934-A6AA77B002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639124" y="2757055"/>
            <a:ext cx="1727202" cy="3844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E9AB59-70AE-4C0F-BDC2-5878AA28E8C8}"/>
              </a:ext>
            </a:extLst>
          </p:cNvPr>
          <p:cNvCxnSpPr/>
          <p:nvPr/>
        </p:nvCxnSpPr>
        <p:spPr>
          <a:xfrm>
            <a:off x="5680363" y="2671042"/>
            <a:ext cx="0" cy="470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0C7A147-C8F3-4B1E-8D4D-B8DD6189EDDB}"/>
              </a:ext>
            </a:extLst>
          </p:cNvPr>
          <p:cNvSpPr/>
          <p:nvPr/>
        </p:nvSpPr>
        <p:spPr>
          <a:xfrm>
            <a:off x="7172033" y="1527777"/>
            <a:ext cx="1939636" cy="3413678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Trade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6B5AD6-9CB6-40EA-97B1-E539BCAA0CC0}"/>
              </a:ext>
            </a:extLst>
          </p:cNvPr>
          <p:cNvSpPr/>
          <p:nvPr/>
        </p:nvSpPr>
        <p:spPr>
          <a:xfrm>
            <a:off x="7282869" y="2105891"/>
            <a:ext cx="1662545" cy="55418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1’ s</a:t>
            </a:r>
          </a:p>
          <a:p>
            <a:pPr algn="ctr"/>
            <a:r>
              <a:rPr lang="en-US" altLang="zh-TW" dirty="0"/>
              <a:t>Public key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1E2291-8EDF-434A-85F2-54127BAF33DE}"/>
              </a:ext>
            </a:extLst>
          </p:cNvPr>
          <p:cNvSpPr/>
          <p:nvPr/>
        </p:nvSpPr>
        <p:spPr>
          <a:xfrm>
            <a:off x="7670795" y="3141518"/>
            <a:ext cx="94210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1E86256-89A7-4837-8475-085B37F7316E}"/>
              </a:ext>
            </a:extLst>
          </p:cNvPr>
          <p:cNvSpPr/>
          <p:nvPr/>
        </p:nvSpPr>
        <p:spPr>
          <a:xfrm>
            <a:off x="7282869" y="4100945"/>
            <a:ext cx="1662544" cy="64192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2’ s</a:t>
            </a:r>
          </a:p>
          <a:p>
            <a:pPr algn="ctr"/>
            <a:r>
              <a:rPr lang="en-US" altLang="zh-TW" dirty="0"/>
              <a:t>Public key</a:t>
            </a:r>
            <a:endParaRPr lang="zh-TW" altLang="en-US" dirty="0"/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7CEF9AC8-BCE2-443A-9036-894E6AD7FD8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36145" y="2757055"/>
            <a:ext cx="1805705" cy="3844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ADF90B3-FD7E-49D4-A259-3D6CCC029901}"/>
              </a:ext>
            </a:extLst>
          </p:cNvPr>
          <p:cNvCxnSpPr/>
          <p:nvPr/>
        </p:nvCxnSpPr>
        <p:spPr>
          <a:xfrm>
            <a:off x="8455887" y="2671042"/>
            <a:ext cx="0" cy="470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0CED084-7792-4014-A678-F781E94D482B}"/>
              </a:ext>
            </a:extLst>
          </p:cNvPr>
          <p:cNvSpPr/>
          <p:nvPr/>
        </p:nvSpPr>
        <p:spPr>
          <a:xfrm>
            <a:off x="1958109" y="5163127"/>
            <a:ext cx="1514762" cy="7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1’s</a:t>
            </a:r>
          </a:p>
          <a:p>
            <a:pPr algn="ctr"/>
            <a:r>
              <a:rPr lang="en-US" altLang="zh-TW" dirty="0"/>
              <a:t>Private Key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8A791B-C233-4D9F-8E95-5FE0705D0179}"/>
              </a:ext>
            </a:extLst>
          </p:cNvPr>
          <p:cNvSpPr/>
          <p:nvPr/>
        </p:nvSpPr>
        <p:spPr>
          <a:xfrm>
            <a:off x="4581236" y="5163127"/>
            <a:ext cx="1514762" cy="7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2’s</a:t>
            </a:r>
          </a:p>
          <a:p>
            <a:pPr algn="ctr"/>
            <a:r>
              <a:rPr lang="en-US" altLang="zh-TW" dirty="0"/>
              <a:t>Private Key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5037C2A-26A0-4AD2-8CC3-C20096C90743}"/>
              </a:ext>
            </a:extLst>
          </p:cNvPr>
          <p:cNvSpPr/>
          <p:nvPr/>
        </p:nvSpPr>
        <p:spPr>
          <a:xfrm>
            <a:off x="7430651" y="5163127"/>
            <a:ext cx="1514762" cy="7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Owner 3’s</a:t>
            </a:r>
          </a:p>
          <a:p>
            <a:pPr algn="ctr"/>
            <a:r>
              <a:rPr lang="en-US" altLang="zh-TW" dirty="0"/>
              <a:t>Private Key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27AEA50-25D7-4280-BFF3-B8697622A4D2}"/>
              </a:ext>
            </a:extLst>
          </p:cNvPr>
          <p:cNvCxnSpPr/>
          <p:nvPr/>
        </p:nvCxnSpPr>
        <p:spPr>
          <a:xfrm>
            <a:off x="5389415" y="3619500"/>
            <a:ext cx="0" cy="470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7CB3EA8-B8F2-4488-A969-74C9A0E9DCAF}"/>
              </a:ext>
            </a:extLst>
          </p:cNvPr>
          <p:cNvCxnSpPr/>
          <p:nvPr/>
        </p:nvCxnSpPr>
        <p:spPr>
          <a:xfrm>
            <a:off x="8137231" y="3630469"/>
            <a:ext cx="0" cy="470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3838ED62-2E20-4ACD-9BFB-C4151114B8DD}"/>
              </a:ext>
            </a:extLst>
          </p:cNvPr>
          <p:cNvCxnSpPr/>
          <p:nvPr/>
        </p:nvCxnSpPr>
        <p:spPr>
          <a:xfrm rot="16200000" flipH="1">
            <a:off x="3218874" y="2738581"/>
            <a:ext cx="1440871" cy="1283854"/>
          </a:xfrm>
          <a:prstGeom prst="bentConnector3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43E7EAC7-DA5D-446E-A556-63177FAC69EF}"/>
              </a:ext>
            </a:extLst>
          </p:cNvPr>
          <p:cNvCxnSpPr/>
          <p:nvPr/>
        </p:nvCxnSpPr>
        <p:spPr>
          <a:xfrm rot="16200000" flipH="1">
            <a:off x="5938981" y="2738582"/>
            <a:ext cx="1440871" cy="1283854"/>
          </a:xfrm>
          <a:prstGeom prst="bentConnector3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6045A42-8F50-41BC-B099-A12064AD5659}"/>
              </a:ext>
            </a:extLst>
          </p:cNvPr>
          <p:cNvSpPr txBox="1"/>
          <p:nvPr/>
        </p:nvSpPr>
        <p:spPr>
          <a:xfrm>
            <a:off x="3654489" y="3011177"/>
            <a:ext cx="76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Verify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583C13B-C9A3-4997-BC1B-6017A0471876}"/>
              </a:ext>
            </a:extLst>
          </p:cNvPr>
          <p:cNvSpPr txBox="1"/>
          <p:nvPr/>
        </p:nvSpPr>
        <p:spPr>
          <a:xfrm>
            <a:off x="6405316" y="3020475"/>
            <a:ext cx="76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Verify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78FE3E2-61D0-4AAA-A79E-2B8699F814A7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3472871" y="4421909"/>
            <a:ext cx="1034474" cy="1110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72A5BD8-211E-4D21-88AF-7186EBB7CFCD}"/>
              </a:ext>
            </a:extLst>
          </p:cNvPr>
          <p:cNvCxnSpPr>
            <a:stCxn id="45" idx="3"/>
            <a:endCxn id="41" idx="1"/>
          </p:cNvCxnSpPr>
          <p:nvPr/>
        </p:nvCxnSpPr>
        <p:spPr>
          <a:xfrm flipV="1">
            <a:off x="6095998" y="4421909"/>
            <a:ext cx="1186871" cy="1110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497D73-212C-417D-BC1B-FD63A00B73A2}"/>
              </a:ext>
            </a:extLst>
          </p:cNvPr>
          <p:cNvSpPr txBox="1"/>
          <p:nvPr/>
        </p:nvSpPr>
        <p:spPr>
          <a:xfrm rot="18835602">
            <a:off x="3550922" y="4642088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Sign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C575E59-0186-49A1-9A26-4DF2417DFF8C}"/>
              </a:ext>
            </a:extLst>
          </p:cNvPr>
          <p:cNvSpPr txBox="1"/>
          <p:nvPr/>
        </p:nvSpPr>
        <p:spPr>
          <a:xfrm rot="19001125">
            <a:off x="6233837" y="4649762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10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Timestamp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In this paper, they use timestamp server to verify each of trades. The server will stamp the timestamp on the block and widely publish the hash.</a:t>
            </a:r>
          </a:p>
        </p:txBody>
      </p:sp>
    </p:spTree>
    <p:extLst>
      <p:ext uri="{BB962C8B-B14F-4D97-AF65-F5344CB8AC3E}">
        <p14:creationId xmlns:p14="http://schemas.microsoft.com/office/powerpoint/2010/main" val="389023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Timestamp Server(cont.)</a:t>
            </a:r>
            <a:endParaRPr lang="zh-TW" altLang="en-US" sz="4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C5408C-806D-4F2A-8D98-EA4A3FD9AC38}"/>
              </a:ext>
            </a:extLst>
          </p:cNvPr>
          <p:cNvSpPr/>
          <p:nvPr/>
        </p:nvSpPr>
        <p:spPr>
          <a:xfrm>
            <a:off x="2623127" y="2410691"/>
            <a:ext cx="803564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Hash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71FFDB-3E6E-4BB9-8A12-ADD8D73FA6CC}"/>
              </a:ext>
            </a:extLst>
          </p:cNvPr>
          <p:cNvSpPr/>
          <p:nvPr/>
        </p:nvSpPr>
        <p:spPr>
          <a:xfrm>
            <a:off x="2623127" y="3195782"/>
            <a:ext cx="2161309" cy="136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Block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7791C7-5BC1-465E-934B-E252BC365FF7}"/>
              </a:ext>
            </a:extLst>
          </p:cNvPr>
          <p:cNvSpPr/>
          <p:nvPr/>
        </p:nvSpPr>
        <p:spPr>
          <a:xfrm>
            <a:off x="2789382" y="3717637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DB3C60-3B25-4DC9-9ED0-8F50BA5A4C99}"/>
              </a:ext>
            </a:extLst>
          </p:cNvPr>
          <p:cNvSpPr/>
          <p:nvPr/>
        </p:nvSpPr>
        <p:spPr>
          <a:xfrm>
            <a:off x="3754582" y="3717637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A3D10C-16F8-4CEF-8607-49F0C1FE6E09}"/>
              </a:ext>
            </a:extLst>
          </p:cNvPr>
          <p:cNvSpPr/>
          <p:nvPr/>
        </p:nvSpPr>
        <p:spPr>
          <a:xfrm>
            <a:off x="2789382" y="4137158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1F40C0-888C-4EF8-A33B-7EF2D237E4F9}"/>
              </a:ext>
            </a:extLst>
          </p:cNvPr>
          <p:cNvSpPr/>
          <p:nvPr/>
        </p:nvSpPr>
        <p:spPr>
          <a:xfrm>
            <a:off x="3754582" y="4137158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8604CC3-8F94-4BE1-B7E6-0C07D8064067}"/>
              </a:ext>
            </a:extLst>
          </p:cNvPr>
          <p:cNvCxnSpPr>
            <a:endCxn id="4" idx="1"/>
          </p:cNvCxnSpPr>
          <p:nvPr/>
        </p:nvCxnSpPr>
        <p:spPr>
          <a:xfrm>
            <a:off x="1681018" y="2673927"/>
            <a:ext cx="94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F4114F97-1F7C-4D5E-929C-83D1D4F3C8D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623127" y="2817091"/>
            <a:ext cx="12700" cy="1059140"/>
          </a:xfrm>
          <a:prstGeom prst="bentConnector4">
            <a:avLst>
              <a:gd name="adj1" fmla="val 5981819"/>
              <a:gd name="adj2" fmla="val 99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D0F5EE4-BB29-4B02-A687-7F0D3A978421}"/>
              </a:ext>
            </a:extLst>
          </p:cNvPr>
          <p:cNvCxnSpPr>
            <a:stCxn id="4" idx="3"/>
          </p:cNvCxnSpPr>
          <p:nvPr/>
        </p:nvCxnSpPr>
        <p:spPr>
          <a:xfrm flipV="1">
            <a:off x="3426691" y="2673927"/>
            <a:ext cx="2401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58E1D12-1C12-41FD-BF62-9FBAF88F4C6C}"/>
              </a:ext>
            </a:extLst>
          </p:cNvPr>
          <p:cNvSpPr/>
          <p:nvPr/>
        </p:nvSpPr>
        <p:spPr>
          <a:xfrm>
            <a:off x="5828145" y="2410691"/>
            <a:ext cx="803564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Hash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B7A778-EA58-43EB-8819-5C2DA07D5BA4}"/>
              </a:ext>
            </a:extLst>
          </p:cNvPr>
          <p:cNvSpPr/>
          <p:nvPr/>
        </p:nvSpPr>
        <p:spPr>
          <a:xfrm>
            <a:off x="5828145" y="3195782"/>
            <a:ext cx="2161309" cy="136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bg1"/>
                </a:solidFill>
              </a:rPr>
              <a:t>Block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9E060A-CE09-4E64-BC2E-E66A2AADDC15}"/>
              </a:ext>
            </a:extLst>
          </p:cNvPr>
          <p:cNvSpPr/>
          <p:nvPr/>
        </p:nvSpPr>
        <p:spPr>
          <a:xfrm>
            <a:off x="5994400" y="3717637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4E6EDC-357D-4A7E-BD5C-C85C16F9367A}"/>
              </a:ext>
            </a:extLst>
          </p:cNvPr>
          <p:cNvSpPr/>
          <p:nvPr/>
        </p:nvSpPr>
        <p:spPr>
          <a:xfrm>
            <a:off x="6959600" y="3717637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125B55-A526-48AE-84C3-0DEC1FF71C04}"/>
              </a:ext>
            </a:extLst>
          </p:cNvPr>
          <p:cNvSpPr/>
          <p:nvPr/>
        </p:nvSpPr>
        <p:spPr>
          <a:xfrm>
            <a:off x="5994400" y="4137158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DFAC40-3FB6-4166-8E99-52CD5F8C85AA}"/>
              </a:ext>
            </a:extLst>
          </p:cNvPr>
          <p:cNvSpPr/>
          <p:nvPr/>
        </p:nvSpPr>
        <p:spPr>
          <a:xfrm>
            <a:off x="6959600" y="4137158"/>
            <a:ext cx="868218" cy="309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  <a:endParaRPr lang="zh-TW" altLang="en-US" dirty="0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8D91EA9-3B4A-466D-9997-8280F128A5A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5828145" y="2817091"/>
            <a:ext cx="12700" cy="1059140"/>
          </a:xfrm>
          <a:prstGeom prst="bentConnector4">
            <a:avLst>
              <a:gd name="adj1" fmla="val 5981819"/>
              <a:gd name="adj2" fmla="val 99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7FE3FB-27D2-4313-92CB-C3FBB74A79BF}"/>
              </a:ext>
            </a:extLst>
          </p:cNvPr>
          <p:cNvCxnSpPr>
            <a:stCxn id="20" idx="3"/>
          </p:cNvCxnSpPr>
          <p:nvPr/>
        </p:nvCxnSpPr>
        <p:spPr>
          <a:xfrm flipV="1">
            <a:off x="6631709" y="2673927"/>
            <a:ext cx="2401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6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Proof of Work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5E333E-A46C-46D5-A183-62CC5D508F5B}"/>
              </a:ext>
            </a:extLst>
          </p:cNvPr>
          <p:cNvSpPr/>
          <p:nvPr/>
        </p:nvSpPr>
        <p:spPr>
          <a:xfrm>
            <a:off x="1930400" y="2050473"/>
            <a:ext cx="3343564" cy="229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Block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3AC95A-3687-4AF3-BBFD-021F976E8F42}"/>
              </a:ext>
            </a:extLst>
          </p:cNvPr>
          <p:cNvSpPr/>
          <p:nvPr/>
        </p:nvSpPr>
        <p:spPr>
          <a:xfrm>
            <a:off x="2142836" y="2673927"/>
            <a:ext cx="1274618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23AA47-D90B-46C8-9907-51201B0E7BDC}"/>
              </a:ext>
            </a:extLst>
          </p:cNvPr>
          <p:cNvSpPr/>
          <p:nvPr/>
        </p:nvSpPr>
        <p:spPr>
          <a:xfrm>
            <a:off x="3666835" y="2673926"/>
            <a:ext cx="1274618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Nonce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8C5C6-EE0A-4509-809C-DE04C7D07F48}"/>
              </a:ext>
            </a:extLst>
          </p:cNvPr>
          <p:cNvSpPr/>
          <p:nvPr/>
        </p:nvSpPr>
        <p:spPr>
          <a:xfrm>
            <a:off x="2184398" y="3459859"/>
            <a:ext cx="835893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C88CAB-32B1-442D-8E0F-1491FCF96D87}"/>
              </a:ext>
            </a:extLst>
          </p:cNvPr>
          <p:cNvSpPr/>
          <p:nvPr/>
        </p:nvSpPr>
        <p:spPr>
          <a:xfrm>
            <a:off x="4184072" y="3480641"/>
            <a:ext cx="835893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E0DB52-E849-4B04-9860-974F212CEAB1}"/>
              </a:ext>
            </a:extLst>
          </p:cNvPr>
          <p:cNvSpPr/>
          <p:nvPr/>
        </p:nvSpPr>
        <p:spPr>
          <a:xfrm>
            <a:off x="3184235" y="3480641"/>
            <a:ext cx="835893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8A5E7C-2DD7-4EBE-BC9F-ACDC5D4BEE0B}"/>
              </a:ext>
            </a:extLst>
          </p:cNvPr>
          <p:cNvSpPr/>
          <p:nvPr/>
        </p:nvSpPr>
        <p:spPr>
          <a:xfrm>
            <a:off x="5989782" y="2050472"/>
            <a:ext cx="3343564" cy="229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Block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0327B8-E360-4D9E-B225-597BB1C9C5E1}"/>
              </a:ext>
            </a:extLst>
          </p:cNvPr>
          <p:cNvSpPr/>
          <p:nvPr/>
        </p:nvSpPr>
        <p:spPr>
          <a:xfrm>
            <a:off x="6202218" y="2673926"/>
            <a:ext cx="1274618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BC04E2-11C8-4242-AFF8-8EE85B578EAE}"/>
              </a:ext>
            </a:extLst>
          </p:cNvPr>
          <p:cNvSpPr/>
          <p:nvPr/>
        </p:nvSpPr>
        <p:spPr>
          <a:xfrm>
            <a:off x="7726217" y="2673925"/>
            <a:ext cx="1274618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Nonce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0DD443-6251-432C-B5E2-7B6C986C0431}"/>
              </a:ext>
            </a:extLst>
          </p:cNvPr>
          <p:cNvSpPr/>
          <p:nvPr/>
        </p:nvSpPr>
        <p:spPr>
          <a:xfrm>
            <a:off x="6243780" y="3459858"/>
            <a:ext cx="835893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BA2782-5078-48E7-8368-652812688CAA}"/>
              </a:ext>
            </a:extLst>
          </p:cNvPr>
          <p:cNvSpPr/>
          <p:nvPr/>
        </p:nvSpPr>
        <p:spPr>
          <a:xfrm>
            <a:off x="8243454" y="3480640"/>
            <a:ext cx="835893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38173-4918-467D-928A-B029FB1E5F4B}"/>
              </a:ext>
            </a:extLst>
          </p:cNvPr>
          <p:cNvSpPr/>
          <p:nvPr/>
        </p:nvSpPr>
        <p:spPr>
          <a:xfrm>
            <a:off x="7243617" y="3480640"/>
            <a:ext cx="835893" cy="5264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EFB303-6FFA-49E7-834B-ACD81F08B9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1382" y="2937164"/>
            <a:ext cx="1131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18FEB92-163A-4157-93EF-71F97410DC29}"/>
              </a:ext>
            </a:extLst>
          </p:cNvPr>
          <p:cNvCxnSpPr>
            <a:cxnSpLocks/>
          </p:cNvCxnSpPr>
          <p:nvPr/>
        </p:nvCxnSpPr>
        <p:spPr>
          <a:xfrm>
            <a:off x="5273964" y="2937164"/>
            <a:ext cx="9282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8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The steps to run the network are as follows:</a:t>
            </a:r>
          </a:p>
          <a:p>
            <a:r>
              <a:rPr lang="en-US" altLang="zh-TW" dirty="0"/>
              <a:t>New transactions are broadcast to all nodes. </a:t>
            </a:r>
          </a:p>
          <a:p>
            <a:r>
              <a:rPr lang="en-US" altLang="zh-TW" dirty="0"/>
              <a:t>Each node collects new transactions into a block. </a:t>
            </a:r>
          </a:p>
          <a:p>
            <a:r>
              <a:rPr lang="en-US" altLang="zh-TW" dirty="0"/>
              <a:t>Each node works on finding a difficult proof-of-work for its block.</a:t>
            </a:r>
          </a:p>
          <a:p>
            <a:r>
              <a:rPr lang="en-US" altLang="zh-TW" dirty="0"/>
              <a:t>When a node finds a proof-of-work, it broadcasts the block to all nodes.</a:t>
            </a:r>
          </a:p>
          <a:p>
            <a:r>
              <a:rPr lang="en-US" altLang="zh-TW" dirty="0"/>
              <a:t>Nodes accept the block only if all transactions in it are valid and not already spent.</a:t>
            </a:r>
          </a:p>
          <a:p>
            <a:r>
              <a:rPr lang="en-US" altLang="zh-TW" dirty="0"/>
              <a:t>Nodes express their acceptance of the block by working on creating the next block in the chain, using the hash of the accepted block as the previous hash.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3786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Reclaiming Disk Space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04C9F1A-B653-4F50-9DDB-CB89EE25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54" y="1692308"/>
            <a:ext cx="662079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0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Simplified Payment Verification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09A94-6664-4133-ACBA-70B0B090C63E}"/>
              </a:ext>
            </a:extLst>
          </p:cNvPr>
          <p:cNvSpPr/>
          <p:nvPr/>
        </p:nvSpPr>
        <p:spPr>
          <a:xfrm>
            <a:off x="1459346" y="1350819"/>
            <a:ext cx="2687782" cy="208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Block Head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5573C9-6EBE-473F-B6BB-9FE6C41E146B}"/>
              </a:ext>
            </a:extLst>
          </p:cNvPr>
          <p:cNvSpPr/>
          <p:nvPr/>
        </p:nvSpPr>
        <p:spPr>
          <a:xfrm>
            <a:off x="1662546" y="1810465"/>
            <a:ext cx="10246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8100D-464F-4ED2-ACBF-F0AF24D2EB65}"/>
              </a:ext>
            </a:extLst>
          </p:cNvPr>
          <p:cNvSpPr/>
          <p:nvPr/>
        </p:nvSpPr>
        <p:spPr>
          <a:xfrm>
            <a:off x="2904837" y="1819700"/>
            <a:ext cx="10246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Nonce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3CEAE0-90DF-4DA5-9C9F-24623969544C}"/>
              </a:ext>
            </a:extLst>
          </p:cNvPr>
          <p:cNvSpPr/>
          <p:nvPr/>
        </p:nvSpPr>
        <p:spPr>
          <a:xfrm>
            <a:off x="5075382" y="1350819"/>
            <a:ext cx="2687782" cy="208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Block Head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21840-AA53-4173-8CD6-FF69B6CCF7FA}"/>
              </a:ext>
            </a:extLst>
          </p:cNvPr>
          <p:cNvSpPr/>
          <p:nvPr/>
        </p:nvSpPr>
        <p:spPr>
          <a:xfrm>
            <a:off x="5207917" y="1810466"/>
            <a:ext cx="10246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7989E1-F8E7-4E29-B2CA-D19834979BD2}"/>
              </a:ext>
            </a:extLst>
          </p:cNvPr>
          <p:cNvSpPr/>
          <p:nvPr/>
        </p:nvSpPr>
        <p:spPr>
          <a:xfrm>
            <a:off x="6579517" y="1810466"/>
            <a:ext cx="10246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Nonce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4C58A5-726C-44EC-B6FB-99943ECC1D5B}"/>
              </a:ext>
            </a:extLst>
          </p:cNvPr>
          <p:cNvSpPr/>
          <p:nvPr/>
        </p:nvSpPr>
        <p:spPr>
          <a:xfrm>
            <a:off x="5207917" y="2624351"/>
            <a:ext cx="23962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Merkle Root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0E341B-F3B7-4D30-941B-87E96700797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2355" y="2049387"/>
            <a:ext cx="96019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D48F2EE-9352-4E24-8BB5-3EBADD29D8D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47128" y="2049388"/>
            <a:ext cx="10607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1B27349-CF90-4D37-8BF9-75EEDAE07A2E}"/>
              </a:ext>
            </a:extLst>
          </p:cNvPr>
          <p:cNvSpPr/>
          <p:nvPr/>
        </p:nvSpPr>
        <p:spPr>
          <a:xfrm>
            <a:off x="1665134" y="2743811"/>
            <a:ext cx="2249717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Merkle Root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196997-716F-49FB-BE72-699D7179FC4B}"/>
              </a:ext>
            </a:extLst>
          </p:cNvPr>
          <p:cNvSpPr/>
          <p:nvPr/>
        </p:nvSpPr>
        <p:spPr>
          <a:xfrm>
            <a:off x="8691418" y="1341582"/>
            <a:ext cx="2687782" cy="208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Block Head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B90753-8B55-4CDA-94AA-28B0DE8E9585}"/>
              </a:ext>
            </a:extLst>
          </p:cNvPr>
          <p:cNvSpPr/>
          <p:nvPr/>
        </p:nvSpPr>
        <p:spPr>
          <a:xfrm>
            <a:off x="8823953" y="1801229"/>
            <a:ext cx="10246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6F09C36-23B6-4571-89B9-D37E5A6B64C8}"/>
              </a:ext>
            </a:extLst>
          </p:cNvPr>
          <p:cNvSpPr/>
          <p:nvPr/>
        </p:nvSpPr>
        <p:spPr>
          <a:xfrm>
            <a:off x="10195553" y="1801229"/>
            <a:ext cx="10246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Nonce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BFA235-B7BB-4771-A9C0-8D651A8880DC}"/>
              </a:ext>
            </a:extLst>
          </p:cNvPr>
          <p:cNvSpPr/>
          <p:nvPr/>
        </p:nvSpPr>
        <p:spPr>
          <a:xfrm>
            <a:off x="8823953" y="2615114"/>
            <a:ext cx="2396224" cy="4778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Merkle Root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0AE8356-7255-48CA-9FBD-6FEDACB192D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63164" y="2040151"/>
            <a:ext cx="10607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C1DF118-6AE2-44C8-8E41-74D31AC21FAE}"/>
              </a:ext>
            </a:extLst>
          </p:cNvPr>
          <p:cNvCxnSpPr>
            <a:cxnSpLocks/>
            <a:stCxn id="36" idx="0"/>
            <a:endCxn id="16" idx="2"/>
          </p:cNvCxnSpPr>
          <p:nvPr/>
        </p:nvCxnSpPr>
        <p:spPr>
          <a:xfrm flipV="1">
            <a:off x="5624471" y="3102194"/>
            <a:ext cx="781558" cy="863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B41666D-4163-4237-85B9-83E22EA2A634}"/>
              </a:ext>
            </a:extLst>
          </p:cNvPr>
          <p:cNvSpPr/>
          <p:nvPr/>
        </p:nvSpPr>
        <p:spPr>
          <a:xfrm>
            <a:off x="4875630" y="3965415"/>
            <a:ext cx="1497682" cy="6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Hash01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F72BC46-F69D-4C33-8545-F995D9011BBC}"/>
              </a:ext>
            </a:extLst>
          </p:cNvPr>
          <p:cNvCxnSpPr>
            <a:cxnSpLocks/>
            <a:stCxn id="38" idx="0"/>
            <a:endCxn id="16" idx="2"/>
          </p:cNvCxnSpPr>
          <p:nvPr/>
        </p:nvCxnSpPr>
        <p:spPr>
          <a:xfrm flipH="1" flipV="1">
            <a:off x="6406029" y="3102194"/>
            <a:ext cx="1004148" cy="857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EDB824A-77DC-4997-B3B0-341810CC09A1}"/>
              </a:ext>
            </a:extLst>
          </p:cNvPr>
          <p:cNvSpPr/>
          <p:nvPr/>
        </p:nvSpPr>
        <p:spPr>
          <a:xfrm>
            <a:off x="6661336" y="3959856"/>
            <a:ext cx="1497682" cy="6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Hash23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D004352-92D4-412A-974B-CF7A96B0F0CF}"/>
              </a:ext>
            </a:extLst>
          </p:cNvPr>
          <p:cNvCxnSpPr>
            <a:cxnSpLocks/>
            <a:stCxn id="49" idx="0"/>
            <a:endCxn id="38" idx="2"/>
          </p:cNvCxnSpPr>
          <p:nvPr/>
        </p:nvCxnSpPr>
        <p:spPr>
          <a:xfrm flipV="1">
            <a:off x="6406029" y="4622177"/>
            <a:ext cx="1004148" cy="7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560F4DC-9A5E-452E-88D5-E07AF5635E64}"/>
              </a:ext>
            </a:extLst>
          </p:cNvPr>
          <p:cNvSpPr/>
          <p:nvPr/>
        </p:nvSpPr>
        <p:spPr>
          <a:xfrm>
            <a:off x="5657188" y="5357941"/>
            <a:ext cx="1497682" cy="6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 2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1DD0183-4DDA-4121-AE60-170631EAB4A5}"/>
              </a:ext>
            </a:extLst>
          </p:cNvPr>
          <p:cNvSpPr/>
          <p:nvPr/>
        </p:nvSpPr>
        <p:spPr>
          <a:xfrm>
            <a:off x="7763164" y="5357941"/>
            <a:ext cx="1497682" cy="6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Hash3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56B59D2-D581-437E-B39C-89A2CFB4948F}"/>
              </a:ext>
            </a:extLst>
          </p:cNvPr>
          <p:cNvCxnSpPr>
            <a:cxnSpLocks/>
            <a:stCxn id="51" idx="0"/>
            <a:endCxn id="38" idx="2"/>
          </p:cNvCxnSpPr>
          <p:nvPr/>
        </p:nvCxnSpPr>
        <p:spPr>
          <a:xfrm flipH="1" flipV="1">
            <a:off x="7410177" y="4622177"/>
            <a:ext cx="1101828" cy="7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3734612B-F0ED-4B9D-B103-ED7392251391}"/>
              </a:ext>
            </a:extLst>
          </p:cNvPr>
          <p:cNvSpPr/>
          <p:nvPr/>
        </p:nvSpPr>
        <p:spPr>
          <a:xfrm>
            <a:off x="3598913" y="5354263"/>
            <a:ext cx="1497682" cy="6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 2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7A4EDA7-550A-4445-9156-CFDC7BAF71C3}"/>
              </a:ext>
            </a:extLst>
          </p:cNvPr>
          <p:cNvSpPr/>
          <p:nvPr/>
        </p:nvSpPr>
        <p:spPr>
          <a:xfrm>
            <a:off x="9778524" y="5354263"/>
            <a:ext cx="1497682" cy="6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Trade 3</a:t>
            </a:r>
            <a:endParaRPr lang="zh-TW" alt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BA53362-CF63-4A52-9498-55E8E879996B}"/>
              </a:ext>
            </a:extLst>
          </p:cNvPr>
          <p:cNvCxnSpPr>
            <a:stCxn id="56" idx="3"/>
            <a:endCxn id="49" idx="1"/>
          </p:cNvCxnSpPr>
          <p:nvPr/>
        </p:nvCxnSpPr>
        <p:spPr>
          <a:xfrm>
            <a:off x="5096595" y="5685424"/>
            <a:ext cx="560593" cy="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D6CB7B8-BDBD-4D5B-9DBF-3B02A80EE919}"/>
              </a:ext>
            </a:extLst>
          </p:cNvPr>
          <p:cNvCxnSpPr>
            <a:stCxn id="57" idx="1"/>
            <a:endCxn id="51" idx="3"/>
          </p:cNvCxnSpPr>
          <p:nvPr/>
        </p:nvCxnSpPr>
        <p:spPr>
          <a:xfrm flipH="1">
            <a:off x="9260846" y="5685424"/>
            <a:ext cx="517678" cy="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8CC8521-3CAE-43B0-9AFF-BE7ADE218677}"/>
              </a:ext>
            </a:extLst>
          </p:cNvPr>
          <p:cNvCxnSpPr>
            <a:cxnSpLocks/>
          </p:cNvCxnSpPr>
          <p:nvPr/>
        </p:nvCxnSpPr>
        <p:spPr>
          <a:xfrm>
            <a:off x="11379200" y="2062155"/>
            <a:ext cx="6834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7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Simplified Payment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Null content</a:t>
            </a:r>
          </a:p>
        </p:txBody>
      </p:sp>
    </p:spTree>
    <p:extLst>
      <p:ext uri="{BB962C8B-B14F-4D97-AF65-F5344CB8AC3E}">
        <p14:creationId xmlns:p14="http://schemas.microsoft.com/office/powerpoint/2010/main" val="37496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Simplified Payment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Null content</a:t>
            </a:r>
          </a:p>
        </p:txBody>
      </p:sp>
    </p:spTree>
    <p:extLst>
      <p:ext uri="{BB962C8B-B14F-4D97-AF65-F5344CB8AC3E}">
        <p14:creationId xmlns:p14="http://schemas.microsoft.com/office/powerpoint/2010/main" val="301479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2FE2CB-7BF8-04B9-A3BE-C854A843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800" cap="all" spc="300" dirty="0"/>
              <a:t>Hash function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Simplified Payment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Null content</a:t>
            </a:r>
          </a:p>
        </p:txBody>
      </p:sp>
    </p:spTree>
    <p:extLst>
      <p:ext uri="{BB962C8B-B14F-4D97-AF65-F5344CB8AC3E}">
        <p14:creationId xmlns:p14="http://schemas.microsoft.com/office/powerpoint/2010/main" val="50411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Simplified Payment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Null content</a:t>
            </a:r>
          </a:p>
        </p:txBody>
      </p:sp>
    </p:spTree>
    <p:extLst>
      <p:ext uri="{BB962C8B-B14F-4D97-AF65-F5344CB8AC3E}">
        <p14:creationId xmlns:p14="http://schemas.microsoft.com/office/powerpoint/2010/main" val="377067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EBB7F-1163-38F8-5336-387716EA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CEBBE9-8A40-7CE2-00DA-86A945C6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Satoshi </a:t>
            </a:r>
            <a:r>
              <a:rPr lang="en-US" altLang="zh-TW" dirty="0" err="1"/>
              <a:t>yamamoto</a:t>
            </a:r>
            <a:r>
              <a:rPr lang="en-US" altLang="zh-TW" dirty="0"/>
              <a:t>,”</a:t>
            </a:r>
            <a:r>
              <a:rPr lang="en-US" altLang="zh-TW" dirty="0" err="1"/>
              <a:t>BitCoin</a:t>
            </a:r>
            <a:r>
              <a:rPr lang="en-US" altLang="zh-TW" dirty="0"/>
              <a:t>: A Peer-to-Peer Electronic Cash System “,2008</a:t>
            </a:r>
          </a:p>
          <a:p>
            <a:r>
              <a:rPr lang="en-US" altLang="zh-TW" dirty="0">
                <a:hlinkClick r:id="rId2"/>
              </a:rPr>
              <a:t>https://ithelp.ithome.com.tw/articles/10215108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https://academy.binance.com/zt/articles/merkle-trees-and-merkle-roots-explained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https://bitcoin.org/files/bitcoin-paper/bitcoin_zh_cn.pdf</a:t>
            </a:r>
            <a:endParaRPr lang="en-US" altLang="zh-TW" dirty="0"/>
          </a:p>
          <a:p>
            <a:r>
              <a:rPr lang="en-US" altLang="zh-TW" dirty="0"/>
              <a:t>https://www.ussc.gov/sites/default/files/pdf/training/annual-national-training-seminar/2018/Emerging_Tech_Bitcoin_Crypto.pdf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6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81AC97-7E2B-C430-31F4-26E7A56B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37" y="163528"/>
            <a:ext cx="8862060" cy="1360898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Introduction</a:t>
            </a:r>
            <a:endParaRPr lang="zh-TW" altLang="en-US" sz="4800" dirty="0"/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9140F923-BED4-034F-EDDF-B606D852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37" y="1525514"/>
            <a:ext cx="9760638" cy="433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Hash is an algorithm that can map data of arbitrary size to fixed value.</a:t>
            </a:r>
          </a:p>
          <a:p>
            <a:pPr marL="0" indent="0">
              <a:buNone/>
            </a:pPr>
            <a:r>
              <a:rPr lang="en-US" altLang="zh-TW" sz="3200" dirty="0"/>
              <a:t>For example : </a:t>
            </a:r>
          </a:p>
          <a:p>
            <a:pPr marL="0" indent="0">
              <a:buNone/>
            </a:pPr>
            <a:r>
              <a:rPr lang="en-US" altLang="zh-TW" sz="3200" dirty="0"/>
              <a:t>MD5(“Hello”)=8b1a9953c4611296a827abf8c47804d7</a:t>
            </a:r>
          </a:p>
          <a:p>
            <a:pPr marL="0" indent="0">
              <a:buNone/>
            </a:pPr>
            <a:r>
              <a:rPr lang="en-US" altLang="zh-TW" sz="3200" dirty="0"/>
              <a:t>MD5(“</a:t>
            </a:r>
            <a:r>
              <a:rPr lang="en-US" altLang="zh-TW" sz="3200" dirty="0" err="1"/>
              <a:t>Mr.Rise</a:t>
            </a:r>
            <a:r>
              <a:rPr lang="en-US" altLang="zh-TW" sz="3200" dirty="0"/>
              <a:t>”)=2d4e8a16840a543747cd57ddf5fdebf3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3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2278F-CD32-3A33-4A8E-A8D8F5BD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52498"/>
            <a:ext cx="9905999" cy="1360898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Features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000AF-220A-A548-B308-96ECD960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3396"/>
            <a:ext cx="9905999" cy="438574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Output fixed length string</a:t>
            </a:r>
          </a:p>
          <a:p>
            <a:r>
              <a:rPr lang="en-US" altLang="zh-TW" sz="3600" dirty="0"/>
              <a:t>Irreversible</a:t>
            </a:r>
          </a:p>
          <a:p>
            <a:r>
              <a:rPr lang="en-US" altLang="zh-TW" sz="3600" dirty="0"/>
              <a:t>Fast to computing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558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Data validation</a:t>
            </a:r>
          </a:p>
          <a:p>
            <a:r>
              <a:rPr lang="en-US" altLang="zh-TW" sz="3600" dirty="0"/>
              <a:t>Hash table</a:t>
            </a:r>
          </a:p>
          <a:p>
            <a:r>
              <a:rPr lang="en-US" altLang="zh-TW" sz="3600" dirty="0"/>
              <a:t>Protect data</a:t>
            </a:r>
          </a:p>
          <a:p>
            <a:r>
              <a:rPr lang="en-US" altLang="zh-TW" sz="3600" dirty="0"/>
              <a:t>Compress data</a:t>
            </a:r>
          </a:p>
        </p:txBody>
      </p:sp>
    </p:spTree>
    <p:extLst>
      <p:ext uri="{BB962C8B-B14F-4D97-AF65-F5344CB8AC3E}">
        <p14:creationId xmlns:p14="http://schemas.microsoft.com/office/powerpoint/2010/main" val="390712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Merkle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It’s a data structure that can validate whether the data is completely by using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335261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Principle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4A385-BC63-00FD-AF83-29BB37E1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54238"/>
            <a:ext cx="9905999" cy="454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Splitting source data to several part and hash the part individually, and combine the hash value by a pair until there is no more hash value to combination.</a:t>
            </a:r>
          </a:p>
        </p:txBody>
      </p:sp>
    </p:spTree>
    <p:extLst>
      <p:ext uri="{BB962C8B-B14F-4D97-AF65-F5344CB8AC3E}">
        <p14:creationId xmlns:p14="http://schemas.microsoft.com/office/powerpoint/2010/main" val="159674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14C00-EBB8-B66C-9514-0CDE25F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6879"/>
            <a:ext cx="9905999" cy="1360898"/>
          </a:xfrm>
        </p:spPr>
        <p:txBody>
          <a:bodyPr/>
          <a:lstStyle/>
          <a:p>
            <a:r>
              <a:rPr lang="en-US" altLang="zh-TW" sz="4800" dirty="0"/>
              <a:t>Principle(cont.)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B684635-EB32-4A6D-8CCC-FE92B6133CE3}"/>
              </a:ext>
            </a:extLst>
          </p:cNvPr>
          <p:cNvSpPr/>
          <p:nvPr/>
        </p:nvSpPr>
        <p:spPr>
          <a:xfrm>
            <a:off x="2013528" y="5107709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557E244-38BC-4557-9C2E-A8BD7BCC6431}"/>
              </a:ext>
            </a:extLst>
          </p:cNvPr>
          <p:cNvSpPr/>
          <p:nvPr/>
        </p:nvSpPr>
        <p:spPr>
          <a:xfrm>
            <a:off x="5089233" y="3796142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93F454A-C7AE-4B73-9FC8-B0D7A0EBF64C}"/>
              </a:ext>
            </a:extLst>
          </p:cNvPr>
          <p:cNvSpPr/>
          <p:nvPr/>
        </p:nvSpPr>
        <p:spPr>
          <a:xfrm>
            <a:off x="2013528" y="3759200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D7CBFB7-8B84-4189-A034-D3938BFDF08B}"/>
              </a:ext>
            </a:extLst>
          </p:cNvPr>
          <p:cNvSpPr/>
          <p:nvPr/>
        </p:nvSpPr>
        <p:spPr>
          <a:xfrm>
            <a:off x="6548578" y="5144652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8433768-2C02-43AF-BD8C-1E33821463C1}"/>
              </a:ext>
            </a:extLst>
          </p:cNvPr>
          <p:cNvSpPr/>
          <p:nvPr/>
        </p:nvSpPr>
        <p:spPr>
          <a:xfrm>
            <a:off x="5089233" y="5144652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C05E3CE-8579-4F7A-B3F9-0B5D41E943C4}"/>
              </a:ext>
            </a:extLst>
          </p:cNvPr>
          <p:cNvSpPr/>
          <p:nvPr/>
        </p:nvSpPr>
        <p:spPr>
          <a:xfrm>
            <a:off x="3472873" y="5107708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3A427E9-8A85-4894-87E8-C029E63B8BA5}"/>
              </a:ext>
            </a:extLst>
          </p:cNvPr>
          <p:cNvSpPr/>
          <p:nvPr/>
        </p:nvSpPr>
        <p:spPr>
          <a:xfrm>
            <a:off x="2623128" y="2560356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0E06794-EE67-4149-905B-07CDD0B1CF97}"/>
              </a:ext>
            </a:extLst>
          </p:cNvPr>
          <p:cNvSpPr/>
          <p:nvPr/>
        </p:nvSpPr>
        <p:spPr>
          <a:xfrm>
            <a:off x="5781963" y="2560356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hCD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65B6FA7-1CF8-49E7-977A-69870301E328}"/>
              </a:ext>
            </a:extLst>
          </p:cNvPr>
          <p:cNvSpPr/>
          <p:nvPr/>
        </p:nvSpPr>
        <p:spPr>
          <a:xfrm>
            <a:off x="6567054" y="3796138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C635B04-9321-452F-AC73-EDB8D643D752}"/>
              </a:ext>
            </a:extLst>
          </p:cNvPr>
          <p:cNvSpPr/>
          <p:nvPr/>
        </p:nvSpPr>
        <p:spPr>
          <a:xfrm>
            <a:off x="3426692" y="3759199"/>
            <a:ext cx="849745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43CF8F8-C89C-4D48-A43B-266E458B2ECB}"/>
              </a:ext>
            </a:extLst>
          </p:cNvPr>
          <p:cNvSpPr/>
          <p:nvPr/>
        </p:nvSpPr>
        <p:spPr>
          <a:xfrm>
            <a:off x="4174836" y="1750292"/>
            <a:ext cx="1182254" cy="60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hABCD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EF01F8B-A587-461D-98FE-C46E1F306AC4}"/>
              </a:ext>
            </a:extLst>
          </p:cNvPr>
          <p:cNvCxnSpPr>
            <a:cxnSpLocks/>
            <a:stCxn id="4" idx="0"/>
            <a:endCxn id="26" idx="2"/>
          </p:cNvCxnSpPr>
          <p:nvPr/>
        </p:nvCxnSpPr>
        <p:spPr>
          <a:xfrm flipV="1">
            <a:off x="2438401" y="4359563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FC348D7-4671-4B09-BEA7-F93EFA138C46}"/>
              </a:ext>
            </a:extLst>
          </p:cNvPr>
          <p:cNvCxnSpPr>
            <a:cxnSpLocks/>
          </p:cNvCxnSpPr>
          <p:nvPr/>
        </p:nvCxnSpPr>
        <p:spPr>
          <a:xfrm flipV="1">
            <a:off x="6973450" y="4396501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169D5BB-3E07-42F4-9A63-576626109E17}"/>
              </a:ext>
            </a:extLst>
          </p:cNvPr>
          <p:cNvCxnSpPr>
            <a:cxnSpLocks/>
          </p:cNvCxnSpPr>
          <p:nvPr/>
        </p:nvCxnSpPr>
        <p:spPr>
          <a:xfrm flipV="1">
            <a:off x="5477161" y="4396501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3C8C40F-A724-47B2-BB7D-AFC0C8FB74DF}"/>
              </a:ext>
            </a:extLst>
          </p:cNvPr>
          <p:cNvCxnSpPr>
            <a:cxnSpLocks/>
          </p:cNvCxnSpPr>
          <p:nvPr/>
        </p:nvCxnSpPr>
        <p:spPr>
          <a:xfrm flipV="1">
            <a:off x="3856183" y="4359557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D00A938-08C8-49A3-B991-BC17AD7BA79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438401" y="3160720"/>
            <a:ext cx="604982" cy="59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E16FA32-4AF1-480C-BE7B-292C0A6F63DC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043383" y="3160719"/>
            <a:ext cx="808182" cy="59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02751AC-67AB-4E7A-9086-809B4EB78F83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 flipV="1">
            <a:off x="5514106" y="3160719"/>
            <a:ext cx="692730" cy="63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0D4106B-3A28-45AA-B9FF-E13CE09A356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H="1" flipV="1">
            <a:off x="6206836" y="3160719"/>
            <a:ext cx="785091" cy="6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C933472-FDA5-4A02-A680-C0952207D9D7}"/>
              </a:ext>
            </a:extLst>
          </p:cNvPr>
          <p:cNvCxnSpPr>
            <a:stCxn id="30" idx="0"/>
            <a:endCxn id="34" idx="1"/>
          </p:cNvCxnSpPr>
          <p:nvPr/>
        </p:nvCxnSpPr>
        <p:spPr>
          <a:xfrm flipV="1">
            <a:off x="3048001" y="2050474"/>
            <a:ext cx="1126835" cy="50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9A27B8F-D9B9-47F1-9445-A66E227EE5FC}"/>
              </a:ext>
            </a:extLst>
          </p:cNvPr>
          <p:cNvCxnSpPr>
            <a:stCxn id="31" idx="0"/>
            <a:endCxn id="34" idx="3"/>
          </p:cNvCxnSpPr>
          <p:nvPr/>
        </p:nvCxnSpPr>
        <p:spPr>
          <a:xfrm flipH="1" flipV="1">
            <a:off x="5357090" y="2050474"/>
            <a:ext cx="849746" cy="50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2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FE2CB-7BF8-04B9-A3BE-C854A843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800" cap="all" spc="300" dirty="0"/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8128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23AFC8"/>
      </a:accent1>
      <a:accent2>
        <a:srgbClr val="14B78B"/>
      </a:accent2>
      <a:accent3>
        <a:srgbClr val="21B950"/>
      </a:accent3>
      <a:accent4>
        <a:srgbClr val="25BA14"/>
      </a:accent4>
      <a:accent5>
        <a:srgbClr val="6CB220"/>
      </a:accent5>
      <a:accent6>
        <a:srgbClr val="9EA812"/>
      </a:accent6>
      <a:hlink>
        <a:srgbClr val="52913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3d1074-f16f-433f-9211-63cee5cebd9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DA690E03E13874AB581B8788A1DEE45" ma:contentTypeVersion="9" ma:contentTypeDescription="建立新的文件。" ma:contentTypeScope="" ma:versionID="7cff119a4be85207c158b79a6efa4a4e">
  <xsd:schema xmlns:xsd="http://www.w3.org/2001/XMLSchema" xmlns:xs="http://www.w3.org/2001/XMLSchema" xmlns:p="http://schemas.microsoft.com/office/2006/metadata/properties" xmlns:ns3="203d1074-f16f-433f-9211-63cee5cebd99" xmlns:ns4="23258a3d-9131-41d1-8981-c1331a3166da" targetNamespace="http://schemas.microsoft.com/office/2006/metadata/properties" ma:root="true" ma:fieldsID="d2620eadf7041e9fdfa6578ca571fe8b" ns3:_="" ns4:_="">
    <xsd:import namespace="203d1074-f16f-433f-9211-63cee5cebd99"/>
    <xsd:import namespace="23258a3d-9131-41d1-8981-c1331a3166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d1074-f16f-433f-9211-63cee5cebd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258a3d-9131-41d1-8981-c1331a3166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A0B684-E5F0-4065-A982-6E0E801A426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3258a3d-9131-41d1-8981-c1331a3166da"/>
    <ds:schemaRef ds:uri="203d1074-f16f-433f-9211-63cee5cebd99"/>
  </ds:schemaRefs>
</ds:datastoreItem>
</file>

<file path=customXml/itemProps2.xml><?xml version="1.0" encoding="utf-8"?>
<ds:datastoreItem xmlns:ds="http://schemas.openxmlformats.org/officeDocument/2006/customXml" ds:itemID="{F32D2F5A-0A54-4DA2-8EC2-77D9F4461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7EEC0E-5DBA-45B7-8CB1-875E2C8C3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3d1074-f16f-433f-9211-63cee5cebd99"/>
    <ds:schemaRef ds:uri="23258a3d-9131-41d1-8981-c1331a3166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570</Words>
  <Application>Microsoft Office PowerPoint</Application>
  <PresentationFormat>寬螢幕</PresentationFormat>
  <Paragraphs>136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Arial</vt:lpstr>
      <vt:lpstr>Walbaum Display</vt:lpstr>
      <vt:lpstr>RegattaVTI</vt:lpstr>
      <vt:lpstr>A Peer-to-Peer Electronic Cash System</vt:lpstr>
      <vt:lpstr>Hash function</vt:lpstr>
      <vt:lpstr>Introduction</vt:lpstr>
      <vt:lpstr>Features</vt:lpstr>
      <vt:lpstr>Application</vt:lpstr>
      <vt:lpstr>Merkle tree</vt:lpstr>
      <vt:lpstr>Principle</vt:lpstr>
      <vt:lpstr>Principle(cont.)</vt:lpstr>
      <vt:lpstr>Bitcoin</vt:lpstr>
      <vt:lpstr>Trade</vt:lpstr>
      <vt:lpstr>Trade(cont.)</vt:lpstr>
      <vt:lpstr>Timestamp Server</vt:lpstr>
      <vt:lpstr>Timestamp Server(cont.)</vt:lpstr>
      <vt:lpstr>Proof of Work</vt:lpstr>
      <vt:lpstr>Network</vt:lpstr>
      <vt:lpstr>Reclaiming Disk Space</vt:lpstr>
      <vt:lpstr>Simplified Payment Verification</vt:lpstr>
      <vt:lpstr>Simplified Payment Verification</vt:lpstr>
      <vt:lpstr>Simplified Payment Verification</vt:lpstr>
      <vt:lpstr>Simplified Payment Verification</vt:lpstr>
      <vt:lpstr>Simplified Payment Verification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Peer-to-Peer Electronic Cash System</dc:title>
  <dc:creator>杜孟憲</dc:creator>
  <cp:lastModifiedBy>杜孟憲</cp:lastModifiedBy>
  <cp:revision>12</cp:revision>
  <dcterms:created xsi:type="dcterms:W3CDTF">2023-03-12T15:01:00Z</dcterms:created>
  <dcterms:modified xsi:type="dcterms:W3CDTF">2023-03-13T04:14:03Z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0x0101001DA690E03E13874AB581B8788A1DEE45</vt:lpwstr>
  </property>
</Properties>
</file>