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15" r:id="rId1"/>
  </p:sldMasterIdLst>
  <p:notesMasterIdLst>
    <p:notesMasterId r:id="rId14"/>
  </p:notesMasterIdLst>
  <p:handoutMasterIdLst>
    <p:handoutMasterId r:id="rId15"/>
  </p:handoutMasterIdLst>
  <p:sldIdLst>
    <p:sldId id="256" r:id="rId2"/>
    <p:sldId id="267" r:id="rId3"/>
    <p:sldId id="275" r:id="rId4"/>
    <p:sldId id="268" r:id="rId5"/>
    <p:sldId id="270" r:id="rId6"/>
    <p:sldId id="276" r:id="rId7"/>
    <p:sldId id="279" r:id="rId8"/>
    <p:sldId id="277" r:id="rId9"/>
    <p:sldId id="280" r:id="rId10"/>
    <p:sldId id="278" r:id="rId11"/>
    <p:sldId id="281" r:id="rId12"/>
    <p:sldId id="274"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6357" autoAdjust="0"/>
  </p:normalViewPr>
  <p:slideViewPr>
    <p:cSldViewPr snapToGrid="0">
      <p:cViewPr>
        <p:scale>
          <a:sx n="75" d="100"/>
          <a:sy n="75" d="100"/>
        </p:scale>
        <p:origin x="1200" y="824"/>
      </p:cViewPr>
      <p:guideLst/>
    </p:cSldViewPr>
  </p:slideViewPr>
  <p:outlineViewPr>
    <p:cViewPr>
      <p:scale>
        <a:sx n="33" d="100"/>
        <a:sy n="33" d="100"/>
      </p:scale>
      <p:origin x="0" y="-474"/>
    </p:cViewPr>
  </p:outlineViewPr>
  <p:notesTextViewPr>
    <p:cViewPr>
      <p:scale>
        <a:sx n="1" d="1"/>
        <a:sy n="1" d="1"/>
      </p:scale>
      <p:origin x="0" y="0"/>
    </p:cViewPr>
  </p:notesTextViewPr>
  <p:notesViewPr>
    <p:cSldViewPr snapToGrid="0">
      <p:cViewPr varScale="1">
        <p:scale>
          <a:sx n="82" d="100"/>
          <a:sy n="82" d="100"/>
        </p:scale>
        <p:origin x="320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FFC282-BF88-4249-92C1-CC92EC21B79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3796889-EA44-4EC8-A66A-48061DBBFCB0}">
      <dgm:prSet/>
      <dgm:spPr/>
      <dgm:t>
        <a:bodyPr/>
        <a:lstStyle/>
        <a:p>
          <a:pPr>
            <a:defRPr cap="all"/>
          </a:pPr>
          <a:r>
            <a:rPr lang="en-US" i="1"/>
            <a:t>Theoretical framework</a:t>
          </a:r>
          <a:endParaRPr lang="en-US"/>
        </a:p>
      </dgm:t>
    </dgm:pt>
    <dgm:pt modelId="{67CB3B83-3EB8-4310-A821-7DECA9ADB96D}" type="parTrans" cxnId="{06707B15-19D1-4108-8446-4E4F6A25533E}">
      <dgm:prSet/>
      <dgm:spPr/>
      <dgm:t>
        <a:bodyPr/>
        <a:lstStyle/>
        <a:p>
          <a:endParaRPr lang="en-US"/>
        </a:p>
      </dgm:t>
    </dgm:pt>
    <dgm:pt modelId="{92859D2A-3D8B-4B4C-A2DB-BAEA8895781C}" type="sibTrans" cxnId="{06707B15-19D1-4108-8446-4E4F6A25533E}">
      <dgm:prSet/>
      <dgm:spPr/>
      <dgm:t>
        <a:bodyPr/>
        <a:lstStyle/>
        <a:p>
          <a:endParaRPr lang="en-US"/>
        </a:p>
      </dgm:t>
    </dgm:pt>
    <dgm:pt modelId="{E6438873-5257-43D5-B36E-61244ACB0A88}">
      <dgm:prSet/>
      <dgm:spPr/>
      <dgm:t>
        <a:bodyPr/>
        <a:lstStyle/>
        <a:p>
          <a:pPr>
            <a:defRPr cap="all"/>
          </a:pPr>
          <a:r>
            <a:rPr lang="en-US" i="1"/>
            <a:t>Methodology</a:t>
          </a:r>
          <a:endParaRPr lang="en-US"/>
        </a:p>
      </dgm:t>
    </dgm:pt>
    <dgm:pt modelId="{CEFFB5D7-45EF-484B-89DB-3B542F0D8A08}" type="parTrans" cxnId="{461DC43B-EEA0-4DC2-BE43-F1CD10714231}">
      <dgm:prSet/>
      <dgm:spPr/>
      <dgm:t>
        <a:bodyPr/>
        <a:lstStyle/>
        <a:p>
          <a:endParaRPr lang="en-US"/>
        </a:p>
      </dgm:t>
    </dgm:pt>
    <dgm:pt modelId="{27053CAC-5B28-4C12-B4C4-7D2AAE0F385F}" type="sibTrans" cxnId="{461DC43B-EEA0-4DC2-BE43-F1CD10714231}">
      <dgm:prSet/>
      <dgm:spPr/>
      <dgm:t>
        <a:bodyPr/>
        <a:lstStyle/>
        <a:p>
          <a:endParaRPr lang="en-US"/>
        </a:p>
      </dgm:t>
    </dgm:pt>
    <dgm:pt modelId="{333992EE-56A9-4C3D-ABA3-16676A354E9C}">
      <dgm:prSet/>
      <dgm:spPr/>
      <dgm:t>
        <a:bodyPr/>
        <a:lstStyle/>
        <a:p>
          <a:pPr>
            <a:defRPr cap="all"/>
          </a:pPr>
          <a:r>
            <a:rPr lang="en-US" i="1"/>
            <a:t>Literature review</a:t>
          </a:r>
          <a:endParaRPr lang="en-US"/>
        </a:p>
      </dgm:t>
    </dgm:pt>
    <dgm:pt modelId="{00CA0502-0D64-408E-935D-7D2CA9F1B517}" type="parTrans" cxnId="{FE3376DA-10D8-4BB2-8343-2922E972F250}">
      <dgm:prSet/>
      <dgm:spPr/>
      <dgm:t>
        <a:bodyPr/>
        <a:lstStyle/>
        <a:p>
          <a:endParaRPr lang="en-US"/>
        </a:p>
      </dgm:t>
    </dgm:pt>
    <dgm:pt modelId="{9606FBAC-C9CA-4B58-AD15-CBADEB4F7ADF}" type="sibTrans" cxnId="{FE3376DA-10D8-4BB2-8343-2922E972F250}">
      <dgm:prSet/>
      <dgm:spPr/>
      <dgm:t>
        <a:bodyPr/>
        <a:lstStyle/>
        <a:p>
          <a:endParaRPr lang="en-US"/>
        </a:p>
      </dgm:t>
    </dgm:pt>
    <dgm:pt modelId="{F61435F1-D8AB-4CF4-88DD-962F19AD8A62}">
      <dgm:prSet/>
      <dgm:spPr/>
      <dgm:t>
        <a:bodyPr/>
        <a:lstStyle/>
        <a:p>
          <a:pPr>
            <a:defRPr cap="all"/>
          </a:pPr>
          <a:r>
            <a:rPr lang="en-US" i="1"/>
            <a:t>Data Analysis</a:t>
          </a:r>
          <a:endParaRPr lang="en-US"/>
        </a:p>
      </dgm:t>
    </dgm:pt>
    <dgm:pt modelId="{A66E5B2A-80F0-4D45-91DE-48B75BE29A1C}" type="parTrans" cxnId="{F0E6DF3B-7CED-47DC-B764-774446A8164C}">
      <dgm:prSet/>
      <dgm:spPr/>
      <dgm:t>
        <a:bodyPr/>
        <a:lstStyle/>
        <a:p>
          <a:endParaRPr lang="en-US"/>
        </a:p>
      </dgm:t>
    </dgm:pt>
    <dgm:pt modelId="{D5986FEA-F6DD-4428-B3C6-D693B92AC95C}" type="sibTrans" cxnId="{F0E6DF3B-7CED-47DC-B764-774446A8164C}">
      <dgm:prSet/>
      <dgm:spPr/>
      <dgm:t>
        <a:bodyPr/>
        <a:lstStyle/>
        <a:p>
          <a:endParaRPr lang="en-US"/>
        </a:p>
      </dgm:t>
    </dgm:pt>
    <dgm:pt modelId="{6362C0DF-338D-4283-ADC2-81A0A5985C75}">
      <dgm:prSet/>
      <dgm:spPr/>
      <dgm:t>
        <a:bodyPr/>
        <a:lstStyle/>
        <a:p>
          <a:pPr>
            <a:defRPr cap="all"/>
          </a:pPr>
          <a:r>
            <a:rPr lang="en-US" i="1"/>
            <a:t>Results</a:t>
          </a:r>
          <a:endParaRPr lang="en-US"/>
        </a:p>
      </dgm:t>
    </dgm:pt>
    <dgm:pt modelId="{2E38E5A6-3EC9-412E-B7AC-CB66156CBD19}" type="parTrans" cxnId="{B14C351D-8103-4053-8F53-97D9E3482ACC}">
      <dgm:prSet/>
      <dgm:spPr/>
      <dgm:t>
        <a:bodyPr/>
        <a:lstStyle/>
        <a:p>
          <a:endParaRPr lang="en-US"/>
        </a:p>
      </dgm:t>
    </dgm:pt>
    <dgm:pt modelId="{8AD51B2F-0C75-4515-879A-D2B09D99DCD0}" type="sibTrans" cxnId="{B14C351D-8103-4053-8F53-97D9E3482ACC}">
      <dgm:prSet/>
      <dgm:spPr/>
      <dgm:t>
        <a:bodyPr/>
        <a:lstStyle/>
        <a:p>
          <a:endParaRPr lang="en-US"/>
        </a:p>
      </dgm:t>
    </dgm:pt>
    <dgm:pt modelId="{8B635F31-F5DE-4BA4-B4EC-E2B366C8B90C}">
      <dgm:prSet/>
      <dgm:spPr/>
      <dgm:t>
        <a:bodyPr/>
        <a:lstStyle/>
        <a:p>
          <a:pPr>
            <a:defRPr cap="all"/>
          </a:pPr>
          <a:r>
            <a:rPr lang="en-US" i="1" dirty="0"/>
            <a:t>References</a:t>
          </a:r>
          <a:endParaRPr lang="en-US" dirty="0"/>
        </a:p>
      </dgm:t>
    </dgm:pt>
    <dgm:pt modelId="{C964B828-F7C8-4C89-BE06-168B02A53F5A}" type="parTrans" cxnId="{5F6ABAB0-B8E9-4F65-8F27-A4E215D8F93D}">
      <dgm:prSet/>
      <dgm:spPr/>
      <dgm:t>
        <a:bodyPr/>
        <a:lstStyle/>
        <a:p>
          <a:endParaRPr lang="en-US"/>
        </a:p>
      </dgm:t>
    </dgm:pt>
    <dgm:pt modelId="{69A573C5-F21F-490A-B5F8-F006CEEF697C}" type="sibTrans" cxnId="{5F6ABAB0-B8E9-4F65-8F27-A4E215D8F93D}">
      <dgm:prSet/>
      <dgm:spPr/>
      <dgm:t>
        <a:bodyPr/>
        <a:lstStyle/>
        <a:p>
          <a:endParaRPr lang="en-US"/>
        </a:p>
      </dgm:t>
    </dgm:pt>
    <dgm:pt modelId="{2A9C9878-3F01-4B7B-BD25-D30FE93523B6}" type="pres">
      <dgm:prSet presAssocID="{E2FFC282-BF88-4249-92C1-CC92EC21B794}" presName="root" presStyleCnt="0">
        <dgm:presLayoutVars>
          <dgm:dir/>
          <dgm:resizeHandles val="exact"/>
        </dgm:presLayoutVars>
      </dgm:prSet>
      <dgm:spPr/>
    </dgm:pt>
    <dgm:pt modelId="{EA31F1AA-8483-4785-AD96-C9B3972598C7}" type="pres">
      <dgm:prSet presAssocID="{33796889-EA44-4EC8-A66A-48061DBBFCB0}" presName="compNode" presStyleCnt="0"/>
      <dgm:spPr/>
    </dgm:pt>
    <dgm:pt modelId="{FF01C13A-9C76-4DA8-8DE5-8F3E5FE16453}" type="pres">
      <dgm:prSet presAssocID="{33796889-EA44-4EC8-A66A-48061DBBFCB0}" presName="iconBgRect" presStyleLbl="bgShp" presStyleIdx="0" presStyleCnt="6"/>
      <dgm:spPr/>
    </dgm:pt>
    <dgm:pt modelId="{1867079F-356B-49E4-BAE4-2DB68AEA8150}" type="pres">
      <dgm:prSet presAssocID="{33796889-EA44-4EC8-A66A-48061DBBFCB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0F980059-06ED-4DA9-BAD5-E949D6C0040F}" type="pres">
      <dgm:prSet presAssocID="{33796889-EA44-4EC8-A66A-48061DBBFCB0}" presName="spaceRect" presStyleCnt="0"/>
      <dgm:spPr/>
    </dgm:pt>
    <dgm:pt modelId="{E4841DE6-6443-444C-B913-D6EB044C7637}" type="pres">
      <dgm:prSet presAssocID="{33796889-EA44-4EC8-A66A-48061DBBFCB0}" presName="textRect" presStyleLbl="revTx" presStyleIdx="0" presStyleCnt="6">
        <dgm:presLayoutVars>
          <dgm:chMax val="1"/>
          <dgm:chPref val="1"/>
        </dgm:presLayoutVars>
      </dgm:prSet>
      <dgm:spPr/>
    </dgm:pt>
    <dgm:pt modelId="{A9CEC728-7BF8-4545-8306-02042734D409}" type="pres">
      <dgm:prSet presAssocID="{92859D2A-3D8B-4B4C-A2DB-BAEA8895781C}" presName="sibTrans" presStyleCnt="0"/>
      <dgm:spPr/>
    </dgm:pt>
    <dgm:pt modelId="{36B19552-FD35-4F74-85D2-1A567AB7F7CB}" type="pres">
      <dgm:prSet presAssocID="{E6438873-5257-43D5-B36E-61244ACB0A88}" presName="compNode" presStyleCnt="0"/>
      <dgm:spPr/>
    </dgm:pt>
    <dgm:pt modelId="{4BC7FD1C-0689-43EA-80F7-CE469C068E34}" type="pres">
      <dgm:prSet presAssocID="{E6438873-5257-43D5-B36E-61244ACB0A88}" presName="iconBgRect" presStyleLbl="bgShp" presStyleIdx="1" presStyleCnt="6"/>
      <dgm:spPr/>
    </dgm:pt>
    <dgm:pt modelId="{E683FB9C-9EDC-40CB-8EAE-2D824BFC3478}" type="pres">
      <dgm:prSet presAssocID="{E6438873-5257-43D5-B36E-61244ACB0A8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6F0E1CF8-C560-423A-A1FF-3A199D2EE831}" type="pres">
      <dgm:prSet presAssocID="{E6438873-5257-43D5-B36E-61244ACB0A88}" presName="spaceRect" presStyleCnt="0"/>
      <dgm:spPr/>
    </dgm:pt>
    <dgm:pt modelId="{93BA07E6-FCEF-4E93-9AD4-421DF96C8365}" type="pres">
      <dgm:prSet presAssocID="{E6438873-5257-43D5-B36E-61244ACB0A88}" presName="textRect" presStyleLbl="revTx" presStyleIdx="1" presStyleCnt="6">
        <dgm:presLayoutVars>
          <dgm:chMax val="1"/>
          <dgm:chPref val="1"/>
        </dgm:presLayoutVars>
      </dgm:prSet>
      <dgm:spPr/>
    </dgm:pt>
    <dgm:pt modelId="{6388C934-61D9-4FC4-A745-F427658BEFDD}" type="pres">
      <dgm:prSet presAssocID="{27053CAC-5B28-4C12-B4C4-7D2AAE0F385F}" presName="sibTrans" presStyleCnt="0"/>
      <dgm:spPr/>
    </dgm:pt>
    <dgm:pt modelId="{8F4043F2-7651-4466-B7E3-DA5C6D435CA4}" type="pres">
      <dgm:prSet presAssocID="{333992EE-56A9-4C3D-ABA3-16676A354E9C}" presName="compNode" presStyleCnt="0"/>
      <dgm:spPr/>
    </dgm:pt>
    <dgm:pt modelId="{56E4FE6C-AF47-4B67-8CD9-09BA4E65CCFB}" type="pres">
      <dgm:prSet presAssocID="{333992EE-56A9-4C3D-ABA3-16676A354E9C}" presName="iconBgRect" presStyleLbl="bgShp" presStyleIdx="2" presStyleCnt="6"/>
      <dgm:spPr/>
    </dgm:pt>
    <dgm:pt modelId="{94624A90-E278-4311-9EDD-3C61743B2B6E}" type="pres">
      <dgm:prSet presAssocID="{333992EE-56A9-4C3D-ABA3-16676A354E9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Книги"/>
        </a:ext>
      </dgm:extLst>
    </dgm:pt>
    <dgm:pt modelId="{1020B135-42B9-4F59-AD29-D328444CEE4E}" type="pres">
      <dgm:prSet presAssocID="{333992EE-56A9-4C3D-ABA3-16676A354E9C}" presName="spaceRect" presStyleCnt="0"/>
      <dgm:spPr/>
    </dgm:pt>
    <dgm:pt modelId="{FD66D4F8-CBE4-4196-993A-DF27078FCBAD}" type="pres">
      <dgm:prSet presAssocID="{333992EE-56A9-4C3D-ABA3-16676A354E9C}" presName="textRect" presStyleLbl="revTx" presStyleIdx="2" presStyleCnt="6">
        <dgm:presLayoutVars>
          <dgm:chMax val="1"/>
          <dgm:chPref val="1"/>
        </dgm:presLayoutVars>
      </dgm:prSet>
      <dgm:spPr/>
    </dgm:pt>
    <dgm:pt modelId="{1E665385-EF4F-486A-9233-4B3D1728713F}" type="pres">
      <dgm:prSet presAssocID="{9606FBAC-C9CA-4B58-AD15-CBADEB4F7ADF}" presName="sibTrans" presStyleCnt="0"/>
      <dgm:spPr/>
    </dgm:pt>
    <dgm:pt modelId="{698B05CB-83FE-4550-9B29-B37A7B57D543}" type="pres">
      <dgm:prSet presAssocID="{F61435F1-D8AB-4CF4-88DD-962F19AD8A62}" presName="compNode" presStyleCnt="0"/>
      <dgm:spPr/>
    </dgm:pt>
    <dgm:pt modelId="{8313316D-3606-4006-8C62-D0D2014208E1}" type="pres">
      <dgm:prSet presAssocID="{F61435F1-D8AB-4CF4-88DD-962F19AD8A62}" presName="iconBgRect" presStyleLbl="bgShp" presStyleIdx="3" presStyleCnt="6"/>
      <dgm:spPr/>
    </dgm:pt>
    <dgm:pt modelId="{7FE34653-BFC4-47B9-AED9-8F4475F2CE7E}" type="pres">
      <dgm:prSet presAssocID="{F61435F1-D8AB-4CF4-88DD-962F19AD8A6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A2F13DDE-12CE-4881-89B7-ECFA45622833}" type="pres">
      <dgm:prSet presAssocID="{F61435F1-D8AB-4CF4-88DD-962F19AD8A62}" presName="spaceRect" presStyleCnt="0"/>
      <dgm:spPr/>
    </dgm:pt>
    <dgm:pt modelId="{A7D6FF0E-6374-4739-8FC9-876A9E5E6DD6}" type="pres">
      <dgm:prSet presAssocID="{F61435F1-D8AB-4CF4-88DD-962F19AD8A62}" presName="textRect" presStyleLbl="revTx" presStyleIdx="3" presStyleCnt="6">
        <dgm:presLayoutVars>
          <dgm:chMax val="1"/>
          <dgm:chPref val="1"/>
        </dgm:presLayoutVars>
      </dgm:prSet>
      <dgm:spPr/>
    </dgm:pt>
    <dgm:pt modelId="{12E2428E-5D84-4F98-B883-DA3C69CBD908}" type="pres">
      <dgm:prSet presAssocID="{D5986FEA-F6DD-4428-B3C6-D693B92AC95C}" presName="sibTrans" presStyleCnt="0"/>
      <dgm:spPr/>
    </dgm:pt>
    <dgm:pt modelId="{529EC713-B284-4D04-989E-2E725BCE1F05}" type="pres">
      <dgm:prSet presAssocID="{6362C0DF-338D-4283-ADC2-81A0A5985C75}" presName="compNode" presStyleCnt="0"/>
      <dgm:spPr/>
    </dgm:pt>
    <dgm:pt modelId="{DB5D1855-5F77-4CD4-91A8-9E4D288A5C94}" type="pres">
      <dgm:prSet presAssocID="{6362C0DF-338D-4283-ADC2-81A0A5985C75}" presName="iconBgRect" presStyleLbl="bgShp" presStyleIdx="4" presStyleCnt="6"/>
      <dgm:spPr/>
    </dgm:pt>
    <dgm:pt modelId="{A71D0F9E-21EE-474C-A5DD-F1B390872EEE}" type="pres">
      <dgm:prSet presAssocID="{6362C0DF-338D-4283-ADC2-81A0A5985C7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Флажок"/>
        </a:ext>
      </dgm:extLst>
    </dgm:pt>
    <dgm:pt modelId="{032B8357-9C71-4F52-A638-9BA3E070A3A8}" type="pres">
      <dgm:prSet presAssocID="{6362C0DF-338D-4283-ADC2-81A0A5985C75}" presName="spaceRect" presStyleCnt="0"/>
      <dgm:spPr/>
    </dgm:pt>
    <dgm:pt modelId="{004C3CA6-5BAC-4787-B728-ACCC59E91A97}" type="pres">
      <dgm:prSet presAssocID="{6362C0DF-338D-4283-ADC2-81A0A5985C75}" presName="textRect" presStyleLbl="revTx" presStyleIdx="4" presStyleCnt="6">
        <dgm:presLayoutVars>
          <dgm:chMax val="1"/>
          <dgm:chPref val="1"/>
        </dgm:presLayoutVars>
      </dgm:prSet>
      <dgm:spPr/>
    </dgm:pt>
    <dgm:pt modelId="{0B220C4F-8EF6-4D8F-A02B-CB9CB61241B3}" type="pres">
      <dgm:prSet presAssocID="{8AD51B2F-0C75-4515-879A-D2B09D99DCD0}" presName="sibTrans" presStyleCnt="0"/>
      <dgm:spPr/>
    </dgm:pt>
    <dgm:pt modelId="{811F4A18-D0CB-4099-BE3F-6098A92552FC}" type="pres">
      <dgm:prSet presAssocID="{8B635F31-F5DE-4BA4-B4EC-E2B366C8B90C}" presName="compNode" presStyleCnt="0"/>
      <dgm:spPr/>
    </dgm:pt>
    <dgm:pt modelId="{8DEBD1F7-FFFE-45CC-8F4D-76A54A20F4E4}" type="pres">
      <dgm:prSet presAssocID="{8B635F31-F5DE-4BA4-B4EC-E2B366C8B90C}" presName="iconBgRect" presStyleLbl="bgShp" presStyleIdx="5" presStyleCnt="6"/>
      <dgm:spPr/>
    </dgm:pt>
    <dgm:pt modelId="{D4F55CCF-A5CE-4FD5-A4B1-3BA96607BC0B}" type="pres">
      <dgm:prSet presAssocID="{8B635F31-F5DE-4BA4-B4EC-E2B366C8B90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Open Book"/>
        </a:ext>
      </dgm:extLst>
    </dgm:pt>
    <dgm:pt modelId="{E3E1393A-4639-412E-9E38-5625F37748DA}" type="pres">
      <dgm:prSet presAssocID="{8B635F31-F5DE-4BA4-B4EC-E2B366C8B90C}" presName="spaceRect" presStyleCnt="0"/>
      <dgm:spPr/>
    </dgm:pt>
    <dgm:pt modelId="{8F8F06A4-D140-4E59-A073-DA68383FE23A}" type="pres">
      <dgm:prSet presAssocID="{8B635F31-F5DE-4BA4-B4EC-E2B366C8B90C}" presName="textRect" presStyleLbl="revTx" presStyleIdx="5" presStyleCnt="6">
        <dgm:presLayoutVars>
          <dgm:chMax val="1"/>
          <dgm:chPref val="1"/>
        </dgm:presLayoutVars>
      </dgm:prSet>
      <dgm:spPr/>
    </dgm:pt>
  </dgm:ptLst>
  <dgm:cxnLst>
    <dgm:cxn modelId="{06707B15-19D1-4108-8446-4E4F6A25533E}" srcId="{E2FFC282-BF88-4249-92C1-CC92EC21B794}" destId="{33796889-EA44-4EC8-A66A-48061DBBFCB0}" srcOrd="0" destOrd="0" parTransId="{67CB3B83-3EB8-4310-A821-7DECA9ADB96D}" sibTransId="{92859D2A-3D8B-4B4C-A2DB-BAEA8895781C}"/>
    <dgm:cxn modelId="{B14C351D-8103-4053-8F53-97D9E3482ACC}" srcId="{E2FFC282-BF88-4249-92C1-CC92EC21B794}" destId="{6362C0DF-338D-4283-ADC2-81A0A5985C75}" srcOrd="4" destOrd="0" parTransId="{2E38E5A6-3EC9-412E-B7AC-CB66156CBD19}" sibTransId="{8AD51B2F-0C75-4515-879A-D2B09D99DCD0}"/>
    <dgm:cxn modelId="{E3D4DC1E-A002-4AD6-B089-9A0CE3D808D4}" type="presOf" srcId="{6362C0DF-338D-4283-ADC2-81A0A5985C75}" destId="{004C3CA6-5BAC-4787-B728-ACCC59E91A97}" srcOrd="0" destOrd="0" presId="urn:microsoft.com/office/officeart/2018/5/layout/IconCircleLabelList"/>
    <dgm:cxn modelId="{CA216933-5FDF-4D12-A4C9-50E86F3AF1B8}" type="presOf" srcId="{E2FFC282-BF88-4249-92C1-CC92EC21B794}" destId="{2A9C9878-3F01-4B7B-BD25-D30FE93523B6}" srcOrd="0" destOrd="0" presId="urn:microsoft.com/office/officeart/2018/5/layout/IconCircleLabelList"/>
    <dgm:cxn modelId="{461DC43B-EEA0-4DC2-BE43-F1CD10714231}" srcId="{E2FFC282-BF88-4249-92C1-CC92EC21B794}" destId="{E6438873-5257-43D5-B36E-61244ACB0A88}" srcOrd="1" destOrd="0" parTransId="{CEFFB5D7-45EF-484B-89DB-3B542F0D8A08}" sibTransId="{27053CAC-5B28-4C12-B4C4-7D2AAE0F385F}"/>
    <dgm:cxn modelId="{F0E6DF3B-7CED-47DC-B764-774446A8164C}" srcId="{E2FFC282-BF88-4249-92C1-CC92EC21B794}" destId="{F61435F1-D8AB-4CF4-88DD-962F19AD8A62}" srcOrd="3" destOrd="0" parTransId="{A66E5B2A-80F0-4D45-91DE-48B75BE29A1C}" sibTransId="{D5986FEA-F6DD-4428-B3C6-D693B92AC95C}"/>
    <dgm:cxn modelId="{F2F7F241-218D-472C-88AD-58F6C695ED2B}" type="presOf" srcId="{E6438873-5257-43D5-B36E-61244ACB0A88}" destId="{93BA07E6-FCEF-4E93-9AD4-421DF96C8365}" srcOrd="0" destOrd="0" presId="urn:microsoft.com/office/officeart/2018/5/layout/IconCircleLabelList"/>
    <dgm:cxn modelId="{49E53945-765E-4B2F-868C-B808F77869E1}" type="presOf" srcId="{F61435F1-D8AB-4CF4-88DD-962F19AD8A62}" destId="{A7D6FF0E-6374-4739-8FC9-876A9E5E6DD6}" srcOrd="0" destOrd="0" presId="urn:microsoft.com/office/officeart/2018/5/layout/IconCircleLabelList"/>
    <dgm:cxn modelId="{8EB99749-D546-413C-9CB1-5CC3FBFE4CCE}" type="presOf" srcId="{33796889-EA44-4EC8-A66A-48061DBBFCB0}" destId="{E4841DE6-6443-444C-B913-D6EB044C7637}" srcOrd="0" destOrd="0" presId="urn:microsoft.com/office/officeart/2018/5/layout/IconCircleLabelList"/>
    <dgm:cxn modelId="{A416625C-F242-4457-BEFA-D4F783040A71}" type="presOf" srcId="{8B635F31-F5DE-4BA4-B4EC-E2B366C8B90C}" destId="{8F8F06A4-D140-4E59-A073-DA68383FE23A}" srcOrd="0" destOrd="0" presId="urn:microsoft.com/office/officeart/2018/5/layout/IconCircleLabelList"/>
    <dgm:cxn modelId="{3603E080-C340-4507-9DF5-CE33A909B11A}" type="presOf" srcId="{333992EE-56A9-4C3D-ABA3-16676A354E9C}" destId="{FD66D4F8-CBE4-4196-993A-DF27078FCBAD}" srcOrd="0" destOrd="0" presId="urn:microsoft.com/office/officeart/2018/5/layout/IconCircleLabelList"/>
    <dgm:cxn modelId="{5F6ABAB0-B8E9-4F65-8F27-A4E215D8F93D}" srcId="{E2FFC282-BF88-4249-92C1-CC92EC21B794}" destId="{8B635F31-F5DE-4BA4-B4EC-E2B366C8B90C}" srcOrd="5" destOrd="0" parTransId="{C964B828-F7C8-4C89-BE06-168B02A53F5A}" sibTransId="{69A573C5-F21F-490A-B5F8-F006CEEF697C}"/>
    <dgm:cxn modelId="{FE3376DA-10D8-4BB2-8343-2922E972F250}" srcId="{E2FFC282-BF88-4249-92C1-CC92EC21B794}" destId="{333992EE-56A9-4C3D-ABA3-16676A354E9C}" srcOrd="2" destOrd="0" parTransId="{00CA0502-0D64-408E-935D-7D2CA9F1B517}" sibTransId="{9606FBAC-C9CA-4B58-AD15-CBADEB4F7ADF}"/>
    <dgm:cxn modelId="{EC33467E-55B9-4E94-B57A-3CFD80807534}" type="presParOf" srcId="{2A9C9878-3F01-4B7B-BD25-D30FE93523B6}" destId="{EA31F1AA-8483-4785-AD96-C9B3972598C7}" srcOrd="0" destOrd="0" presId="urn:microsoft.com/office/officeart/2018/5/layout/IconCircleLabelList"/>
    <dgm:cxn modelId="{C8B8F665-4CE5-4C2A-8778-0B783771060E}" type="presParOf" srcId="{EA31F1AA-8483-4785-AD96-C9B3972598C7}" destId="{FF01C13A-9C76-4DA8-8DE5-8F3E5FE16453}" srcOrd="0" destOrd="0" presId="urn:microsoft.com/office/officeart/2018/5/layout/IconCircleLabelList"/>
    <dgm:cxn modelId="{2C3BEFF7-92AD-46C9-92A9-889A44A625F8}" type="presParOf" srcId="{EA31F1AA-8483-4785-AD96-C9B3972598C7}" destId="{1867079F-356B-49E4-BAE4-2DB68AEA8150}" srcOrd="1" destOrd="0" presId="urn:microsoft.com/office/officeart/2018/5/layout/IconCircleLabelList"/>
    <dgm:cxn modelId="{72CE8285-A32C-4BD0-8D1A-081E6084BB5D}" type="presParOf" srcId="{EA31F1AA-8483-4785-AD96-C9B3972598C7}" destId="{0F980059-06ED-4DA9-BAD5-E949D6C0040F}" srcOrd="2" destOrd="0" presId="urn:microsoft.com/office/officeart/2018/5/layout/IconCircleLabelList"/>
    <dgm:cxn modelId="{EF090BE2-A86E-4AF1-9B99-8801D2371CC6}" type="presParOf" srcId="{EA31F1AA-8483-4785-AD96-C9B3972598C7}" destId="{E4841DE6-6443-444C-B913-D6EB044C7637}" srcOrd="3" destOrd="0" presId="urn:microsoft.com/office/officeart/2018/5/layout/IconCircleLabelList"/>
    <dgm:cxn modelId="{4EE29626-B0C4-484E-B97E-A09FC21FBF7F}" type="presParOf" srcId="{2A9C9878-3F01-4B7B-BD25-D30FE93523B6}" destId="{A9CEC728-7BF8-4545-8306-02042734D409}" srcOrd="1" destOrd="0" presId="urn:microsoft.com/office/officeart/2018/5/layout/IconCircleLabelList"/>
    <dgm:cxn modelId="{F6D72419-0C29-4DC1-9DDF-4C19192268CD}" type="presParOf" srcId="{2A9C9878-3F01-4B7B-BD25-D30FE93523B6}" destId="{36B19552-FD35-4F74-85D2-1A567AB7F7CB}" srcOrd="2" destOrd="0" presId="urn:microsoft.com/office/officeart/2018/5/layout/IconCircleLabelList"/>
    <dgm:cxn modelId="{9A3BB64E-95A8-486B-ACE5-6744F6A6858E}" type="presParOf" srcId="{36B19552-FD35-4F74-85D2-1A567AB7F7CB}" destId="{4BC7FD1C-0689-43EA-80F7-CE469C068E34}" srcOrd="0" destOrd="0" presId="urn:microsoft.com/office/officeart/2018/5/layout/IconCircleLabelList"/>
    <dgm:cxn modelId="{277B28FB-D726-4622-A005-15DC9A373C47}" type="presParOf" srcId="{36B19552-FD35-4F74-85D2-1A567AB7F7CB}" destId="{E683FB9C-9EDC-40CB-8EAE-2D824BFC3478}" srcOrd="1" destOrd="0" presId="urn:microsoft.com/office/officeart/2018/5/layout/IconCircleLabelList"/>
    <dgm:cxn modelId="{156AB86E-2E2D-49CD-A224-36F10AA970E4}" type="presParOf" srcId="{36B19552-FD35-4F74-85D2-1A567AB7F7CB}" destId="{6F0E1CF8-C560-423A-A1FF-3A199D2EE831}" srcOrd="2" destOrd="0" presId="urn:microsoft.com/office/officeart/2018/5/layout/IconCircleLabelList"/>
    <dgm:cxn modelId="{EAB80FC1-C823-4B1D-901A-52DF537699D9}" type="presParOf" srcId="{36B19552-FD35-4F74-85D2-1A567AB7F7CB}" destId="{93BA07E6-FCEF-4E93-9AD4-421DF96C8365}" srcOrd="3" destOrd="0" presId="urn:microsoft.com/office/officeart/2018/5/layout/IconCircleLabelList"/>
    <dgm:cxn modelId="{27A547F6-8688-493C-B206-B516EAA97AEC}" type="presParOf" srcId="{2A9C9878-3F01-4B7B-BD25-D30FE93523B6}" destId="{6388C934-61D9-4FC4-A745-F427658BEFDD}" srcOrd="3" destOrd="0" presId="urn:microsoft.com/office/officeart/2018/5/layout/IconCircleLabelList"/>
    <dgm:cxn modelId="{41C336F3-2799-47E2-9309-78D7C78B8A7D}" type="presParOf" srcId="{2A9C9878-3F01-4B7B-BD25-D30FE93523B6}" destId="{8F4043F2-7651-4466-B7E3-DA5C6D435CA4}" srcOrd="4" destOrd="0" presId="urn:microsoft.com/office/officeart/2018/5/layout/IconCircleLabelList"/>
    <dgm:cxn modelId="{DD16E2C2-7FCB-4851-8834-B99053A89B4E}" type="presParOf" srcId="{8F4043F2-7651-4466-B7E3-DA5C6D435CA4}" destId="{56E4FE6C-AF47-4B67-8CD9-09BA4E65CCFB}" srcOrd="0" destOrd="0" presId="urn:microsoft.com/office/officeart/2018/5/layout/IconCircleLabelList"/>
    <dgm:cxn modelId="{52E85BC8-6108-4675-8F21-A2D8941EFB68}" type="presParOf" srcId="{8F4043F2-7651-4466-B7E3-DA5C6D435CA4}" destId="{94624A90-E278-4311-9EDD-3C61743B2B6E}" srcOrd="1" destOrd="0" presId="urn:microsoft.com/office/officeart/2018/5/layout/IconCircleLabelList"/>
    <dgm:cxn modelId="{6B9A3E6F-94DA-4E22-87B6-D20E315510DC}" type="presParOf" srcId="{8F4043F2-7651-4466-B7E3-DA5C6D435CA4}" destId="{1020B135-42B9-4F59-AD29-D328444CEE4E}" srcOrd="2" destOrd="0" presId="urn:microsoft.com/office/officeart/2018/5/layout/IconCircleLabelList"/>
    <dgm:cxn modelId="{8316AB65-0313-4B46-BBE8-85F9A874C69A}" type="presParOf" srcId="{8F4043F2-7651-4466-B7E3-DA5C6D435CA4}" destId="{FD66D4F8-CBE4-4196-993A-DF27078FCBAD}" srcOrd="3" destOrd="0" presId="urn:microsoft.com/office/officeart/2018/5/layout/IconCircleLabelList"/>
    <dgm:cxn modelId="{FDCCBDAC-DF33-4127-8E51-6A3C423DFAD0}" type="presParOf" srcId="{2A9C9878-3F01-4B7B-BD25-D30FE93523B6}" destId="{1E665385-EF4F-486A-9233-4B3D1728713F}" srcOrd="5" destOrd="0" presId="urn:microsoft.com/office/officeart/2018/5/layout/IconCircleLabelList"/>
    <dgm:cxn modelId="{B9454CEF-65AA-4330-B3A2-774BA6D92BB3}" type="presParOf" srcId="{2A9C9878-3F01-4B7B-BD25-D30FE93523B6}" destId="{698B05CB-83FE-4550-9B29-B37A7B57D543}" srcOrd="6" destOrd="0" presId="urn:microsoft.com/office/officeart/2018/5/layout/IconCircleLabelList"/>
    <dgm:cxn modelId="{37B85A24-DEA1-4597-8518-23EA718635FD}" type="presParOf" srcId="{698B05CB-83FE-4550-9B29-B37A7B57D543}" destId="{8313316D-3606-4006-8C62-D0D2014208E1}" srcOrd="0" destOrd="0" presId="urn:microsoft.com/office/officeart/2018/5/layout/IconCircleLabelList"/>
    <dgm:cxn modelId="{620C5A53-FC11-4846-B4C0-345F308BD51A}" type="presParOf" srcId="{698B05CB-83FE-4550-9B29-B37A7B57D543}" destId="{7FE34653-BFC4-47B9-AED9-8F4475F2CE7E}" srcOrd="1" destOrd="0" presId="urn:microsoft.com/office/officeart/2018/5/layout/IconCircleLabelList"/>
    <dgm:cxn modelId="{63EB22D8-B046-46DE-8581-6726123354CA}" type="presParOf" srcId="{698B05CB-83FE-4550-9B29-B37A7B57D543}" destId="{A2F13DDE-12CE-4881-89B7-ECFA45622833}" srcOrd="2" destOrd="0" presId="urn:microsoft.com/office/officeart/2018/5/layout/IconCircleLabelList"/>
    <dgm:cxn modelId="{DBFB5291-C9AF-4E62-8A68-A03EE2815A59}" type="presParOf" srcId="{698B05CB-83FE-4550-9B29-B37A7B57D543}" destId="{A7D6FF0E-6374-4739-8FC9-876A9E5E6DD6}" srcOrd="3" destOrd="0" presId="urn:microsoft.com/office/officeart/2018/5/layout/IconCircleLabelList"/>
    <dgm:cxn modelId="{56628515-03BC-46E1-9683-F95C9ABC015E}" type="presParOf" srcId="{2A9C9878-3F01-4B7B-BD25-D30FE93523B6}" destId="{12E2428E-5D84-4F98-B883-DA3C69CBD908}" srcOrd="7" destOrd="0" presId="urn:microsoft.com/office/officeart/2018/5/layout/IconCircleLabelList"/>
    <dgm:cxn modelId="{BC1CCA1D-1523-423F-BD14-1F03973BFD87}" type="presParOf" srcId="{2A9C9878-3F01-4B7B-BD25-D30FE93523B6}" destId="{529EC713-B284-4D04-989E-2E725BCE1F05}" srcOrd="8" destOrd="0" presId="urn:microsoft.com/office/officeart/2018/5/layout/IconCircleLabelList"/>
    <dgm:cxn modelId="{78F8A818-8FE0-42A4-83AA-071BF2E0D42F}" type="presParOf" srcId="{529EC713-B284-4D04-989E-2E725BCE1F05}" destId="{DB5D1855-5F77-4CD4-91A8-9E4D288A5C94}" srcOrd="0" destOrd="0" presId="urn:microsoft.com/office/officeart/2018/5/layout/IconCircleLabelList"/>
    <dgm:cxn modelId="{F8C9C52C-B415-470E-9323-E4FE900C10BC}" type="presParOf" srcId="{529EC713-B284-4D04-989E-2E725BCE1F05}" destId="{A71D0F9E-21EE-474C-A5DD-F1B390872EEE}" srcOrd="1" destOrd="0" presId="urn:microsoft.com/office/officeart/2018/5/layout/IconCircleLabelList"/>
    <dgm:cxn modelId="{5836AD49-2A5F-490E-96E7-0861E7760B0D}" type="presParOf" srcId="{529EC713-B284-4D04-989E-2E725BCE1F05}" destId="{032B8357-9C71-4F52-A638-9BA3E070A3A8}" srcOrd="2" destOrd="0" presId="urn:microsoft.com/office/officeart/2018/5/layout/IconCircleLabelList"/>
    <dgm:cxn modelId="{C32B527D-CD68-4B29-A85F-ADFDBC9F19B8}" type="presParOf" srcId="{529EC713-B284-4D04-989E-2E725BCE1F05}" destId="{004C3CA6-5BAC-4787-B728-ACCC59E91A97}" srcOrd="3" destOrd="0" presId="urn:microsoft.com/office/officeart/2018/5/layout/IconCircleLabelList"/>
    <dgm:cxn modelId="{54FA88AD-ACBC-4E05-BB49-3975A8219BB7}" type="presParOf" srcId="{2A9C9878-3F01-4B7B-BD25-D30FE93523B6}" destId="{0B220C4F-8EF6-4D8F-A02B-CB9CB61241B3}" srcOrd="9" destOrd="0" presId="urn:microsoft.com/office/officeart/2018/5/layout/IconCircleLabelList"/>
    <dgm:cxn modelId="{3A5170AB-10C6-410C-9646-8E8219850689}" type="presParOf" srcId="{2A9C9878-3F01-4B7B-BD25-D30FE93523B6}" destId="{811F4A18-D0CB-4099-BE3F-6098A92552FC}" srcOrd="10" destOrd="0" presId="urn:microsoft.com/office/officeart/2018/5/layout/IconCircleLabelList"/>
    <dgm:cxn modelId="{60830289-0222-457B-9234-580353BDE4D4}" type="presParOf" srcId="{811F4A18-D0CB-4099-BE3F-6098A92552FC}" destId="{8DEBD1F7-FFFE-45CC-8F4D-76A54A20F4E4}" srcOrd="0" destOrd="0" presId="urn:microsoft.com/office/officeart/2018/5/layout/IconCircleLabelList"/>
    <dgm:cxn modelId="{FB99BA21-07A1-4C00-B415-0BE43122CD85}" type="presParOf" srcId="{811F4A18-D0CB-4099-BE3F-6098A92552FC}" destId="{D4F55CCF-A5CE-4FD5-A4B1-3BA96607BC0B}" srcOrd="1" destOrd="0" presId="urn:microsoft.com/office/officeart/2018/5/layout/IconCircleLabelList"/>
    <dgm:cxn modelId="{D531890F-E005-4F96-A590-C91CE0E53285}" type="presParOf" srcId="{811F4A18-D0CB-4099-BE3F-6098A92552FC}" destId="{E3E1393A-4639-412E-9E38-5625F37748DA}" srcOrd="2" destOrd="0" presId="urn:microsoft.com/office/officeart/2018/5/layout/IconCircleLabelList"/>
    <dgm:cxn modelId="{EF954FB7-9B19-414D-8340-FDD428829533}" type="presParOf" srcId="{811F4A18-D0CB-4099-BE3F-6098A92552FC}" destId="{8F8F06A4-D140-4E59-A073-DA68383FE23A}"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C7404A-05C4-A94A-A3AB-5AE0ADD5093A}"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ru-RU"/>
        </a:p>
      </dgm:t>
    </dgm:pt>
    <dgm:pt modelId="{1B8761BC-6548-9847-AB71-2737B9E3A64A}">
      <dgm:prSet/>
      <dgm:spPr/>
      <dgm:t>
        <a:bodyPr/>
        <a:lstStyle/>
        <a:p>
          <a:pPr>
            <a:lnSpc>
              <a:spcPct val="100000"/>
            </a:lnSpc>
            <a:defRPr b="1"/>
          </a:pPr>
          <a:r>
            <a:rPr lang="en-US" b="1" i="0"/>
            <a:t>Data Collection Process</a:t>
          </a:r>
          <a:endParaRPr lang="ru-RU"/>
        </a:p>
      </dgm:t>
    </dgm:pt>
    <dgm:pt modelId="{A737E5FD-9F94-1E4D-87E5-3F8C3B2206EE}" type="parTrans" cxnId="{44A90A15-2E5E-8C46-90AF-8B4F3D5C8163}">
      <dgm:prSet/>
      <dgm:spPr/>
      <dgm:t>
        <a:bodyPr/>
        <a:lstStyle/>
        <a:p>
          <a:endParaRPr lang="ru-RU"/>
        </a:p>
      </dgm:t>
    </dgm:pt>
    <dgm:pt modelId="{7508382B-BF26-C645-8DD7-A65E32F54926}" type="sibTrans" cxnId="{44A90A15-2E5E-8C46-90AF-8B4F3D5C8163}">
      <dgm:prSet/>
      <dgm:spPr/>
      <dgm:t>
        <a:bodyPr/>
        <a:lstStyle/>
        <a:p>
          <a:endParaRPr lang="ru-RU"/>
        </a:p>
      </dgm:t>
    </dgm:pt>
    <dgm:pt modelId="{E02E2716-902B-CB40-9779-5E97F3F446B1}">
      <dgm:prSet custT="1"/>
      <dgm:spPr/>
      <dgm:t>
        <a:bodyPr/>
        <a:lstStyle/>
        <a:p>
          <a:pPr algn="l">
            <a:lnSpc>
              <a:spcPct val="100000"/>
            </a:lnSpc>
          </a:pPr>
          <a:r>
            <a:rPr lang="en-US" sz="1700" b="1" i="0"/>
            <a:t>I</a:t>
          </a:r>
          <a:r>
            <a:rPr lang="en-US" sz="1800" b="1" i="0"/>
            <a:t>nitial Screening</a:t>
          </a:r>
          <a:r>
            <a:rPr lang="en-US" sz="1700" b="0" i="0"/>
            <a:t>: Identification of European countries with available ESG data in Thomson Reuters.</a:t>
          </a:r>
          <a:endParaRPr lang="ru-RU" sz="1700"/>
        </a:p>
      </dgm:t>
    </dgm:pt>
    <dgm:pt modelId="{C32D0B42-EABB-1B4C-8C94-C640630D7F8D}" type="parTrans" cxnId="{8C44E7DA-9860-8046-9E3C-865CA3CA0931}">
      <dgm:prSet/>
      <dgm:spPr/>
      <dgm:t>
        <a:bodyPr/>
        <a:lstStyle/>
        <a:p>
          <a:endParaRPr lang="ru-RU"/>
        </a:p>
      </dgm:t>
    </dgm:pt>
    <dgm:pt modelId="{502C0306-06EC-8348-BB00-230CDA6ABEDC}" type="sibTrans" cxnId="{8C44E7DA-9860-8046-9E3C-865CA3CA0931}">
      <dgm:prSet/>
      <dgm:spPr/>
      <dgm:t>
        <a:bodyPr/>
        <a:lstStyle/>
        <a:p>
          <a:endParaRPr lang="ru-RU"/>
        </a:p>
      </dgm:t>
    </dgm:pt>
    <dgm:pt modelId="{D6A80408-800B-6148-9F6C-3C22C1CE29E0}">
      <dgm:prSet custT="1"/>
      <dgm:spPr/>
      <dgm:t>
        <a:bodyPr/>
        <a:lstStyle/>
        <a:p>
          <a:pPr algn="l">
            <a:lnSpc>
              <a:spcPct val="100000"/>
            </a:lnSpc>
          </a:pPr>
          <a:r>
            <a:rPr lang="en-US" sz="1800" b="1" i="0"/>
            <a:t>Cross-Check for Completeness</a:t>
          </a:r>
          <a:r>
            <a:rPr lang="en-US" sz="1800" b="0" i="0"/>
            <a:t>:</a:t>
          </a:r>
          <a:r>
            <a:rPr lang="en-US" sz="1700" b="0" i="0"/>
            <a:t> Inclusion of all relevant countries, with Cyprus and Malta classified in Emerging Europe despite their absence in Reuters' categories.</a:t>
          </a:r>
          <a:endParaRPr lang="ru-RU" sz="1700"/>
        </a:p>
      </dgm:t>
    </dgm:pt>
    <dgm:pt modelId="{8F4303D1-3621-344D-848A-AB2DEF2F551C}" type="parTrans" cxnId="{FCA9CEA3-1208-8243-A661-64552110382B}">
      <dgm:prSet/>
      <dgm:spPr/>
      <dgm:t>
        <a:bodyPr/>
        <a:lstStyle/>
        <a:p>
          <a:endParaRPr lang="ru-RU"/>
        </a:p>
      </dgm:t>
    </dgm:pt>
    <dgm:pt modelId="{6CA15AC2-9E47-EE45-930E-148715076098}" type="sibTrans" cxnId="{FCA9CEA3-1208-8243-A661-64552110382B}">
      <dgm:prSet/>
      <dgm:spPr/>
      <dgm:t>
        <a:bodyPr/>
        <a:lstStyle/>
        <a:p>
          <a:endParaRPr lang="ru-RU"/>
        </a:p>
      </dgm:t>
    </dgm:pt>
    <dgm:pt modelId="{3A464969-F24B-2045-AC50-87BDAB1AA33A}">
      <dgm:prSet/>
      <dgm:spPr/>
      <dgm:t>
        <a:bodyPr/>
        <a:lstStyle/>
        <a:p>
          <a:pPr algn="l">
            <a:lnSpc>
              <a:spcPct val="100000"/>
            </a:lnSpc>
          </a:pPr>
          <a:r>
            <a:rPr lang="en-US" sz="1700" b="1" i="0"/>
            <a:t>Final Sample Selection</a:t>
          </a:r>
          <a:r>
            <a:rPr lang="en-US" sz="1700" b="0" i="0"/>
            <a:t>: Analysis of ESG scores in 108 banks (81 Developed, 27 Emerging Europe).</a:t>
          </a:r>
          <a:endParaRPr lang="ru-RU" sz="1700"/>
        </a:p>
      </dgm:t>
    </dgm:pt>
    <dgm:pt modelId="{0020928E-FB07-F442-BD99-0221D34AE0D3}" type="parTrans" cxnId="{ECEAAB71-4247-4A40-AD8B-7E594D878CDD}">
      <dgm:prSet/>
      <dgm:spPr/>
      <dgm:t>
        <a:bodyPr/>
        <a:lstStyle/>
        <a:p>
          <a:endParaRPr lang="ru-RU"/>
        </a:p>
      </dgm:t>
    </dgm:pt>
    <dgm:pt modelId="{7EC99D16-3D39-FB47-ABD1-5F11895B7CFD}" type="sibTrans" cxnId="{ECEAAB71-4247-4A40-AD8B-7E594D878CDD}">
      <dgm:prSet/>
      <dgm:spPr/>
      <dgm:t>
        <a:bodyPr/>
        <a:lstStyle/>
        <a:p>
          <a:endParaRPr lang="ru-RU"/>
        </a:p>
      </dgm:t>
    </dgm:pt>
    <dgm:pt modelId="{1B261F8C-637C-534F-9C3F-8E1B7554E6EE}">
      <dgm:prSet/>
      <dgm:spPr/>
      <dgm:t>
        <a:bodyPr/>
        <a:lstStyle/>
        <a:p>
          <a:pPr>
            <a:lnSpc>
              <a:spcPct val="100000"/>
            </a:lnSpc>
            <a:defRPr b="1"/>
          </a:pPr>
          <a:r>
            <a:rPr lang="en-US" b="1" i="0"/>
            <a:t>Variables and Definitions</a:t>
          </a:r>
          <a:endParaRPr lang="ru-RU"/>
        </a:p>
      </dgm:t>
    </dgm:pt>
    <dgm:pt modelId="{58E2D316-78F7-4947-93C6-9B6E31B18288}" type="parTrans" cxnId="{A9289F52-4B81-F14E-8C86-E0F66A58CDDD}">
      <dgm:prSet/>
      <dgm:spPr/>
      <dgm:t>
        <a:bodyPr/>
        <a:lstStyle/>
        <a:p>
          <a:endParaRPr lang="ru-RU"/>
        </a:p>
      </dgm:t>
    </dgm:pt>
    <dgm:pt modelId="{5FDFE064-9837-9247-99A2-E8E25609C6C1}" type="sibTrans" cxnId="{A9289F52-4B81-F14E-8C86-E0F66A58CDDD}">
      <dgm:prSet/>
      <dgm:spPr/>
      <dgm:t>
        <a:bodyPr/>
        <a:lstStyle/>
        <a:p>
          <a:endParaRPr lang="ru-RU"/>
        </a:p>
      </dgm:t>
    </dgm:pt>
    <dgm:pt modelId="{AE6DD3A0-DFD8-2E46-8EB9-418BB79C1387}">
      <dgm:prSet/>
      <dgm:spPr/>
      <dgm:t>
        <a:bodyPr/>
        <a:lstStyle/>
        <a:p>
          <a:pPr algn="l">
            <a:lnSpc>
              <a:spcPct val="100000"/>
            </a:lnSpc>
          </a:pPr>
          <a:r>
            <a:rPr lang="en-US" b="1" i="0"/>
            <a:t>Variables</a:t>
          </a:r>
          <a:r>
            <a:rPr lang="en-US" b="0" i="0"/>
            <a:t>: </a:t>
          </a:r>
          <a:r>
            <a:rPr lang="en-US" b="0" i="0" err="1"/>
            <a:t>ESG_combined</a:t>
          </a:r>
          <a:r>
            <a:rPr lang="en-US" b="0" i="0"/>
            <a:t>, Environment, Social, Governance, and Controversies.</a:t>
          </a:r>
          <a:endParaRPr lang="ru-RU"/>
        </a:p>
      </dgm:t>
    </dgm:pt>
    <dgm:pt modelId="{7CD3FEEB-69EF-814E-8273-8C7B88B0D776}" type="parTrans" cxnId="{02F8BC76-6BD8-DC4C-BC50-D04F17F4CA7E}">
      <dgm:prSet/>
      <dgm:spPr/>
      <dgm:t>
        <a:bodyPr/>
        <a:lstStyle/>
        <a:p>
          <a:endParaRPr lang="ru-RU"/>
        </a:p>
      </dgm:t>
    </dgm:pt>
    <dgm:pt modelId="{EED0798D-6043-BB4F-87C9-D8CA90D771A5}" type="sibTrans" cxnId="{02F8BC76-6BD8-DC4C-BC50-D04F17F4CA7E}">
      <dgm:prSet/>
      <dgm:spPr/>
      <dgm:t>
        <a:bodyPr/>
        <a:lstStyle/>
        <a:p>
          <a:endParaRPr lang="ru-RU"/>
        </a:p>
      </dgm:t>
    </dgm:pt>
    <dgm:pt modelId="{6E4F1A03-1467-E945-9ABA-F8F555BE35A9}">
      <dgm:prSet/>
      <dgm:spPr/>
      <dgm:t>
        <a:bodyPr/>
        <a:lstStyle/>
        <a:p>
          <a:pPr algn="l">
            <a:lnSpc>
              <a:spcPct val="100000"/>
            </a:lnSpc>
          </a:pPr>
          <a:r>
            <a:rPr lang="en-US" b="1" i="0"/>
            <a:t>Source</a:t>
          </a:r>
          <a:r>
            <a:rPr lang="en-US" b="0" i="0"/>
            <a:t>: Definitions aligned with the ESG scores methodology by Refinitiv.</a:t>
          </a:r>
          <a:endParaRPr lang="ru-RU"/>
        </a:p>
      </dgm:t>
    </dgm:pt>
    <dgm:pt modelId="{12B80711-0979-0642-A889-F240E7B81920}" type="parTrans" cxnId="{9E19B48D-4B15-644E-97F8-7DB60BF639A8}">
      <dgm:prSet/>
      <dgm:spPr/>
      <dgm:t>
        <a:bodyPr/>
        <a:lstStyle/>
        <a:p>
          <a:endParaRPr lang="ru-RU"/>
        </a:p>
      </dgm:t>
    </dgm:pt>
    <dgm:pt modelId="{C30FED59-F10C-B543-A4E2-947E7002CB0F}" type="sibTrans" cxnId="{9E19B48D-4B15-644E-97F8-7DB60BF639A8}">
      <dgm:prSet/>
      <dgm:spPr/>
      <dgm:t>
        <a:bodyPr/>
        <a:lstStyle/>
        <a:p>
          <a:endParaRPr lang="ru-RU"/>
        </a:p>
      </dgm:t>
    </dgm:pt>
    <dgm:pt modelId="{9EBA1A9F-3AE0-E94C-BE48-5DB449C83C9B}">
      <dgm:prSet/>
      <dgm:spPr/>
      <dgm:t>
        <a:bodyPr/>
        <a:lstStyle/>
        <a:p>
          <a:pPr algn="l">
            <a:lnSpc>
              <a:spcPct val="100000"/>
            </a:lnSpc>
          </a:pPr>
          <a:r>
            <a:rPr lang="en-US" b="1" i="0"/>
            <a:t>Analytical Approach</a:t>
          </a:r>
          <a:r>
            <a:rPr lang="en-US" b="0" i="0"/>
            <a:t>: ESG combined score integrates ESG pillars, discounted by controversies captured from global media sources.</a:t>
          </a:r>
          <a:endParaRPr lang="ru-RU"/>
        </a:p>
      </dgm:t>
    </dgm:pt>
    <dgm:pt modelId="{C592529E-296B-504A-8D40-4EEF8C2DC1D8}" type="parTrans" cxnId="{9CD513CE-56DC-0A4C-8D8C-930A0FE0EE71}">
      <dgm:prSet/>
      <dgm:spPr/>
      <dgm:t>
        <a:bodyPr/>
        <a:lstStyle/>
        <a:p>
          <a:endParaRPr lang="ru-RU"/>
        </a:p>
      </dgm:t>
    </dgm:pt>
    <dgm:pt modelId="{A5749ED7-AB28-684C-B7CA-7231E9D94AD7}" type="sibTrans" cxnId="{9CD513CE-56DC-0A4C-8D8C-930A0FE0EE71}">
      <dgm:prSet/>
      <dgm:spPr/>
      <dgm:t>
        <a:bodyPr/>
        <a:lstStyle/>
        <a:p>
          <a:endParaRPr lang="ru-RU"/>
        </a:p>
      </dgm:t>
    </dgm:pt>
    <dgm:pt modelId="{CE09678F-6F48-824D-BEDD-84D78FD8783E}">
      <dgm:prSet/>
      <dgm:spPr/>
      <dgm:t>
        <a:bodyPr/>
        <a:lstStyle/>
        <a:p>
          <a:pPr>
            <a:lnSpc>
              <a:spcPct val="100000"/>
            </a:lnSpc>
            <a:defRPr b="1"/>
          </a:pPr>
          <a:r>
            <a:rPr lang="en-US" b="1" i="0"/>
            <a:t>Statistical Analysis</a:t>
          </a:r>
          <a:endParaRPr lang="ru-RU"/>
        </a:p>
      </dgm:t>
    </dgm:pt>
    <dgm:pt modelId="{ABB3139D-D6C1-F542-B4CF-F4B94EC719C4}" type="parTrans" cxnId="{3F6C5F7B-4FC6-1943-B73D-CEF24E7B853A}">
      <dgm:prSet/>
      <dgm:spPr/>
      <dgm:t>
        <a:bodyPr/>
        <a:lstStyle/>
        <a:p>
          <a:endParaRPr lang="ru-RU"/>
        </a:p>
      </dgm:t>
    </dgm:pt>
    <dgm:pt modelId="{3137C4FB-BDC2-5041-B4B1-A5B9B9A03BC3}" type="sibTrans" cxnId="{3F6C5F7B-4FC6-1943-B73D-CEF24E7B853A}">
      <dgm:prSet/>
      <dgm:spPr/>
      <dgm:t>
        <a:bodyPr/>
        <a:lstStyle/>
        <a:p>
          <a:endParaRPr lang="ru-RU"/>
        </a:p>
      </dgm:t>
    </dgm:pt>
    <dgm:pt modelId="{94C45F8F-B6E3-5044-97CC-C32CB04E5322}">
      <dgm:prSet/>
      <dgm:spPr/>
      <dgm:t>
        <a:bodyPr/>
        <a:lstStyle/>
        <a:p>
          <a:pPr algn="l">
            <a:lnSpc>
              <a:spcPct val="100000"/>
            </a:lnSpc>
          </a:pPr>
          <a:r>
            <a:rPr lang="en-US" b="1" i="0"/>
            <a:t>Cluster Analysis</a:t>
          </a:r>
          <a:r>
            <a:rPr lang="en-US" b="0" i="0"/>
            <a:t>: Two groups based on GDP per capita and population, using IBM SPSS Statistics and </a:t>
          </a:r>
          <a:r>
            <a:rPr lang="en-US" b="0" i="0" err="1"/>
            <a:t>TwoStep</a:t>
          </a:r>
          <a:r>
            <a:rPr lang="en-US" b="0" i="0"/>
            <a:t> Cluster Analysis.</a:t>
          </a:r>
          <a:endParaRPr lang="ru-RU"/>
        </a:p>
      </dgm:t>
    </dgm:pt>
    <dgm:pt modelId="{09AC8E4C-0734-9440-907E-68C2442E6E44}" type="parTrans" cxnId="{91CC30D8-F9DF-2748-BA1C-727D3CB14692}">
      <dgm:prSet/>
      <dgm:spPr/>
      <dgm:t>
        <a:bodyPr/>
        <a:lstStyle/>
        <a:p>
          <a:endParaRPr lang="ru-RU"/>
        </a:p>
      </dgm:t>
    </dgm:pt>
    <dgm:pt modelId="{A02A5D6B-5EA7-2249-A037-75C7C7B7E02B}" type="sibTrans" cxnId="{91CC30D8-F9DF-2748-BA1C-727D3CB14692}">
      <dgm:prSet/>
      <dgm:spPr/>
      <dgm:t>
        <a:bodyPr/>
        <a:lstStyle/>
        <a:p>
          <a:endParaRPr lang="ru-RU"/>
        </a:p>
      </dgm:t>
    </dgm:pt>
    <dgm:pt modelId="{B63E33A5-0FBA-AF43-B6FE-E40C3B6346D0}">
      <dgm:prSet/>
      <dgm:spPr/>
      <dgm:t>
        <a:bodyPr/>
        <a:lstStyle/>
        <a:p>
          <a:pPr algn="l">
            <a:lnSpc>
              <a:spcPct val="100000"/>
            </a:lnSpc>
          </a:pPr>
          <a:r>
            <a:rPr lang="en-US" b="1" i="0"/>
            <a:t>Group Tests and ANOVA</a:t>
          </a:r>
          <a:r>
            <a:rPr lang="en-US" b="0" i="0"/>
            <a:t>: For analyzing differences across classifications and variables.</a:t>
          </a:r>
          <a:endParaRPr lang="ru-RU"/>
        </a:p>
      </dgm:t>
    </dgm:pt>
    <dgm:pt modelId="{EF77C829-8D30-CA41-AF51-D2FDBC82EE66}" type="parTrans" cxnId="{2210BFC3-61C2-144F-9C65-AA6F00D845AE}">
      <dgm:prSet/>
      <dgm:spPr/>
      <dgm:t>
        <a:bodyPr/>
        <a:lstStyle/>
        <a:p>
          <a:endParaRPr lang="ru-RU"/>
        </a:p>
      </dgm:t>
    </dgm:pt>
    <dgm:pt modelId="{523F1C0A-3843-4046-988E-5878A5DC5ECE}" type="sibTrans" cxnId="{2210BFC3-61C2-144F-9C65-AA6F00D845AE}">
      <dgm:prSet/>
      <dgm:spPr/>
      <dgm:t>
        <a:bodyPr/>
        <a:lstStyle/>
        <a:p>
          <a:endParaRPr lang="ru-RU"/>
        </a:p>
      </dgm:t>
    </dgm:pt>
    <dgm:pt modelId="{BCC6F1A4-39EE-4864-A306-301309FE076A}" type="pres">
      <dgm:prSet presAssocID="{C6C7404A-05C4-A94A-A3AB-5AE0ADD5093A}" presName="root" presStyleCnt="0">
        <dgm:presLayoutVars>
          <dgm:dir/>
          <dgm:resizeHandles val="exact"/>
        </dgm:presLayoutVars>
      </dgm:prSet>
      <dgm:spPr/>
    </dgm:pt>
    <dgm:pt modelId="{6AEBD854-3F06-445A-8C02-5ABE490135E2}" type="pres">
      <dgm:prSet presAssocID="{1B8761BC-6548-9847-AB71-2737B9E3A64A}" presName="compNode" presStyleCnt="0"/>
      <dgm:spPr/>
    </dgm:pt>
    <dgm:pt modelId="{A60F573F-6B03-463D-94E0-EABEE2C0AB9C}" type="pres">
      <dgm:prSet presAssocID="{1B8761BC-6548-9847-AB71-2737B9E3A64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tract"/>
        </a:ext>
      </dgm:extLst>
    </dgm:pt>
    <dgm:pt modelId="{160523EB-1CCD-4607-97C5-2FB8964F1B1A}" type="pres">
      <dgm:prSet presAssocID="{1B8761BC-6548-9847-AB71-2737B9E3A64A}" presName="iconSpace" presStyleCnt="0"/>
      <dgm:spPr/>
    </dgm:pt>
    <dgm:pt modelId="{DC0770FE-D9DE-4F3C-84B2-CD24B396DC3C}" type="pres">
      <dgm:prSet presAssocID="{1B8761BC-6548-9847-AB71-2737B9E3A64A}" presName="parTx" presStyleLbl="revTx" presStyleIdx="0" presStyleCnt="6">
        <dgm:presLayoutVars>
          <dgm:chMax val="0"/>
          <dgm:chPref val="0"/>
        </dgm:presLayoutVars>
      </dgm:prSet>
      <dgm:spPr/>
    </dgm:pt>
    <dgm:pt modelId="{FD17D29A-E088-4814-8066-A2238BD80800}" type="pres">
      <dgm:prSet presAssocID="{1B8761BC-6548-9847-AB71-2737B9E3A64A}" presName="txSpace" presStyleCnt="0"/>
      <dgm:spPr/>
    </dgm:pt>
    <dgm:pt modelId="{0F659FFD-27C7-4E8A-9ACD-2D81B53F2D47}" type="pres">
      <dgm:prSet presAssocID="{1B8761BC-6548-9847-AB71-2737B9E3A64A}" presName="desTx" presStyleLbl="revTx" presStyleIdx="1" presStyleCnt="6">
        <dgm:presLayoutVars/>
      </dgm:prSet>
      <dgm:spPr/>
    </dgm:pt>
    <dgm:pt modelId="{3CEB660E-8A5C-404D-A26C-B9ABEF73B27F}" type="pres">
      <dgm:prSet presAssocID="{7508382B-BF26-C645-8DD7-A65E32F54926}" presName="sibTrans" presStyleCnt="0"/>
      <dgm:spPr/>
    </dgm:pt>
    <dgm:pt modelId="{40847B18-BB44-4066-9417-4823ACDFD821}" type="pres">
      <dgm:prSet presAssocID="{1B261F8C-637C-534F-9C3F-8E1B7554E6EE}" presName="compNode" presStyleCnt="0"/>
      <dgm:spPr/>
    </dgm:pt>
    <dgm:pt modelId="{4068BBC3-670A-43EE-AED8-040FAF4DE0CF}" type="pres">
      <dgm:prSet presAssocID="{1B261F8C-637C-534F-9C3F-8E1B7554E6EE}"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t="-10000" b="-10000"/>
          </a:stretch>
        </a:blipFill>
        <a:ln>
          <a:noFill/>
        </a:ln>
      </dgm:spPr>
      <dgm:extLst>
        <a:ext uri="{E40237B7-FDA0-4F09-8148-C483321AD2D9}">
          <dgm14:cNvPr xmlns:dgm14="http://schemas.microsoft.com/office/drawing/2010/diagram" id="0" name="" descr="Абак со сплошной заливкой"/>
        </a:ext>
      </dgm:extLst>
    </dgm:pt>
    <dgm:pt modelId="{C78A1976-55F9-49EC-A900-519E3E365BDC}" type="pres">
      <dgm:prSet presAssocID="{1B261F8C-637C-534F-9C3F-8E1B7554E6EE}" presName="iconSpace" presStyleCnt="0"/>
      <dgm:spPr/>
    </dgm:pt>
    <dgm:pt modelId="{F51D754D-E22E-437D-8312-CAB9C2CEB2BE}" type="pres">
      <dgm:prSet presAssocID="{1B261F8C-637C-534F-9C3F-8E1B7554E6EE}" presName="parTx" presStyleLbl="revTx" presStyleIdx="2" presStyleCnt="6">
        <dgm:presLayoutVars>
          <dgm:chMax val="0"/>
          <dgm:chPref val="0"/>
        </dgm:presLayoutVars>
      </dgm:prSet>
      <dgm:spPr/>
    </dgm:pt>
    <dgm:pt modelId="{BF9CFE61-3957-4342-8271-026E29CF5033}" type="pres">
      <dgm:prSet presAssocID="{1B261F8C-637C-534F-9C3F-8E1B7554E6EE}" presName="txSpace" presStyleCnt="0"/>
      <dgm:spPr/>
    </dgm:pt>
    <dgm:pt modelId="{AD65986E-08BC-4144-A75F-2E645ECB1D1A}" type="pres">
      <dgm:prSet presAssocID="{1B261F8C-637C-534F-9C3F-8E1B7554E6EE}" presName="desTx" presStyleLbl="revTx" presStyleIdx="3" presStyleCnt="6">
        <dgm:presLayoutVars/>
      </dgm:prSet>
      <dgm:spPr/>
    </dgm:pt>
    <dgm:pt modelId="{B031F9B6-CB7E-4EB5-986D-7DC17AEBBAAF}" type="pres">
      <dgm:prSet presAssocID="{5FDFE064-9837-9247-99A2-E8E25609C6C1}" presName="sibTrans" presStyleCnt="0"/>
      <dgm:spPr/>
    </dgm:pt>
    <dgm:pt modelId="{89BBF271-780D-4E06-897C-EED079E05B92}" type="pres">
      <dgm:prSet presAssocID="{CE09678F-6F48-824D-BEDD-84D78FD8783E}" presName="compNode" presStyleCnt="0"/>
      <dgm:spPr/>
    </dgm:pt>
    <dgm:pt modelId="{725F3D32-102A-4A90-902A-65AE9DA7ADC8}" type="pres">
      <dgm:prSet presAssocID="{CE09678F-6F48-824D-BEDD-84D78FD8783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Статистика"/>
        </a:ext>
      </dgm:extLst>
    </dgm:pt>
    <dgm:pt modelId="{EA115661-3D85-41AC-8854-09B7E62BE552}" type="pres">
      <dgm:prSet presAssocID="{CE09678F-6F48-824D-BEDD-84D78FD8783E}" presName="iconSpace" presStyleCnt="0"/>
      <dgm:spPr/>
    </dgm:pt>
    <dgm:pt modelId="{599AF0CA-9D83-470C-B296-4B4B6AB6BF6D}" type="pres">
      <dgm:prSet presAssocID="{CE09678F-6F48-824D-BEDD-84D78FD8783E}" presName="parTx" presStyleLbl="revTx" presStyleIdx="4" presStyleCnt="6">
        <dgm:presLayoutVars>
          <dgm:chMax val="0"/>
          <dgm:chPref val="0"/>
        </dgm:presLayoutVars>
      </dgm:prSet>
      <dgm:spPr/>
    </dgm:pt>
    <dgm:pt modelId="{A8D95FA3-5F9B-4C9C-88FD-1817736BEB0A}" type="pres">
      <dgm:prSet presAssocID="{CE09678F-6F48-824D-BEDD-84D78FD8783E}" presName="txSpace" presStyleCnt="0"/>
      <dgm:spPr/>
    </dgm:pt>
    <dgm:pt modelId="{A6C7B1DA-77FB-4145-A667-5E69C2FE193C}" type="pres">
      <dgm:prSet presAssocID="{CE09678F-6F48-824D-BEDD-84D78FD8783E}" presName="desTx" presStyleLbl="revTx" presStyleIdx="5" presStyleCnt="6">
        <dgm:presLayoutVars/>
      </dgm:prSet>
      <dgm:spPr/>
    </dgm:pt>
  </dgm:ptLst>
  <dgm:cxnLst>
    <dgm:cxn modelId="{6E634E04-DDAB-3942-B02A-2E1DDAE275BD}" type="presOf" srcId="{6E4F1A03-1467-E945-9ABA-F8F555BE35A9}" destId="{AD65986E-08BC-4144-A75F-2E645ECB1D1A}" srcOrd="0" destOrd="1" presId="urn:microsoft.com/office/officeart/2018/5/layout/CenteredIconLabelDescriptionList"/>
    <dgm:cxn modelId="{4FB7470A-82BD-7648-812D-3030E8A1A223}" type="presOf" srcId="{94C45F8F-B6E3-5044-97CC-C32CB04E5322}" destId="{A6C7B1DA-77FB-4145-A667-5E69C2FE193C}" srcOrd="0" destOrd="0" presId="urn:microsoft.com/office/officeart/2018/5/layout/CenteredIconLabelDescriptionList"/>
    <dgm:cxn modelId="{44A90A15-2E5E-8C46-90AF-8B4F3D5C8163}" srcId="{C6C7404A-05C4-A94A-A3AB-5AE0ADD5093A}" destId="{1B8761BC-6548-9847-AB71-2737B9E3A64A}" srcOrd="0" destOrd="0" parTransId="{A737E5FD-9F94-1E4D-87E5-3F8C3B2206EE}" sibTransId="{7508382B-BF26-C645-8DD7-A65E32F54926}"/>
    <dgm:cxn modelId="{789FB01E-9E55-834B-9D44-AC9FE4F91F1D}" type="presOf" srcId="{3A464969-F24B-2045-AC50-87BDAB1AA33A}" destId="{0F659FFD-27C7-4E8A-9ACD-2D81B53F2D47}" srcOrd="0" destOrd="2" presId="urn:microsoft.com/office/officeart/2018/5/layout/CenteredIconLabelDescriptionList"/>
    <dgm:cxn modelId="{B9357B29-5817-0548-9267-9FA4D1B09860}" type="presOf" srcId="{E02E2716-902B-CB40-9779-5E97F3F446B1}" destId="{0F659FFD-27C7-4E8A-9ACD-2D81B53F2D47}" srcOrd="0" destOrd="0" presId="urn:microsoft.com/office/officeart/2018/5/layout/CenteredIconLabelDescriptionList"/>
    <dgm:cxn modelId="{69F1082C-7B72-6846-829D-4EFF485C2801}" type="presOf" srcId="{D6A80408-800B-6148-9F6C-3C22C1CE29E0}" destId="{0F659FFD-27C7-4E8A-9ACD-2D81B53F2D47}" srcOrd="0" destOrd="1" presId="urn:microsoft.com/office/officeart/2018/5/layout/CenteredIconLabelDescriptionList"/>
    <dgm:cxn modelId="{0004134F-07A0-7545-A3D1-DBF550A70028}" type="presOf" srcId="{9EBA1A9F-3AE0-E94C-BE48-5DB449C83C9B}" destId="{AD65986E-08BC-4144-A75F-2E645ECB1D1A}" srcOrd="0" destOrd="2" presId="urn:microsoft.com/office/officeart/2018/5/layout/CenteredIconLabelDescriptionList"/>
    <dgm:cxn modelId="{A9289F52-4B81-F14E-8C86-E0F66A58CDDD}" srcId="{C6C7404A-05C4-A94A-A3AB-5AE0ADD5093A}" destId="{1B261F8C-637C-534F-9C3F-8E1B7554E6EE}" srcOrd="1" destOrd="0" parTransId="{58E2D316-78F7-4947-93C6-9B6E31B18288}" sibTransId="{5FDFE064-9837-9247-99A2-E8E25609C6C1}"/>
    <dgm:cxn modelId="{00D8F058-A164-A444-BD3C-B035BE7533A9}" type="presOf" srcId="{1B261F8C-637C-534F-9C3F-8E1B7554E6EE}" destId="{F51D754D-E22E-437D-8312-CAB9C2CEB2BE}" srcOrd="0" destOrd="0" presId="urn:microsoft.com/office/officeart/2018/5/layout/CenteredIconLabelDescriptionList"/>
    <dgm:cxn modelId="{ECEAAB71-4247-4A40-AD8B-7E594D878CDD}" srcId="{1B8761BC-6548-9847-AB71-2737B9E3A64A}" destId="{3A464969-F24B-2045-AC50-87BDAB1AA33A}" srcOrd="2" destOrd="0" parTransId="{0020928E-FB07-F442-BD99-0221D34AE0D3}" sibTransId="{7EC99D16-3D39-FB47-ABD1-5F11895B7CFD}"/>
    <dgm:cxn modelId="{02F8BC76-6BD8-DC4C-BC50-D04F17F4CA7E}" srcId="{1B261F8C-637C-534F-9C3F-8E1B7554E6EE}" destId="{AE6DD3A0-DFD8-2E46-8EB9-418BB79C1387}" srcOrd="0" destOrd="0" parTransId="{7CD3FEEB-69EF-814E-8273-8C7B88B0D776}" sibTransId="{EED0798D-6043-BB4F-87C9-D8CA90D771A5}"/>
    <dgm:cxn modelId="{C1FC3178-1DCE-0343-A9A9-4584DEDAA253}" type="presOf" srcId="{CE09678F-6F48-824D-BEDD-84D78FD8783E}" destId="{599AF0CA-9D83-470C-B296-4B4B6AB6BF6D}" srcOrd="0" destOrd="0" presId="urn:microsoft.com/office/officeart/2018/5/layout/CenteredIconLabelDescriptionList"/>
    <dgm:cxn modelId="{3F6C5F7B-4FC6-1943-B73D-CEF24E7B853A}" srcId="{C6C7404A-05C4-A94A-A3AB-5AE0ADD5093A}" destId="{CE09678F-6F48-824D-BEDD-84D78FD8783E}" srcOrd="2" destOrd="0" parTransId="{ABB3139D-D6C1-F542-B4CF-F4B94EC719C4}" sibTransId="{3137C4FB-BDC2-5041-B4B1-A5B9B9A03BC3}"/>
    <dgm:cxn modelId="{9E19B48D-4B15-644E-97F8-7DB60BF639A8}" srcId="{1B261F8C-637C-534F-9C3F-8E1B7554E6EE}" destId="{6E4F1A03-1467-E945-9ABA-F8F555BE35A9}" srcOrd="1" destOrd="0" parTransId="{12B80711-0979-0642-A889-F240E7B81920}" sibTransId="{C30FED59-F10C-B543-A4E2-947E7002CB0F}"/>
    <dgm:cxn modelId="{8E0E6A98-A09E-564E-BAED-61F2648D7CD2}" type="presOf" srcId="{C6C7404A-05C4-A94A-A3AB-5AE0ADD5093A}" destId="{BCC6F1A4-39EE-4864-A306-301309FE076A}" srcOrd="0" destOrd="0" presId="urn:microsoft.com/office/officeart/2018/5/layout/CenteredIconLabelDescriptionList"/>
    <dgm:cxn modelId="{422F809F-4A1B-D34D-874E-48ECA496ED5A}" type="presOf" srcId="{AE6DD3A0-DFD8-2E46-8EB9-418BB79C1387}" destId="{AD65986E-08BC-4144-A75F-2E645ECB1D1A}" srcOrd="0" destOrd="0" presId="urn:microsoft.com/office/officeart/2018/5/layout/CenteredIconLabelDescriptionList"/>
    <dgm:cxn modelId="{FCA9CEA3-1208-8243-A661-64552110382B}" srcId="{1B8761BC-6548-9847-AB71-2737B9E3A64A}" destId="{D6A80408-800B-6148-9F6C-3C22C1CE29E0}" srcOrd="1" destOrd="0" parTransId="{8F4303D1-3621-344D-848A-AB2DEF2F551C}" sibTransId="{6CA15AC2-9E47-EE45-930E-148715076098}"/>
    <dgm:cxn modelId="{2210BFC3-61C2-144F-9C65-AA6F00D845AE}" srcId="{CE09678F-6F48-824D-BEDD-84D78FD8783E}" destId="{B63E33A5-0FBA-AF43-B6FE-E40C3B6346D0}" srcOrd="1" destOrd="0" parTransId="{EF77C829-8D30-CA41-AF51-D2FDBC82EE66}" sibTransId="{523F1C0A-3843-4046-988E-5878A5DC5ECE}"/>
    <dgm:cxn modelId="{BC2488C7-E331-9D40-AE13-15BFAE520738}" type="presOf" srcId="{1B8761BC-6548-9847-AB71-2737B9E3A64A}" destId="{DC0770FE-D9DE-4F3C-84B2-CD24B396DC3C}" srcOrd="0" destOrd="0" presId="urn:microsoft.com/office/officeart/2018/5/layout/CenteredIconLabelDescriptionList"/>
    <dgm:cxn modelId="{9CD513CE-56DC-0A4C-8D8C-930A0FE0EE71}" srcId="{1B261F8C-637C-534F-9C3F-8E1B7554E6EE}" destId="{9EBA1A9F-3AE0-E94C-BE48-5DB449C83C9B}" srcOrd="2" destOrd="0" parTransId="{C592529E-296B-504A-8D40-4EEF8C2DC1D8}" sibTransId="{A5749ED7-AB28-684C-B7CA-7231E9D94AD7}"/>
    <dgm:cxn modelId="{1DAEFFD5-95ED-E246-9B1D-DDE10ECF066E}" type="presOf" srcId="{B63E33A5-0FBA-AF43-B6FE-E40C3B6346D0}" destId="{A6C7B1DA-77FB-4145-A667-5E69C2FE193C}" srcOrd="0" destOrd="1" presId="urn:microsoft.com/office/officeart/2018/5/layout/CenteredIconLabelDescriptionList"/>
    <dgm:cxn modelId="{91CC30D8-F9DF-2748-BA1C-727D3CB14692}" srcId="{CE09678F-6F48-824D-BEDD-84D78FD8783E}" destId="{94C45F8F-B6E3-5044-97CC-C32CB04E5322}" srcOrd="0" destOrd="0" parTransId="{09AC8E4C-0734-9440-907E-68C2442E6E44}" sibTransId="{A02A5D6B-5EA7-2249-A037-75C7C7B7E02B}"/>
    <dgm:cxn modelId="{8C44E7DA-9860-8046-9E3C-865CA3CA0931}" srcId="{1B8761BC-6548-9847-AB71-2737B9E3A64A}" destId="{E02E2716-902B-CB40-9779-5E97F3F446B1}" srcOrd="0" destOrd="0" parTransId="{C32D0B42-EABB-1B4C-8C94-C640630D7F8D}" sibTransId="{502C0306-06EC-8348-BB00-230CDA6ABEDC}"/>
    <dgm:cxn modelId="{F7EC8F57-ED42-CF40-B44A-6A119BAF04C6}" type="presParOf" srcId="{BCC6F1A4-39EE-4864-A306-301309FE076A}" destId="{6AEBD854-3F06-445A-8C02-5ABE490135E2}" srcOrd="0" destOrd="0" presId="urn:microsoft.com/office/officeart/2018/5/layout/CenteredIconLabelDescriptionList"/>
    <dgm:cxn modelId="{41D19807-E0DA-F143-AA65-0371405BDAF6}" type="presParOf" srcId="{6AEBD854-3F06-445A-8C02-5ABE490135E2}" destId="{A60F573F-6B03-463D-94E0-EABEE2C0AB9C}" srcOrd="0" destOrd="0" presId="urn:microsoft.com/office/officeart/2018/5/layout/CenteredIconLabelDescriptionList"/>
    <dgm:cxn modelId="{69C89C42-661D-C148-98F3-A9A7EC9F62CB}" type="presParOf" srcId="{6AEBD854-3F06-445A-8C02-5ABE490135E2}" destId="{160523EB-1CCD-4607-97C5-2FB8964F1B1A}" srcOrd="1" destOrd="0" presId="urn:microsoft.com/office/officeart/2018/5/layout/CenteredIconLabelDescriptionList"/>
    <dgm:cxn modelId="{F164D8F9-BB19-F944-8977-9657D9C0B7FE}" type="presParOf" srcId="{6AEBD854-3F06-445A-8C02-5ABE490135E2}" destId="{DC0770FE-D9DE-4F3C-84B2-CD24B396DC3C}" srcOrd="2" destOrd="0" presId="urn:microsoft.com/office/officeart/2018/5/layout/CenteredIconLabelDescriptionList"/>
    <dgm:cxn modelId="{72602220-EF57-1841-BE0C-59188063A0DF}" type="presParOf" srcId="{6AEBD854-3F06-445A-8C02-5ABE490135E2}" destId="{FD17D29A-E088-4814-8066-A2238BD80800}" srcOrd="3" destOrd="0" presId="urn:microsoft.com/office/officeart/2018/5/layout/CenteredIconLabelDescriptionList"/>
    <dgm:cxn modelId="{4E6D62BA-1432-D54D-822A-566C4F3B8B21}" type="presParOf" srcId="{6AEBD854-3F06-445A-8C02-5ABE490135E2}" destId="{0F659FFD-27C7-4E8A-9ACD-2D81B53F2D47}" srcOrd="4" destOrd="0" presId="urn:microsoft.com/office/officeart/2018/5/layout/CenteredIconLabelDescriptionList"/>
    <dgm:cxn modelId="{A3C64B27-2716-6B4E-B218-D85DF494A20F}" type="presParOf" srcId="{BCC6F1A4-39EE-4864-A306-301309FE076A}" destId="{3CEB660E-8A5C-404D-A26C-B9ABEF73B27F}" srcOrd="1" destOrd="0" presId="urn:microsoft.com/office/officeart/2018/5/layout/CenteredIconLabelDescriptionList"/>
    <dgm:cxn modelId="{29EDA182-5C49-7E41-BE3A-97E299DDF58B}" type="presParOf" srcId="{BCC6F1A4-39EE-4864-A306-301309FE076A}" destId="{40847B18-BB44-4066-9417-4823ACDFD821}" srcOrd="2" destOrd="0" presId="urn:microsoft.com/office/officeart/2018/5/layout/CenteredIconLabelDescriptionList"/>
    <dgm:cxn modelId="{2E9C3896-E198-C94F-8104-E76BC55BBE24}" type="presParOf" srcId="{40847B18-BB44-4066-9417-4823ACDFD821}" destId="{4068BBC3-670A-43EE-AED8-040FAF4DE0CF}" srcOrd="0" destOrd="0" presId="urn:microsoft.com/office/officeart/2018/5/layout/CenteredIconLabelDescriptionList"/>
    <dgm:cxn modelId="{0A00341E-E3CC-E34B-92EA-F3ABFDD24616}" type="presParOf" srcId="{40847B18-BB44-4066-9417-4823ACDFD821}" destId="{C78A1976-55F9-49EC-A900-519E3E365BDC}" srcOrd="1" destOrd="0" presId="urn:microsoft.com/office/officeart/2018/5/layout/CenteredIconLabelDescriptionList"/>
    <dgm:cxn modelId="{1CA76175-4B53-AF42-9D9C-01D84EB5FDD6}" type="presParOf" srcId="{40847B18-BB44-4066-9417-4823ACDFD821}" destId="{F51D754D-E22E-437D-8312-CAB9C2CEB2BE}" srcOrd="2" destOrd="0" presId="urn:microsoft.com/office/officeart/2018/5/layout/CenteredIconLabelDescriptionList"/>
    <dgm:cxn modelId="{A05B9BC8-C593-FC42-A531-B3936C2FD98E}" type="presParOf" srcId="{40847B18-BB44-4066-9417-4823ACDFD821}" destId="{BF9CFE61-3957-4342-8271-026E29CF5033}" srcOrd="3" destOrd="0" presId="urn:microsoft.com/office/officeart/2018/5/layout/CenteredIconLabelDescriptionList"/>
    <dgm:cxn modelId="{78AA45D0-AF58-D644-8358-1939D0683536}" type="presParOf" srcId="{40847B18-BB44-4066-9417-4823ACDFD821}" destId="{AD65986E-08BC-4144-A75F-2E645ECB1D1A}" srcOrd="4" destOrd="0" presId="urn:microsoft.com/office/officeart/2018/5/layout/CenteredIconLabelDescriptionList"/>
    <dgm:cxn modelId="{A0319D0E-5491-2F42-8B3D-A85D00711A20}" type="presParOf" srcId="{BCC6F1A4-39EE-4864-A306-301309FE076A}" destId="{B031F9B6-CB7E-4EB5-986D-7DC17AEBBAAF}" srcOrd="3" destOrd="0" presId="urn:microsoft.com/office/officeart/2018/5/layout/CenteredIconLabelDescriptionList"/>
    <dgm:cxn modelId="{733273D0-C333-D24A-99C7-F1A1B28F44FC}" type="presParOf" srcId="{BCC6F1A4-39EE-4864-A306-301309FE076A}" destId="{89BBF271-780D-4E06-897C-EED079E05B92}" srcOrd="4" destOrd="0" presId="urn:microsoft.com/office/officeart/2018/5/layout/CenteredIconLabelDescriptionList"/>
    <dgm:cxn modelId="{610838C4-C024-F54F-A44D-412F4C802C63}" type="presParOf" srcId="{89BBF271-780D-4E06-897C-EED079E05B92}" destId="{725F3D32-102A-4A90-902A-65AE9DA7ADC8}" srcOrd="0" destOrd="0" presId="urn:microsoft.com/office/officeart/2018/5/layout/CenteredIconLabelDescriptionList"/>
    <dgm:cxn modelId="{2B15CA48-6BDA-CD48-9F7F-6F2B0511B042}" type="presParOf" srcId="{89BBF271-780D-4E06-897C-EED079E05B92}" destId="{EA115661-3D85-41AC-8854-09B7E62BE552}" srcOrd="1" destOrd="0" presId="urn:microsoft.com/office/officeart/2018/5/layout/CenteredIconLabelDescriptionList"/>
    <dgm:cxn modelId="{6BE708EF-F448-E141-94B6-454EC9E3F246}" type="presParOf" srcId="{89BBF271-780D-4E06-897C-EED079E05B92}" destId="{599AF0CA-9D83-470C-B296-4B4B6AB6BF6D}" srcOrd="2" destOrd="0" presId="urn:microsoft.com/office/officeart/2018/5/layout/CenteredIconLabelDescriptionList"/>
    <dgm:cxn modelId="{36583097-431C-844D-8404-C14399C9F6F1}" type="presParOf" srcId="{89BBF271-780D-4E06-897C-EED079E05B92}" destId="{A8D95FA3-5F9B-4C9C-88FD-1817736BEB0A}" srcOrd="3" destOrd="0" presId="urn:microsoft.com/office/officeart/2018/5/layout/CenteredIconLabelDescriptionList"/>
    <dgm:cxn modelId="{C5CE805F-59EB-9B4C-AF42-C3EDF7DAEC11}" type="presParOf" srcId="{89BBF271-780D-4E06-897C-EED079E05B92}" destId="{A6C7B1DA-77FB-4145-A667-5E69C2FE193C}"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876EA0-D322-D24D-BD38-B9224304FF12}" type="doc">
      <dgm:prSet loTypeId="urn:microsoft.com/office/officeart/2005/8/layout/vList3" loCatId="process" qsTypeId="urn:microsoft.com/office/officeart/2005/8/quickstyle/simple1" qsCatId="simple" csTypeId="urn:microsoft.com/office/officeart/2005/8/colors/accent1_2" csCatId="accent1" phldr="1"/>
      <dgm:spPr/>
      <dgm:t>
        <a:bodyPr/>
        <a:lstStyle/>
        <a:p>
          <a:endParaRPr lang="ru-RU"/>
        </a:p>
      </dgm:t>
    </dgm:pt>
    <dgm:pt modelId="{B974C651-06CB-9C44-9DC8-B19F54046EB8}">
      <dgm:prSet/>
      <dgm:spPr/>
      <dgm:t>
        <a:bodyPr/>
        <a:lstStyle/>
        <a:p>
          <a:r>
            <a:rPr lang="en-US"/>
            <a:t>No significant difference in financial performance</a:t>
          </a:r>
          <a:endParaRPr lang="ru-RU"/>
        </a:p>
      </dgm:t>
    </dgm:pt>
    <dgm:pt modelId="{A7C1BDA6-9A71-4547-8D55-FA0B08F8871E}" type="parTrans" cxnId="{747F9789-FB8D-8E40-9C94-DA5E0A50FFC0}">
      <dgm:prSet/>
      <dgm:spPr/>
      <dgm:t>
        <a:bodyPr/>
        <a:lstStyle/>
        <a:p>
          <a:endParaRPr lang="ru-RU"/>
        </a:p>
      </dgm:t>
    </dgm:pt>
    <dgm:pt modelId="{131463B3-6067-4C40-920F-2B2D8C90B0C1}" type="sibTrans" cxnId="{747F9789-FB8D-8E40-9C94-DA5E0A50FFC0}">
      <dgm:prSet/>
      <dgm:spPr/>
      <dgm:t>
        <a:bodyPr/>
        <a:lstStyle/>
        <a:p>
          <a:endParaRPr lang="ru-RU"/>
        </a:p>
      </dgm:t>
    </dgm:pt>
    <dgm:pt modelId="{78CE4A9E-FC89-4340-97AC-AF09AC05DA8E}">
      <dgm:prSet/>
      <dgm:spPr/>
      <dgm:t>
        <a:bodyPr/>
        <a:lstStyle/>
        <a:p>
          <a:r>
            <a:rPr lang="en-US"/>
            <a:t>Concentration of strong banks in Western Europe</a:t>
          </a:r>
          <a:endParaRPr lang="ru-RU"/>
        </a:p>
      </dgm:t>
    </dgm:pt>
    <dgm:pt modelId="{9C8D4866-EF1D-C140-A198-6601C9760952}" type="parTrans" cxnId="{DE39D59E-BBEC-C041-9EEC-B9A3CB5E20DB}">
      <dgm:prSet/>
      <dgm:spPr/>
      <dgm:t>
        <a:bodyPr/>
        <a:lstStyle/>
        <a:p>
          <a:endParaRPr lang="ru-RU"/>
        </a:p>
      </dgm:t>
    </dgm:pt>
    <dgm:pt modelId="{663BA591-A1BC-7F4A-BE7B-A13DFA17E28D}" type="sibTrans" cxnId="{DE39D59E-BBEC-C041-9EEC-B9A3CB5E20DB}">
      <dgm:prSet/>
      <dgm:spPr/>
      <dgm:t>
        <a:bodyPr/>
        <a:lstStyle/>
        <a:p>
          <a:endParaRPr lang="ru-RU"/>
        </a:p>
      </dgm:t>
    </dgm:pt>
    <dgm:pt modelId="{554AD6A1-B56B-A940-96C8-AABCF200CC24}">
      <dgm:prSet/>
      <dgm:spPr/>
      <dgm:t>
        <a:bodyPr/>
        <a:lstStyle/>
        <a:p>
          <a:r>
            <a:rPr lang="en-US"/>
            <a:t>The adoption of ESG policies may be driven by a desire other than firms' desire to improve their financial position.</a:t>
          </a:r>
          <a:endParaRPr lang="ru-RU"/>
        </a:p>
      </dgm:t>
    </dgm:pt>
    <dgm:pt modelId="{52815033-2E8E-844C-ABA8-8D19960DA0C2}" type="parTrans" cxnId="{28E691D7-57B4-AB4C-B826-06470EE08EDA}">
      <dgm:prSet/>
      <dgm:spPr/>
      <dgm:t>
        <a:bodyPr/>
        <a:lstStyle/>
        <a:p>
          <a:endParaRPr lang="ru-RU"/>
        </a:p>
      </dgm:t>
    </dgm:pt>
    <dgm:pt modelId="{29BD5483-E616-6E40-809D-2DB40F4A15C0}" type="sibTrans" cxnId="{28E691D7-57B4-AB4C-B826-06470EE08EDA}">
      <dgm:prSet/>
      <dgm:spPr/>
      <dgm:t>
        <a:bodyPr/>
        <a:lstStyle/>
        <a:p>
          <a:endParaRPr lang="ru-RU"/>
        </a:p>
      </dgm:t>
    </dgm:pt>
    <dgm:pt modelId="{F7B57585-62FC-A441-BD30-37C127A4353F}" type="pres">
      <dgm:prSet presAssocID="{C9876EA0-D322-D24D-BD38-B9224304FF12}" presName="linearFlow" presStyleCnt="0">
        <dgm:presLayoutVars>
          <dgm:dir/>
          <dgm:resizeHandles val="exact"/>
        </dgm:presLayoutVars>
      </dgm:prSet>
      <dgm:spPr/>
    </dgm:pt>
    <dgm:pt modelId="{54A99924-86BC-4141-88C1-D3A728CBA75A}" type="pres">
      <dgm:prSet presAssocID="{B974C651-06CB-9C44-9DC8-B19F54046EB8}" presName="composite" presStyleCnt="0"/>
      <dgm:spPr/>
    </dgm:pt>
    <dgm:pt modelId="{0D0CC0FA-432D-184F-99BB-A16E236A5852}" type="pres">
      <dgm:prSet presAssocID="{B974C651-06CB-9C44-9DC8-B19F54046EB8}" presName="imgShp" presStyleLbl="fgImgPlace1" presStyleIdx="0" presStyleCnt="3"/>
      <dgm:spPr/>
    </dgm:pt>
    <dgm:pt modelId="{81D2428B-3FB4-AE42-B9DD-4E10A1B25F55}" type="pres">
      <dgm:prSet presAssocID="{B974C651-06CB-9C44-9DC8-B19F54046EB8}" presName="txShp" presStyleLbl="node1" presStyleIdx="0" presStyleCnt="3">
        <dgm:presLayoutVars>
          <dgm:bulletEnabled val="1"/>
        </dgm:presLayoutVars>
      </dgm:prSet>
      <dgm:spPr/>
    </dgm:pt>
    <dgm:pt modelId="{7F024E4E-71F4-1449-9DEF-1B4BC3742AA1}" type="pres">
      <dgm:prSet presAssocID="{131463B3-6067-4C40-920F-2B2D8C90B0C1}" presName="spacing" presStyleCnt="0"/>
      <dgm:spPr/>
    </dgm:pt>
    <dgm:pt modelId="{20ED4105-B658-7645-84B4-A08160C59CDB}" type="pres">
      <dgm:prSet presAssocID="{78CE4A9E-FC89-4340-97AC-AF09AC05DA8E}" presName="composite" presStyleCnt="0"/>
      <dgm:spPr/>
    </dgm:pt>
    <dgm:pt modelId="{8259BFB0-8E6E-0E4D-A2CB-E9C7A05DF3CB}" type="pres">
      <dgm:prSet presAssocID="{78CE4A9E-FC89-4340-97AC-AF09AC05DA8E}" presName="imgShp" presStyleLbl="fgImgPlace1" presStyleIdx="1" presStyleCnt="3"/>
      <dgm:spPr/>
    </dgm:pt>
    <dgm:pt modelId="{59A3E8C6-A59E-EC49-8EBA-D1F36374F024}" type="pres">
      <dgm:prSet presAssocID="{78CE4A9E-FC89-4340-97AC-AF09AC05DA8E}" presName="txShp" presStyleLbl="node1" presStyleIdx="1" presStyleCnt="3">
        <dgm:presLayoutVars>
          <dgm:bulletEnabled val="1"/>
        </dgm:presLayoutVars>
      </dgm:prSet>
      <dgm:spPr/>
    </dgm:pt>
    <dgm:pt modelId="{38EEDA34-1959-144F-AB3F-CF6FBDC52A96}" type="pres">
      <dgm:prSet presAssocID="{663BA591-A1BC-7F4A-BE7B-A13DFA17E28D}" presName="spacing" presStyleCnt="0"/>
      <dgm:spPr/>
    </dgm:pt>
    <dgm:pt modelId="{E4F42A2C-07CE-274D-93AA-D64475E21F12}" type="pres">
      <dgm:prSet presAssocID="{554AD6A1-B56B-A940-96C8-AABCF200CC24}" presName="composite" presStyleCnt="0"/>
      <dgm:spPr/>
    </dgm:pt>
    <dgm:pt modelId="{47467898-0B81-154D-B75E-A2EACE9F2645}" type="pres">
      <dgm:prSet presAssocID="{554AD6A1-B56B-A940-96C8-AABCF200CC24}" presName="imgShp" presStyleLbl="fgImgPlace1" presStyleIdx="2" presStyleCnt="3"/>
      <dgm:spPr/>
    </dgm:pt>
    <dgm:pt modelId="{43B59E83-D0F7-034D-A0CB-BA6B7D8BEB0B}" type="pres">
      <dgm:prSet presAssocID="{554AD6A1-B56B-A940-96C8-AABCF200CC24}" presName="txShp" presStyleLbl="node1" presStyleIdx="2" presStyleCnt="3">
        <dgm:presLayoutVars>
          <dgm:bulletEnabled val="1"/>
        </dgm:presLayoutVars>
      </dgm:prSet>
      <dgm:spPr/>
    </dgm:pt>
  </dgm:ptLst>
  <dgm:cxnLst>
    <dgm:cxn modelId="{60D5A061-6A85-774A-8F14-936F4FE1C26E}" type="presOf" srcId="{554AD6A1-B56B-A940-96C8-AABCF200CC24}" destId="{43B59E83-D0F7-034D-A0CB-BA6B7D8BEB0B}" srcOrd="0" destOrd="0" presId="urn:microsoft.com/office/officeart/2005/8/layout/vList3"/>
    <dgm:cxn modelId="{DAC86D64-7E06-004A-94F8-6CF508981E1A}" type="presOf" srcId="{C9876EA0-D322-D24D-BD38-B9224304FF12}" destId="{F7B57585-62FC-A441-BD30-37C127A4353F}" srcOrd="0" destOrd="0" presId="urn:microsoft.com/office/officeart/2005/8/layout/vList3"/>
    <dgm:cxn modelId="{747F9789-FB8D-8E40-9C94-DA5E0A50FFC0}" srcId="{C9876EA0-D322-D24D-BD38-B9224304FF12}" destId="{B974C651-06CB-9C44-9DC8-B19F54046EB8}" srcOrd="0" destOrd="0" parTransId="{A7C1BDA6-9A71-4547-8D55-FA0B08F8871E}" sibTransId="{131463B3-6067-4C40-920F-2B2D8C90B0C1}"/>
    <dgm:cxn modelId="{DE39D59E-BBEC-C041-9EEC-B9A3CB5E20DB}" srcId="{C9876EA0-D322-D24D-BD38-B9224304FF12}" destId="{78CE4A9E-FC89-4340-97AC-AF09AC05DA8E}" srcOrd="1" destOrd="0" parTransId="{9C8D4866-EF1D-C140-A198-6601C9760952}" sibTransId="{663BA591-A1BC-7F4A-BE7B-A13DFA17E28D}"/>
    <dgm:cxn modelId="{579BD2A6-E99C-D149-A4D4-3D41777BC9FE}" type="presOf" srcId="{78CE4A9E-FC89-4340-97AC-AF09AC05DA8E}" destId="{59A3E8C6-A59E-EC49-8EBA-D1F36374F024}" srcOrd="0" destOrd="0" presId="urn:microsoft.com/office/officeart/2005/8/layout/vList3"/>
    <dgm:cxn modelId="{2E4D90A9-8F04-D14B-8D59-CAA88DFAB72A}" type="presOf" srcId="{B974C651-06CB-9C44-9DC8-B19F54046EB8}" destId="{81D2428B-3FB4-AE42-B9DD-4E10A1B25F55}" srcOrd="0" destOrd="0" presId="urn:microsoft.com/office/officeart/2005/8/layout/vList3"/>
    <dgm:cxn modelId="{28E691D7-57B4-AB4C-B826-06470EE08EDA}" srcId="{C9876EA0-D322-D24D-BD38-B9224304FF12}" destId="{554AD6A1-B56B-A940-96C8-AABCF200CC24}" srcOrd="2" destOrd="0" parTransId="{52815033-2E8E-844C-ABA8-8D19960DA0C2}" sibTransId="{29BD5483-E616-6E40-809D-2DB40F4A15C0}"/>
    <dgm:cxn modelId="{17558DB5-2F8B-C549-B3CB-A8675D02EE0A}" type="presParOf" srcId="{F7B57585-62FC-A441-BD30-37C127A4353F}" destId="{54A99924-86BC-4141-88C1-D3A728CBA75A}" srcOrd="0" destOrd="0" presId="urn:microsoft.com/office/officeart/2005/8/layout/vList3"/>
    <dgm:cxn modelId="{2DA09271-B782-EC4A-A8F8-7BAA80D37155}" type="presParOf" srcId="{54A99924-86BC-4141-88C1-D3A728CBA75A}" destId="{0D0CC0FA-432D-184F-99BB-A16E236A5852}" srcOrd="0" destOrd="0" presId="urn:microsoft.com/office/officeart/2005/8/layout/vList3"/>
    <dgm:cxn modelId="{02E1094E-9DE4-964A-823F-4EAB01FB5025}" type="presParOf" srcId="{54A99924-86BC-4141-88C1-D3A728CBA75A}" destId="{81D2428B-3FB4-AE42-B9DD-4E10A1B25F55}" srcOrd="1" destOrd="0" presId="urn:microsoft.com/office/officeart/2005/8/layout/vList3"/>
    <dgm:cxn modelId="{982EEB80-1B3E-A846-8AF7-5BD2124841A8}" type="presParOf" srcId="{F7B57585-62FC-A441-BD30-37C127A4353F}" destId="{7F024E4E-71F4-1449-9DEF-1B4BC3742AA1}" srcOrd="1" destOrd="0" presId="urn:microsoft.com/office/officeart/2005/8/layout/vList3"/>
    <dgm:cxn modelId="{77D2FBC5-51C5-E14C-BEA0-C168BF3BF819}" type="presParOf" srcId="{F7B57585-62FC-A441-BD30-37C127A4353F}" destId="{20ED4105-B658-7645-84B4-A08160C59CDB}" srcOrd="2" destOrd="0" presId="urn:microsoft.com/office/officeart/2005/8/layout/vList3"/>
    <dgm:cxn modelId="{6768C64D-EF5D-C14D-9E91-4ED2B54A70E5}" type="presParOf" srcId="{20ED4105-B658-7645-84B4-A08160C59CDB}" destId="{8259BFB0-8E6E-0E4D-A2CB-E9C7A05DF3CB}" srcOrd="0" destOrd="0" presId="urn:microsoft.com/office/officeart/2005/8/layout/vList3"/>
    <dgm:cxn modelId="{391A7CCD-4DF3-674D-94DA-A061D40AE4E8}" type="presParOf" srcId="{20ED4105-B658-7645-84B4-A08160C59CDB}" destId="{59A3E8C6-A59E-EC49-8EBA-D1F36374F024}" srcOrd="1" destOrd="0" presId="urn:microsoft.com/office/officeart/2005/8/layout/vList3"/>
    <dgm:cxn modelId="{9A498077-AA48-8442-8281-5E3638EE34E4}" type="presParOf" srcId="{F7B57585-62FC-A441-BD30-37C127A4353F}" destId="{38EEDA34-1959-144F-AB3F-CF6FBDC52A96}" srcOrd="3" destOrd="0" presId="urn:microsoft.com/office/officeart/2005/8/layout/vList3"/>
    <dgm:cxn modelId="{E4F3C561-26DF-BC4E-8C6D-696FEA929FC7}" type="presParOf" srcId="{F7B57585-62FC-A441-BD30-37C127A4353F}" destId="{E4F42A2C-07CE-274D-93AA-D64475E21F12}" srcOrd="4" destOrd="0" presId="urn:microsoft.com/office/officeart/2005/8/layout/vList3"/>
    <dgm:cxn modelId="{D74C7F6C-9EDC-7F4F-A16C-AA1CED9D21ED}" type="presParOf" srcId="{E4F42A2C-07CE-274D-93AA-D64475E21F12}" destId="{47467898-0B81-154D-B75E-A2EACE9F2645}" srcOrd="0" destOrd="0" presId="urn:microsoft.com/office/officeart/2005/8/layout/vList3"/>
    <dgm:cxn modelId="{9287CDA3-ACFD-1A42-A353-789BAF89925D}" type="presParOf" srcId="{E4F42A2C-07CE-274D-93AA-D64475E21F12}" destId="{43B59E83-D0F7-034D-A0CB-BA6B7D8BEB0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1C13A-9C76-4DA8-8DE5-8F3E5FE16453}">
      <dsp:nvSpPr>
        <dsp:cNvPr id="0" name=""/>
        <dsp:cNvSpPr/>
      </dsp:nvSpPr>
      <dsp:spPr>
        <a:xfrm>
          <a:off x="311379" y="1142964"/>
          <a:ext cx="969328" cy="96932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67079F-356B-49E4-BAE4-2DB68AEA8150}">
      <dsp:nvSpPr>
        <dsp:cNvPr id="0" name=""/>
        <dsp:cNvSpPr/>
      </dsp:nvSpPr>
      <dsp:spPr>
        <a:xfrm>
          <a:off x="517957" y="1349543"/>
          <a:ext cx="556171" cy="5561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841DE6-6443-444C-B913-D6EB044C7637}">
      <dsp:nvSpPr>
        <dsp:cNvPr id="0" name=""/>
        <dsp:cNvSpPr/>
      </dsp:nvSpPr>
      <dsp:spPr>
        <a:xfrm>
          <a:off x="1512"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i="1" kern="1200"/>
            <a:t>Theoretical framework</a:t>
          </a:r>
          <a:endParaRPr lang="en-US" sz="1900" kern="1200"/>
        </a:p>
      </dsp:txBody>
      <dsp:txXfrm>
        <a:off x="1512" y="2414215"/>
        <a:ext cx="1589062" cy="635625"/>
      </dsp:txXfrm>
    </dsp:sp>
    <dsp:sp modelId="{4BC7FD1C-0689-43EA-80F7-CE469C068E34}">
      <dsp:nvSpPr>
        <dsp:cNvPr id="0" name=""/>
        <dsp:cNvSpPr/>
      </dsp:nvSpPr>
      <dsp:spPr>
        <a:xfrm>
          <a:off x="2178527" y="1142964"/>
          <a:ext cx="969328" cy="96932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83FB9C-9EDC-40CB-8EAE-2D824BFC3478}">
      <dsp:nvSpPr>
        <dsp:cNvPr id="0" name=""/>
        <dsp:cNvSpPr/>
      </dsp:nvSpPr>
      <dsp:spPr>
        <a:xfrm>
          <a:off x="2385105" y="1349543"/>
          <a:ext cx="556171" cy="5561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BA07E6-FCEF-4E93-9AD4-421DF96C8365}">
      <dsp:nvSpPr>
        <dsp:cNvPr id="0" name=""/>
        <dsp:cNvSpPr/>
      </dsp:nvSpPr>
      <dsp:spPr>
        <a:xfrm>
          <a:off x="1868660"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i="1" kern="1200"/>
            <a:t>Methodology</a:t>
          </a:r>
          <a:endParaRPr lang="en-US" sz="1900" kern="1200"/>
        </a:p>
      </dsp:txBody>
      <dsp:txXfrm>
        <a:off x="1868660" y="2414215"/>
        <a:ext cx="1589062" cy="635625"/>
      </dsp:txXfrm>
    </dsp:sp>
    <dsp:sp modelId="{56E4FE6C-AF47-4B67-8CD9-09BA4E65CCFB}">
      <dsp:nvSpPr>
        <dsp:cNvPr id="0" name=""/>
        <dsp:cNvSpPr/>
      </dsp:nvSpPr>
      <dsp:spPr>
        <a:xfrm>
          <a:off x="4045676" y="1142964"/>
          <a:ext cx="969328" cy="96932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624A90-E278-4311-9EDD-3C61743B2B6E}">
      <dsp:nvSpPr>
        <dsp:cNvPr id="0" name=""/>
        <dsp:cNvSpPr/>
      </dsp:nvSpPr>
      <dsp:spPr>
        <a:xfrm>
          <a:off x="4252254" y="1349543"/>
          <a:ext cx="556171" cy="5561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66D4F8-CBE4-4196-993A-DF27078FCBAD}">
      <dsp:nvSpPr>
        <dsp:cNvPr id="0" name=""/>
        <dsp:cNvSpPr/>
      </dsp:nvSpPr>
      <dsp:spPr>
        <a:xfrm>
          <a:off x="3735809"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i="1" kern="1200"/>
            <a:t>Literature review</a:t>
          </a:r>
          <a:endParaRPr lang="en-US" sz="1900" kern="1200"/>
        </a:p>
      </dsp:txBody>
      <dsp:txXfrm>
        <a:off x="3735809" y="2414215"/>
        <a:ext cx="1589062" cy="635625"/>
      </dsp:txXfrm>
    </dsp:sp>
    <dsp:sp modelId="{8313316D-3606-4006-8C62-D0D2014208E1}">
      <dsp:nvSpPr>
        <dsp:cNvPr id="0" name=""/>
        <dsp:cNvSpPr/>
      </dsp:nvSpPr>
      <dsp:spPr>
        <a:xfrm>
          <a:off x="5912824" y="1142964"/>
          <a:ext cx="969328" cy="96932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E34653-BFC4-47B9-AED9-8F4475F2CE7E}">
      <dsp:nvSpPr>
        <dsp:cNvPr id="0" name=""/>
        <dsp:cNvSpPr/>
      </dsp:nvSpPr>
      <dsp:spPr>
        <a:xfrm>
          <a:off x="6119402" y="1349543"/>
          <a:ext cx="556171" cy="5561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D6FF0E-6374-4739-8FC9-876A9E5E6DD6}">
      <dsp:nvSpPr>
        <dsp:cNvPr id="0" name=""/>
        <dsp:cNvSpPr/>
      </dsp:nvSpPr>
      <dsp:spPr>
        <a:xfrm>
          <a:off x="5602957"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i="1" kern="1200"/>
            <a:t>Data Analysis</a:t>
          </a:r>
          <a:endParaRPr lang="en-US" sz="1900" kern="1200"/>
        </a:p>
      </dsp:txBody>
      <dsp:txXfrm>
        <a:off x="5602957" y="2414215"/>
        <a:ext cx="1589062" cy="635625"/>
      </dsp:txXfrm>
    </dsp:sp>
    <dsp:sp modelId="{DB5D1855-5F77-4CD4-91A8-9E4D288A5C94}">
      <dsp:nvSpPr>
        <dsp:cNvPr id="0" name=""/>
        <dsp:cNvSpPr/>
      </dsp:nvSpPr>
      <dsp:spPr>
        <a:xfrm>
          <a:off x="7779973" y="1142964"/>
          <a:ext cx="969328" cy="96932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1D0F9E-21EE-474C-A5DD-F1B390872EEE}">
      <dsp:nvSpPr>
        <dsp:cNvPr id="0" name=""/>
        <dsp:cNvSpPr/>
      </dsp:nvSpPr>
      <dsp:spPr>
        <a:xfrm>
          <a:off x="7986551" y="1349543"/>
          <a:ext cx="556171" cy="5561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4C3CA6-5BAC-4787-B728-ACCC59E91A97}">
      <dsp:nvSpPr>
        <dsp:cNvPr id="0" name=""/>
        <dsp:cNvSpPr/>
      </dsp:nvSpPr>
      <dsp:spPr>
        <a:xfrm>
          <a:off x="7470105"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i="1" kern="1200"/>
            <a:t>Results</a:t>
          </a:r>
          <a:endParaRPr lang="en-US" sz="1900" kern="1200"/>
        </a:p>
      </dsp:txBody>
      <dsp:txXfrm>
        <a:off x="7470105" y="2414215"/>
        <a:ext cx="1589062" cy="635625"/>
      </dsp:txXfrm>
    </dsp:sp>
    <dsp:sp modelId="{8DEBD1F7-FFFE-45CC-8F4D-76A54A20F4E4}">
      <dsp:nvSpPr>
        <dsp:cNvPr id="0" name=""/>
        <dsp:cNvSpPr/>
      </dsp:nvSpPr>
      <dsp:spPr>
        <a:xfrm>
          <a:off x="9647121" y="1142964"/>
          <a:ext cx="969328" cy="96932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F55CCF-A5CE-4FD5-A4B1-3BA96607BC0B}">
      <dsp:nvSpPr>
        <dsp:cNvPr id="0" name=""/>
        <dsp:cNvSpPr/>
      </dsp:nvSpPr>
      <dsp:spPr>
        <a:xfrm>
          <a:off x="9853699" y="1349543"/>
          <a:ext cx="556171" cy="55617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8F06A4-D140-4E59-A073-DA68383FE23A}">
      <dsp:nvSpPr>
        <dsp:cNvPr id="0" name=""/>
        <dsp:cNvSpPr/>
      </dsp:nvSpPr>
      <dsp:spPr>
        <a:xfrm>
          <a:off x="9337254"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i="1" kern="1200" dirty="0"/>
            <a:t>References</a:t>
          </a:r>
          <a:endParaRPr lang="en-US" sz="1900" kern="1200" dirty="0"/>
        </a:p>
      </dsp:txBody>
      <dsp:txXfrm>
        <a:off x="9337254" y="2414215"/>
        <a:ext cx="1589062" cy="6356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0F573F-6B03-463D-94E0-EABEE2C0AB9C}">
      <dsp:nvSpPr>
        <dsp:cNvPr id="0" name=""/>
        <dsp:cNvSpPr/>
      </dsp:nvSpPr>
      <dsp:spPr>
        <a:xfrm>
          <a:off x="1065737" y="0"/>
          <a:ext cx="1140268" cy="9457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0770FE-D9DE-4F3C-84B2-CD24B396DC3C}">
      <dsp:nvSpPr>
        <dsp:cNvPr id="0" name=""/>
        <dsp:cNvSpPr/>
      </dsp:nvSpPr>
      <dsp:spPr>
        <a:xfrm>
          <a:off x="6916" y="1095278"/>
          <a:ext cx="3257909" cy="405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b="1" i="0" kern="1200"/>
            <a:t>Data Collection Process</a:t>
          </a:r>
          <a:endParaRPr lang="ru-RU" sz="2400" kern="1200"/>
        </a:p>
      </dsp:txBody>
      <dsp:txXfrm>
        <a:off x="6916" y="1095278"/>
        <a:ext cx="3257909" cy="405319"/>
      </dsp:txXfrm>
    </dsp:sp>
    <dsp:sp modelId="{0F659FFD-27C7-4E8A-9ACD-2D81B53F2D47}">
      <dsp:nvSpPr>
        <dsp:cNvPr id="0" name=""/>
        <dsp:cNvSpPr/>
      </dsp:nvSpPr>
      <dsp:spPr>
        <a:xfrm>
          <a:off x="6916" y="1570148"/>
          <a:ext cx="3257909" cy="2622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1" i="0" kern="1200"/>
            <a:t>I</a:t>
          </a:r>
          <a:r>
            <a:rPr lang="en-US" sz="1800" b="1" i="0" kern="1200"/>
            <a:t>nitial Screening</a:t>
          </a:r>
          <a:r>
            <a:rPr lang="en-US" sz="1700" b="0" i="0" kern="1200"/>
            <a:t>: Identification of European countries with available ESG data in Thomson Reuters.</a:t>
          </a:r>
          <a:endParaRPr lang="ru-RU" sz="1700" kern="1200"/>
        </a:p>
        <a:p>
          <a:pPr marL="0" lvl="0" indent="0" algn="l" defTabSz="800100">
            <a:lnSpc>
              <a:spcPct val="100000"/>
            </a:lnSpc>
            <a:spcBef>
              <a:spcPct val="0"/>
            </a:spcBef>
            <a:spcAft>
              <a:spcPct val="35000"/>
            </a:spcAft>
            <a:buNone/>
          </a:pPr>
          <a:r>
            <a:rPr lang="en-US" sz="1800" b="1" i="0" kern="1200"/>
            <a:t>Cross-Check for Completeness</a:t>
          </a:r>
          <a:r>
            <a:rPr lang="en-US" sz="1800" b="0" i="0" kern="1200"/>
            <a:t>:</a:t>
          </a:r>
          <a:r>
            <a:rPr lang="en-US" sz="1700" b="0" i="0" kern="1200"/>
            <a:t> Inclusion of all relevant countries, with Cyprus and Malta classified in Emerging Europe despite their absence in Reuters' categories.</a:t>
          </a:r>
          <a:endParaRPr lang="ru-RU" sz="1700" kern="1200"/>
        </a:p>
        <a:p>
          <a:pPr marL="0" lvl="0" indent="0" algn="l" defTabSz="755650">
            <a:lnSpc>
              <a:spcPct val="100000"/>
            </a:lnSpc>
            <a:spcBef>
              <a:spcPct val="0"/>
            </a:spcBef>
            <a:spcAft>
              <a:spcPct val="35000"/>
            </a:spcAft>
            <a:buNone/>
          </a:pPr>
          <a:r>
            <a:rPr lang="en-US" sz="1700" b="1" i="0" kern="1200"/>
            <a:t>Final Sample Selection</a:t>
          </a:r>
          <a:r>
            <a:rPr lang="en-US" sz="1700" b="0" i="0" kern="1200"/>
            <a:t>: Analysis of ESG scores in 108 banks (81 Developed, 27 Emerging Europe).</a:t>
          </a:r>
          <a:endParaRPr lang="ru-RU" sz="1700" kern="1200"/>
        </a:p>
      </dsp:txBody>
      <dsp:txXfrm>
        <a:off x="6916" y="1570148"/>
        <a:ext cx="3257909" cy="2622656"/>
      </dsp:txXfrm>
    </dsp:sp>
    <dsp:sp modelId="{4068BBC3-670A-43EE-AED8-040FAF4DE0CF}">
      <dsp:nvSpPr>
        <dsp:cNvPr id="0" name=""/>
        <dsp:cNvSpPr/>
      </dsp:nvSpPr>
      <dsp:spPr>
        <a:xfrm>
          <a:off x="4893780" y="0"/>
          <a:ext cx="1140268" cy="94574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10000" b="-10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1D754D-E22E-437D-8312-CAB9C2CEB2BE}">
      <dsp:nvSpPr>
        <dsp:cNvPr id="0" name=""/>
        <dsp:cNvSpPr/>
      </dsp:nvSpPr>
      <dsp:spPr>
        <a:xfrm>
          <a:off x="3834959" y="1095278"/>
          <a:ext cx="3257909" cy="405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b="1" i="0" kern="1200"/>
            <a:t>Variables and Definitions</a:t>
          </a:r>
          <a:endParaRPr lang="ru-RU" sz="2400" kern="1200"/>
        </a:p>
      </dsp:txBody>
      <dsp:txXfrm>
        <a:off x="3834959" y="1095278"/>
        <a:ext cx="3257909" cy="405319"/>
      </dsp:txXfrm>
    </dsp:sp>
    <dsp:sp modelId="{AD65986E-08BC-4144-A75F-2E645ECB1D1A}">
      <dsp:nvSpPr>
        <dsp:cNvPr id="0" name=""/>
        <dsp:cNvSpPr/>
      </dsp:nvSpPr>
      <dsp:spPr>
        <a:xfrm>
          <a:off x="3834959" y="1570148"/>
          <a:ext cx="3257909" cy="2622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1" i="0" kern="1200"/>
            <a:t>Variables</a:t>
          </a:r>
          <a:r>
            <a:rPr lang="en-US" sz="1700" b="0" i="0" kern="1200"/>
            <a:t>: </a:t>
          </a:r>
          <a:r>
            <a:rPr lang="en-US" sz="1700" b="0" i="0" kern="1200" err="1"/>
            <a:t>ESG_combined</a:t>
          </a:r>
          <a:r>
            <a:rPr lang="en-US" sz="1700" b="0" i="0" kern="1200"/>
            <a:t>, Environment, Social, Governance, and Controversies.</a:t>
          </a:r>
          <a:endParaRPr lang="ru-RU" sz="1700" kern="1200"/>
        </a:p>
        <a:p>
          <a:pPr marL="0" lvl="0" indent="0" algn="l" defTabSz="755650">
            <a:lnSpc>
              <a:spcPct val="100000"/>
            </a:lnSpc>
            <a:spcBef>
              <a:spcPct val="0"/>
            </a:spcBef>
            <a:spcAft>
              <a:spcPct val="35000"/>
            </a:spcAft>
            <a:buNone/>
          </a:pPr>
          <a:r>
            <a:rPr lang="en-US" sz="1700" b="1" i="0" kern="1200"/>
            <a:t>Source</a:t>
          </a:r>
          <a:r>
            <a:rPr lang="en-US" sz="1700" b="0" i="0" kern="1200"/>
            <a:t>: Definitions aligned with the ESG scores methodology by Refinitiv.</a:t>
          </a:r>
          <a:endParaRPr lang="ru-RU" sz="1700" kern="1200"/>
        </a:p>
        <a:p>
          <a:pPr marL="0" lvl="0" indent="0" algn="l" defTabSz="755650">
            <a:lnSpc>
              <a:spcPct val="100000"/>
            </a:lnSpc>
            <a:spcBef>
              <a:spcPct val="0"/>
            </a:spcBef>
            <a:spcAft>
              <a:spcPct val="35000"/>
            </a:spcAft>
            <a:buNone/>
          </a:pPr>
          <a:r>
            <a:rPr lang="en-US" sz="1700" b="1" i="0" kern="1200"/>
            <a:t>Analytical Approach</a:t>
          </a:r>
          <a:r>
            <a:rPr lang="en-US" sz="1700" b="0" i="0" kern="1200"/>
            <a:t>: ESG combined score integrates ESG pillars, discounted by controversies captured from global media sources.</a:t>
          </a:r>
          <a:endParaRPr lang="ru-RU" sz="1700" kern="1200"/>
        </a:p>
      </dsp:txBody>
      <dsp:txXfrm>
        <a:off x="3834959" y="1570148"/>
        <a:ext cx="3257909" cy="2622656"/>
      </dsp:txXfrm>
    </dsp:sp>
    <dsp:sp modelId="{725F3D32-102A-4A90-902A-65AE9DA7ADC8}">
      <dsp:nvSpPr>
        <dsp:cNvPr id="0" name=""/>
        <dsp:cNvSpPr/>
      </dsp:nvSpPr>
      <dsp:spPr>
        <a:xfrm>
          <a:off x="8721823" y="0"/>
          <a:ext cx="1140268" cy="9457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9AF0CA-9D83-470C-B296-4B4B6AB6BF6D}">
      <dsp:nvSpPr>
        <dsp:cNvPr id="0" name=""/>
        <dsp:cNvSpPr/>
      </dsp:nvSpPr>
      <dsp:spPr>
        <a:xfrm>
          <a:off x="7663003" y="1095278"/>
          <a:ext cx="3257909" cy="405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b="1" i="0" kern="1200"/>
            <a:t>Statistical Analysis</a:t>
          </a:r>
          <a:endParaRPr lang="ru-RU" sz="2400" kern="1200"/>
        </a:p>
      </dsp:txBody>
      <dsp:txXfrm>
        <a:off x="7663003" y="1095278"/>
        <a:ext cx="3257909" cy="405319"/>
      </dsp:txXfrm>
    </dsp:sp>
    <dsp:sp modelId="{A6C7B1DA-77FB-4145-A667-5E69C2FE193C}">
      <dsp:nvSpPr>
        <dsp:cNvPr id="0" name=""/>
        <dsp:cNvSpPr/>
      </dsp:nvSpPr>
      <dsp:spPr>
        <a:xfrm>
          <a:off x="7663003" y="1570148"/>
          <a:ext cx="3257909" cy="2622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1" i="0" kern="1200"/>
            <a:t>Cluster Analysis</a:t>
          </a:r>
          <a:r>
            <a:rPr lang="en-US" sz="1700" b="0" i="0" kern="1200"/>
            <a:t>: Two groups based on GDP per capita and population, using IBM SPSS Statistics and </a:t>
          </a:r>
          <a:r>
            <a:rPr lang="en-US" sz="1700" b="0" i="0" kern="1200" err="1"/>
            <a:t>TwoStep</a:t>
          </a:r>
          <a:r>
            <a:rPr lang="en-US" sz="1700" b="0" i="0" kern="1200"/>
            <a:t> Cluster Analysis.</a:t>
          </a:r>
          <a:endParaRPr lang="ru-RU" sz="1700" kern="1200"/>
        </a:p>
        <a:p>
          <a:pPr marL="0" lvl="0" indent="0" algn="l" defTabSz="755650">
            <a:lnSpc>
              <a:spcPct val="100000"/>
            </a:lnSpc>
            <a:spcBef>
              <a:spcPct val="0"/>
            </a:spcBef>
            <a:spcAft>
              <a:spcPct val="35000"/>
            </a:spcAft>
            <a:buNone/>
          </a:pPr>
          <a:r>
            <a:rPr lang="en-US" sz="1700" b="1" i="0" kern="1200"/>
            <a:t>Group Tests and ANOVA</a:t>
          </a:r>
          <a:r>
            <a:rPr lang="en-US" sz="1700" b="0" i="0" kern="1200"/>
            <a:t>: For analyzing differences across classifications and variables.</a:t>
          </a:r>
          <a:endParaRPr lang="ru-RU" sz="1700" kern="1200"/>
        </a:p>
      </dsp:txBody>
      <dsp:txXfrm>
        <a:off x="7663003" y="1570148"/>
        <a:ext cx="3257909" cy="26226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D2428B-3FB4-AE42-B9DD-4E10A1B25F55}">
      <dsp:nvSpPr>
        <dsp:cNvPr id="0" name=""/>
        <dsp:cNvSpPr/>
      </dsp:nvSpPr>
      <dsp:spPr>
        <a:xfrm rot="10800000">
          <a:off x="2127719" y="2081"/>
          <a:ext cx="7187453" cy="126938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9763" tIns="95250" rIns="177800" bIns="95250" numCol="1" spcCol="1270" anchor="ctr" anchorCtr="0">
          <a:noAutofit/>
        </a:bodyPr>
        <a:lstStyle/>
        <a:p>
          <a:pPr marL="0" lvl="0" indent="0" algn="ctr" defTabSz="1111250">
            <a:lnSpc>
              <a:spcPct val="90000"/>
            </a:lnSpc>
            <a:spcBef>
              <a:spcPct val="0"/>
            </a:spcBef>
            <a:spcAft>
              <a:spcPct val="35000"/>
            </a:spcAft>
            <a:buNone/>
          </a:pPr>
          <a:r>
            <a:rPr lang="en-US" sz="2500" kern="1200"/>
            <a:t>No significant difference in financial performance</a:t>
          </a:r>
          <a:endParaRPr lang="ru-RU" sz="2500" kern="1200"/>
        </a:p>
      </dsp:txBody>
      <dsp:txXfrm rot="10800000">
        <a:off x="2445065" y="2081"/>
        <a:ext cx="6870107" cy="1269383"/>
      </dsp:txXfrm>
    </dsp:sp>
    <dsp:sp modelId="{0D0CC0FA-432D-184F-99BB-A16E236A5852}">
      <dsp:nvSpPr>
        <dsp:cNvPr id="0" name=""/>
        <dsp:cNvSpPr/>
      </dsp:nvSpPr>
      <dsp:spPr>
        <a:xfrm>
          <a:off x="1493027" y="2081"/>
          <a:ext cx="1269383" cy="1269383"/>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A3E8C6-A59E-EC49-8EBA-D1F36374F024}">
      <dsp:nvSpPr>
        <dsp:cNvPr id="0" name=""/>
        <dsp:cNvSpPr/>
      </dsp:nvSpPr>
      <dsp:spPr>
        <a:xfrm rot="10800000">
          <a:off x="2127719" y="1650384"/>
          <a:ext cx="7187453" cy="126938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9763" tIns="95250" rIns="177800" bIns="95250" numCol="1" spcCol="1270" anchor="ctr" anchorCtr="0">
          <a:noAutofit/>
        </a:bodyPr>
        <a:lstStyle/>
        <a:p>
          <a:pPr marL="0" lvl="0" indent="0" algn="ctr" defTabSz="1111250">
            <a:lnSpc>
              <a:spcPct val="90000"/>
            </a:lnSpc>
            <a:spcBef>
              <a:spcPct val="0"/>
            </a:spcBef>
            <a:spcAft>
              <a:spcPct val="35000"/>
            </a:spcAft>
            <a:buNone/>
          </a:pPr>
          <a:r>
            <a:rPr lang="en-US" sz="2500" kern="1200"/>
            <a:t>Concentration of strong banks in Western Europe</a:t>
          </a:r>
          <a:endParaRPr lang="ru-RU" sz="2500" kern="1200"/>
        </a:p>
      </dsp:txBody>
      <dsp:txXfrm rot="10800000">
        <a:off x="2445065" y="1650384"/>
        <a:ext cx="6870107" cy="1269383"/>
      </dsp:txXfrm>
    </dsp:sp>
    <dsp:sp modelId="{8259BFB0-8E6E-0E4D-A2CB-E9C7A05DF3CB}">
      <dsp:nvSpPr>
        <dsp:cNvPr id="0" name=""/>
        <dsp:cNvSpPr/>
      </dsp:nvSpPr>
      <dsp:spPr>
        <a:xfrm>
          <a:off x="1493027" y="1650384"/>
          <a:ext cx="1269383" cy="1269383"/>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B59E83-D0F7-034D-A0CB-BA6B7D8BEB0B}">
      <dsp:nvSpPr>
        <dsp:cNvPr id="0" name=""/>
        <dsp:cNvSpPr/>
      </dsp:nvSpPr>
      <dsp:spPr>
        <a:xfrm rot="10800000">
          <a:off x="2127719" y="3298688"/>
          <a:ext cx="7187453" cy="126938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9763" tIns="95250" rIns="177800" bIns="95250" numCol="1" spcCol="1270" anchor="ctr" anchorCtr="0">
          <a:noAutofit/>
        </a:bodyPr>
        <a:lstStyle/>
        <a:p>
          <a:pPr marL="0" lvl="0" indent="0" algn="ctr" defTabSz="1111250">
            <a:lnSpc>
              <a:spcPct val="90000"/>
            </a:lnSpc>
            <a:spcBef>
              <a:spcPct val="0"/>
            </a:spcBef>
            <a:spcAft>
              <a:spcPct val="35000"/>
            </a:spcAft>
            <a:buNone/>
          </a:pPr>
          <a:r>
            <a:rPr lang="en-US" sz="2500" kern="1200"/>
            <a:t>The adoption of ESG policies may be driven by a desire other than firms' desire to improve their financial position.</a:t>
          </a:r>
          <a:endParaRPr lang="ru-RU" sz="2500" kern="1200"/>
        </a:p>
      </dsp:txBody>
      <dsp:txXfrm rot="10800000">
        <a:off x="2445065" y="3298688"/>
        <a:ext cx="6870107" cy="1269383"/>
      </dsp:txXfrm>
    </dsp:sp>
    <dsp:sp modelId="{47467898-0B81-154D-B75E-A2EACE9F2645}">
      <dsp:nvSpPr>
        <dsp:cNvPr id="0" name=""/>
        <dsp:cNvSpPr/>
      </dsp:nvSpPr>
      <dsp:spPr>
        <a:xfrm>
          <a:off x="1493027" y="3298688"/>
          <a:ext cx="1269383" cy="1269383"/>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91174202-076D-4FCC-BB1F-880F8A848A6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a:p>
        </p:txBody>
      </p:sp>
      <p:sp>
        <p:nvSpPr>
          <p:cNvPr id="3" name="Дата 2">
            <a:extLst>
              <a:ext uri="{FF2B5EF4-FFF2-40B4-BE49-F238E27FC236}">
                <a16:creationId xmlns:a16="http://schemas.microsoft.com/office/drawing/2014/main" id="{5FAD0C0A-72EF-4EA2-8D6C-4938445A108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F19BC2F-0FB7-4AE2-A5C9-3041CBE09857}" type="datetime1">
              <a:rPr lang="ru-RU" smtClean="0"/>
              <a:t>26.02.2024</a:t>
            </a:fld>
            <a:endParaRPr lang="ru-RU"/>
          </a:p>
        </p:txBody>
      </p:sp>
      <p:sp>
        <p:nvSpPr>
          <p:cNvPr id="4" name="Нижний колонтитул 3">
            <a:extLst>
              <a:ext uri="{FF2B5EF4-FFF2-40B4-BE49-F238E27FC236}">
                <a16:creationId xmlns:a16="http://schemas.microsoft.com/office/drawing/2014/main" id="{58AB2131-4249-4045-A9F7-9BE0F73F06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a:p>
        </p:txBody>
      </p:sp>
      <p:sp>
        <p:nvSpPr>
          <p:cNvPr id="5" name="Номер слайда 4">
            <a:extLst>
              <a:ext uri="{FF2B5EF4-FFF2-40B4-BE49-F238E27FC236}">
                <a16:creationId xmlns:a16="http://schemas.microsoft.com/office/drawing/2014/main" id="{72180F18-DB0C-473D-93EA-5E50BE9DE5B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5F20474-88D6-46C9-AFA3-1C3CCC241887}" type="slidenum">
              <a:rPr lang="ru-RU" smtClean="0"/>
              <a:t>‹#›</a:t>
            </a:fld>
            <a:endParaRPr lang="ru-RU"/>
          </a:p>
        </p:txBody>
      </p:sp>
    </p:spTree>
    <p:extLst>
      <p:ext uri="{BB962C8B-B14F-4D97-AF65-F5344CB8AC3E}">
        <p14:creationId xmlns:p14="http://schemas.microsoft.com/office/powerpoint/2010/main" val="4821917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noProof="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9A5CEC1-8097-4659-AF8E-057F48145A53}" type="datetime1">
              <a:rPr lang="ru-RU" noProof="0" smtClean="0"/>
              <a:t>26.02.2024</a:t>
            </a:fld>
            <a:endParaRPr lang="ru-RU" noProof="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u-RU" noProof="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noProof="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B68C18-1BF1-F447-95ED-60EAAE35426E}" type="slidenum">
              <a:rPr lang="ru-RU" noProof="0" smtClean="0"/>
              <a:t>‹#›</a:t>
            </a:fld>
            <a:endParaRPr lang="ru-RU" noProof="0"/>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5"/>
          </p:nvPr>
        </p:nvSpPr>
        <p:spPr/>
        <p:txBody>
          <a:bodyPr rtlCol="0"/>
          <a:lstStyle/>
          <a:p>
            <a:pPr rtl="0"/>
            <a:fld id="{68B68C18-1BF1-F447-95ED-60EAAE35426E}" type="slidenum">
              <a:rPr lang="ru-RU" smtClean="0"/>
              <a:t>1</a:t>
            </a:fld>
            <a:endParaRPr lang="ru-RU"/>
          </a:p>
        </p:txBody>
      </p:sp>
    </p:spTree>
    <p:extLst>
      <p:ext uri="{BB962C8B-B14F-4D97-AF65-F5344CB8AC3E}">
        <p14:creationId xmlns:p14="http://schemas.microsoft.com/office/powerpoint/2010/main" val="4239589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rtlCol="0"/>
          <a:lstStyle/>
          <a:p>
            <a:pPr rtl="0"/>
            <a:endParaRPr lang="ru-RU"/>
          </a:p>
        </p:txBody>
      </p:sp>
      <p:sp>
        <p:nvSpPr>
          <p:cNvPr id="4" name="Номер слайда 3"/>
          <p:cNvSpPr>
            <a:spLocks noGrp="1"/>
          </p:cNvSpPr>
          <p:nvPr>
            <p:ph type="sldNum" sz="quarter" idx="5"/>
          </p:nvPr>
        </p:nvSpPr>
        <p:spPr/>
        <p:txBody>
          <a:bodyPr rtlCol="0"/>
          <a:lstStyle/>
          <a:p>
            <a:pPr rtl="0"/>
            <a:fld id="{68B68C18-1BF1-F447-95ED-60EAAE35426E}" type="slidenum">
              <a:rPr lang="ru-RU" smtClean="0"/>
              <a:t>2</a:t>
            </a:fld>
            <a:endParaRPr lang="ru-RU"/>
          </a:p>
        </p:txBody>
      </p:sp>
    </p:spTree>
    <p:extLst>
      <p:ext uri="{BB962C8B-B14F-4D97-AF65-F5344CB8AC3E}">
        <p14:creationId xmlns:p14="http://schemas.microsoft.com/office/powerpoint/2010/main" val="2456630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8CC59-0674-323B-7637-10139A2359D3}"/>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11C20326-4D83-E43D-C47C-A1EDAFF91CC4}"/>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B71BFF84-1D45-AA2D-826D-9D9F11514F0C}"/>
              </a:ext>
            </a:extLst>
          </p:cNvPr>
          <p:cNvSpPr>
            <a:spLocks noGrp="1"/>
          </p:cNvSpPr>
          <p:nvPr>
            <p:ph type="body" idx="1"/>
          </p:nvPr>
        </p:nvSpPr>
        <p:spPr/>
        <p:txBody>
          <a:bodyPr rtlCol="0"/>
          <a:lstStyle/>
          <a:p>
            <a:pPr rtl="0"/>
            <a:endParaRPr lang="ru-RU"/>
          </a:p>
        </p:txBody>
      </p:sp>
      <p:sp>
        <p:nvSpPr>
          <p:cNvPr id="4" name="Номер слайда 3">
            <a:extLst>
              <a:ext uri="{FF2B5EF4-FFF2-40B4-BE49-F238E27FC236}">
                <a16:creationId xmlns:a16="http://schemas.microsoft.com/office/drawing/2014/main" id="{7699FB63-2EF3-B72A-996B-EA68DEB95128}"/>
              </a:ext>
            </a:extLst>
          </p:cNvPr>
          <p:cNvSpPr>
            <a:spLocks noGrp="1"/>
          </p:cNvSpPr>
          <p:nvPr>
            <p:ph type="sldNum" sz="quarter" idx="5"/>
          </p:nvPr>
        </p:nvSpPr>
        <p:spPr/>
        <p:txBody>
          <a:bodyPr rtlCol="0"/>
          <a:lstStyle/>
          <a:p>
            <a:pPr rtl="0"/>
            <a:fld id="{68B68C18-1BF1-F447-95ED-60EAAE35426E}" type="slidenum">
              <a:rPr lang="ru-RU" smtClean="0"/>
              <a:t>3</a:t>
            </a:fld>
            <a:endParaRPr lang="ru-RU"/>
          </a:p>
        </p:txBody>
      </p:sp>
    </p:spTree>
    <p:extLst>
      <p:ext uri="{BB962C8B-B14F-4D97-AF65-F5344CB8AC3E}">
        <p14:creationId xmlns:p14="http://schemas.microsoft.com/office/powerpoint/2010/main" val="1980352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6D6054-55CF-C736-A7E2-EA2CE3A01505}"/>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EDBE83CB-C937-6D21-43AE-6B1130E966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EBB96A34-684F-A75F-F88A-73F4AA5CCFD0}"/>
              </a:ext>
            </a:extLst>
          </p:cNvPr>
          <p:cNvSpPr>
            <a:spLocks noGrp="1"/>
          </p:cNvSpPr>
          <p:nvPr>
            <p:ph type="dt" sz="half" idx="10"/>
          </p:nvPr>
        </p:nvSpPr>
        <p:spPr/>
        <p:txBody>
          <a:bodyPr/>
          <a:lstStyle/>
          <a:p>
            <a:fld id="{E8090A38-0614-334D-A74A-9F8736E4E832}" type="datetimeFigureOut">
              <a:rPr lang="ru-RU" smtClean="0"/>
              <a:t>26.02.2024</a:t>
            </a:fld>
            <a:endParaRPr lang="ru-RU"/>
          </a:p>
        </p:txBody>
      </p:sp>
      <p:sp>
        <p:nvSpPr>
          <p:cNvPr id="5" name="Нижний колонтитул 4">
            <a:extLst>
              <a:ext uri="{FF2B5EF4-FFF2-40B4-BE49-F238E27FC236}">
                <a16:creationId xmlns:a16="http://schemas.microsoft.com/office/drawing/2014/main" id="{9FA39558-8C24-E930-7377-3FD1675A452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14B77A3-C441-140F-E91A-67E93B9D0755}"/>
              </a:ext>
            </a:extLst>
          </p:cNvPr>
          <p:cNvSpPr>
            <a:spLocks noGrp="1"/>
          </p:cNvSpPr>
          <p:nvPr>
            <p:ph type="sldNum" sz="quarter" idx="12"/>
          </p:nvPr>
        </p:nvSpPr>
        <p:spPr/>
        <p:txBody>
          <a:bodyPr/>
          <a:lstStyle/>
          <a:p>
            <a:fld id="{8CBC1599-4AC2-1940-8F32-ED5CA005FE31}" type="slidenum">
              <a:rPr lang="ru-RU" smtClean="0"/>
              <a:t>‹#›</a:t>
            </a:fld>
            <a:endParaRPr lang="ru-RU"/>
          </a:p>
        </p:txBody>
      </p:sp>
    </p:spTree>
    <p:extLst>
      <p:ext uri="{BB962C8B-B14F-4D97-AF65-F5344CB8AC3E}">
        <p14:creationId xmlns:p14="http://schemas.microsoft.com/office/powerpoint/2010/main" val="188041070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0D0058-E305-04A0-834B-2C4F617FDF00}"/>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9A16D4C8-CB6A-EB6E-8250-C0BB214BC126}"/>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1CB980C-232B-DEAA-374D-9B378B421130}"/>
              </a:ext>
            </a:extLst>
          </p:cNvPr>
          <p:cNvSpPr>
            <a:spLocks noGrp="1"/>
          </p:cNvSpPr>
          <p:nvPr>
            <p:ph type="dt" sz="half" idx="10"/>
          </p:nvPr>
        </p:nvSpPr>
        <p:spPr/>
        <p:txBody>
          <a:bodyPr/>
          <a:lstStyle/>
          <a:p>
            <a:pPr rtl="0"/>
            <a:endParaRPr lang="ru-RU" noProof="0"/>
          </a:p>
        </p:txBody>
      </p:sp>
      <p:sp>
        <p:nvSpPr>
          <p:cNvPr id="5" name="Нижний колонтитул 4">
            <a:extLst>
              <a:ext uri="{FF2B5EF4-FFF2-40B4-BE49-F238E27FC236}">
                <a16:creationId xmlns:a16="http://schemas.microsoft.com/office/drawing/2014/main" id="{05F5A0C6-DF4A-90A0-0DC1-84A9AC693160}"/>
              </a:ext>
            </a:extLst>
          </p:cNvPr>
          <p:cNvSpPr>
            <a:spLocks noGrp="1"/>
          </p:cNvSpPr>
          <p:nvPr>
            <p:ph type="ftr" sz="quarter" idx="11"/>
          </p:nvPr>
        </p:nvSpPr>
        <p:spPr/>
        <p:txBody>
          <a:bodyPr/>
          <a:lstStyle/>
          <a:p>
            <a:pPr rtl="0"/>
            <a:endParaRPr lang="ru-RU" noProof="0"/>
          </a:p>
        </p:txBody>
      </p:sp>
      <p:sp>
        <p:nvSpPr>
          <p:cNvPr id="6" name="Номер слайда 5">
            <a:extLst>
              <a:ext uri="{FF2B5EF4-FFF2-40B4-BE49-F238E27FC236}">
                <a16:creationId xmlns:a16="http://schemas.microsoft.com/office/drawing/2014/main" id="{8781F2EE-1E7D-B494-50E9-9C5E524C4420}"/>
              </a:ext>
            </a:extLst>
          </p:cNvPr>
          <p:cNvSpPr>
            <a:spLocks noGrp="1"/>
          </p:cNvSpPr>
          <p:nvPr>
            <p:ph type="sldNum" sz="quarter" idx="12"/>
          </p:nvPr>
        </p:nvSpPr>
        <p:spPr/>
        <p:txBody>
          <a:bodyPr/>
          <a:lstStyle/>
          <a:p>
            <a:pPr rtl="0"/>
            <a:fld id="{13D2E340-0663-474B-992C-9192B5C45E57}" type="slidenum">
              <a:rPr lang="ru-RU" noProof="0" smtClean="0"/>
              <a:t>‹#›</a:t>
            </a:fld>
            <a:endParaRPr lang="ru-RU" noProof="0"/>
          </a:p>
        </p:txBody>
      </p:sp>
    </p:spTree>
    <p:extLst>
      <p:ext uri="{BB962C8B-B14F-4D97-AF65-F5344CB8AC3E}">
        <p14:creationId xmlns:p14="http://schemas.microsoft.com/office/powerpoint/2010/main" val="94107514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728E4DDB-7AA0-8E6C-9773-8B319299BB76}"/>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E9E437E3-3E4F-CDF7-0F7C-E22E829F8988}"/>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A34B86F-2519-38D5-D376-AD051E09063A}"/>
              </a:ext>
            </a:extLst>
          </p:cNvPr>
          <p:cNvSpPr>
            <a:spLocks noGrp="1"/>
          </p:cNvSpPr>
          <p:nvPr>
            <p:ph type="dt" sz="half" idx="10"/>
          </p:nvPr>
        </p:nvSpPr>
        <p:spPr/>
        <p:txBody>
          <a:bodyPr/>
          <a:lstStyle/>
          <a:p>
            <a:pPr rtl="0"/>
            <a:endParaRPr lang="ru-RU" noProof="0"/>
          </a:p>
        </p:txBody>
      </p:sp>
      <p:sp>
        <p:nvSpPr>
          <p:cNvPr id="5" name="Нижний колонтитул 4">
            <a:extLst>
              <a:ext uri="{FF2B5EF4-FFF2-40B4-BE49-F238E27FC236}">
                <a16:creationId xmlns:a16="http://schemas.microsoft.com/office/drawing/2014/main" id="{033869CB-2215-19A8-D756-F16B78D0E6C7}"/>
              </a:ext>
            </a:extLst>
          </p:cNvPr>
          <p:cNvSpPr>
            <a:spLocks noGrp="1"/>
          </p:cNvSpPr>
          <p:nvPr>
            <p:ph type="ftr" sz="quarter" idx="11"/>
          </p:nvPr>
        </p:nvSpPr>
        <p:spPr/>
        <p:txBody>
          <a:bodyPr/>
          <a:lstStyle/>
          <a:p>
            <a:pPr rtl="0"/>
            <a:endParaRPr lang="ru-RU" noProof="0"/>
          </a:p>
        </p:txBody>
      </p:sp>
      <p:sp>
        <p:nvSpPr>
          <p:cNvPr id="6" name="Номер слайда 5">
            <a:extLst>
              <a:ext uri="{FF2B5EF4-FFF2-40B4-BE49-F238E27FC236}">
                <a16:creationId xmlns:a16="http://schemas.microsoft.com/office/drawing/2014/main" id="{6352A467-9E39-6640-1E54-062115890DC9}"/>
              </a:ext>
            </a:extLst>
          </p:cNvPr>
          <p:cNvSpPr>
            <a:spLocks noGrp="1"/>
          </p:cNvSpPr>
          <p:nvPr>
            <p:ph type="sldNum" sz="quarter" idx="12"/>
          </p:nvPr>
        </p:nvSpPr>
        <p:spPr/>
        <p:txBody>
          <a:bodyPr/>
          <a:lstStyle/>
          <a:p>
            <a:pPr rtl="0"/>
            <a:fld id="{13D2E340-0663-474B-992C-9192B5C45E57}" type="slidenum">
              <a:rPr lang="ru-RU" noProof="0" smtClean="0"/>
              <a:t>‹#›</a:t>
            </a:fld>
            <a:endParaRPr lang="ru-RU" noProof="0"/>
          </a:p>
        </p:txBody>
      </p:sp>
    </p:spTree>
    <p:extLst>
      <p:ext uri="{BB962C8B-B14F-4D97-AF65-F5344CB8AC3E}">
        <p14:creationId xmlns:p14="http://schemas.microsoft.com/office/powerpoint/2010/main" val="102069324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Титульный слайд с изображением">
    <p:bg>
      <p:bgRef idx="1001">
        <a:schemeClr val="bg2"/>
      </p:bgRef>
    </p:bg>
    <p:spTree>
      <p:nvGrpSpPr>
        <p:cNvPr id="1" name=""/>
        <p:cNvGrpSpPr/>
        <p:nvPr/>
      </p:nvGrpSpPr>
      <p:grpSpPr>
        <a:xfrm>
          <a:off x="0" y="0"/>
          <a:ext cx="0" cy="0"/>
          <a:chOff x="0" y="0"/>
          <a:chExt cx="0" cy="0"/>
        </a:xfrm>
      </p:grpSpPr>
      <p:sp>
        <p:nvSpPr>
          <p:cNvPr id="12" name="Полилиния 6" title="Фигура номера страницы"/>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Заголовок 1"/>
          <p:cNvSpPr>
            <a:spLocks noGrp="1"/>
          </p:cNvSpPr>
          <p:nvPr>
            <p:ph type="ctrTitle"/>
          </p:nvPr>
        </p:nvSpPr>
        <p:spPr>
          <a:xfrm>
            <a:off x="5747656" y="1264197"/>
            <a:ext cx="5670487" cy="4268965"/>
          </a:xfrm>
        </p:spPr>
        <p:txBody>
          <a:bodyPr rtlCol="0" anchor="ctr">
            <a:normAutofit/>
          </a:bodyPr>
          <a:lstStyle>
            <a:lvl1pPr algn="l">
              <a:lnSpc>
                <a:spcPct val="85000"/>
              </a:lnSpc>
              <a:defRPr sz="6000" cap="none" baseline="0">
                <a:solidFill>
                  <a:schemeClr val="tx2"/>
                </a:solidFill>
              </a:defRPr>
            </a:lvl1pPr>
          </a:lstStyle>
          <a:p>
            <a:pPr rtl="0"/>
            <a:r>
              <a:rPr lang="ru-RU" noProof="0"/>
              <a:t>Образец заголовка</a:t>
            </a:r>
          </a:p>
        </p:txBody>
      </p:sp>
      <p:sp>
        <p:nvSpPr>
          <p:cNvPr id="3" name="Подзаголовок 2"/>
          <p:cNvSpPr>
            <a:spLocks noGrp="1"/>
          </p:cNvSpPr>
          <p:nvPr>
            <p:ph type="subTitle" idx="1"/>
          </p:nvPr>
        </p:nvSpPr>
        <p:spPr>
          <a:xfrm>
            <a:off x="667666" y="4151085"/>
            <a:ext cx="4633806" cy="1591181"/>
          </a:xfrm>
        </p:spPr>
        <p:txBody>
          <a:bodyPr rtlCol="0"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0"/>
              <a:t>Образец подзаголовка</a:t>
            </a:r>
          </a:p>
        </p:txBody>
      </p:sp>
      <p:cxnSp>
        <p:nvCxnSpPr>
          <p:cNvPr id="9" name="Прямая соединительная линия 8" title="Вертикальная линейка"/>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Рисунок 10">
            <a:extLst>
              <a:ext uri="{FF2B5EF4-FFF2-40B4-BE49-F238E27FC236}">
                <a16:creationId xmlns:a16="http://schemas.microsoft.com/office/drawing/2014/main" id="{137A75DA-C6FF-4420-94B9-E3338D1F9A04}"/>
              </a:ext>
            </a:extLst>
          </p:cNvPr>
          <p:cNvSpPr>
            <a:spLocks noGrp="1"/>
          </p:cNvSpPr>
          <p:nvPr>
            <p:ph type="pic" sz="quarter" idx="10" hasCustomPrompt="1"/>
          </p:nvPr>
        </p:nvSpPr>
        <p:spPr>
          <a:xfrm>
            <a:off x="2743615" y="1367500"/>
            <a:ext cx="2397795" cy="2397795"/>
          </a:xfrm>
          <a:prstGeom prst="ellipse">
            <a:avLst/>
          </a:prstGeom>
          <a:solidFill>
            <a:schemeClr val="bg1"/>
          </a:solidFill>
        </p:spPr>
        <p:txBody>
          <a:bodyPr rtlCol="0" anchor="ctr"/>
          <a:lstStyle>
            <a:lvl1pPr marL="0" indent="0" algn="ctr">
              <a:buNone/>
              <a:defRPr i="1"/>
            </a:lvl1pPr>
          </a:lstStyle>
          <a:p>
            <a:pPr rtl="0"/>
            <a:r>
              <a:rPr lang="ru-RU" noProof="0"/>
              <a:t>Вставьте портрет</a:t>
            </a:r>
          </a:p>
        </p:txBody>
      </p:sp>
    </p:spTree>
    <p:extLst>
      <p:ext uri="{BB962C8B-B14F-4D97-AF65-F5344CB8AC3E}">
        <p14:creationId xmlns:p14="http://schemas.microsoft.com/office/powerpoint/2010/main" val="304154794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6 пунктов с изображениями или значками">
    <p:bg>
      <p:bgPr>
        <a:solidFill>
          <a:schemeClr val="bg2"/>
        </a:solidFill>
        <a:effectLst/>
      </p:bgPr>
    </p:bg>
    <p:spTree>
      <p:nvGrpSpPr>
        <p:cNvPr id="1" name=""/>
        <p:cNvGrpSpPr/>
        <p:nvPr/>
      </p:nvGrpSpPr>
      <p:grpSpPr>
        <a:xfrm>
          <a:off x="0" y="0"/>
          <a:ext cx="0" cy="0"/>
          <a:chOff x="0" y="0"/>
          <a:chExt cx="0" cy="0"/>
        </a:xfrm>
      </p:grpSpPr>
      <p:sp>
        <p:nvSpPr>
          <p:cNvPr id="9" name="Полилиния 6" title="Фигура номера страницы">
            <a:extLst>
              <a:ext uri="{FF2B5EF4-FFF2-40B4-BE49-F238E27FC236}">
                <a16:creationId xmlns:a16="http://schemas.microsoft.com/office/drawing/2014/main" id="{4C028BF1-8F7F-4E8E-9D47-05D46323E336}"/>
              </a:ext>
            </a:extLst>
          </p:cNvPr>
          <p:cNvSpPr/>
          <p:nvPr userDrawn="1"/>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
        <p:nvSpPr>
          <p:cNvPr id="18" name="Прямоугольник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2" name="Заголовок 1"/>
          <p:cNvSpPr>
            <a:spLocks noGrp="1"/>
          </p:cNvSpPr>
          <p:nvPr>
            <p:ph type="title"/>
          </p:nvPr>
        </p:nvSpPr>
        <p:spPr>
          <a:xfrm>
            <a:off x="762000" y="559678"/>
            <a:ext cx="3833906" cy="2221622"/>
          </a:xfrm>
        </p:spPr>
        <p:txBody>
          <a:bodyPr rtlCol="0" anchor="b"/>
          <a:lstStyle>
            <a:lvl1pPr>
              <a:defRPr>
                <a:solidFill>
                  <a:schemeClr val="bg1"/>
                </a:solidFill>
              </a:defRPr>
            </a:lvl1pPr>
          </a:lstStyle>
          <a:p>
            <a:pPr rtl="0"/>
            <a:r>
              <a:rPr lang="ru-RU" noProof="0"/>
              <a:t>Образец заголовка</a:t>
            </a:r>
          </a:p>
        </p:txBody>
      </p:sp>
      <p:sp>
        <p:nvSpPr>
          <p:cNvPr id="4" name="Дата 3"/>
          <p:cNvSpPr>
            <a:spLocks noGrp="1"/>
          </p:cNvSpPr>
          <p:nvPr>
            <p:ph type="dt" sz="half" idx="10"/>
          </p:nvPr>
        </p:nvSpPr>
        <p:spPr/>
        <p:txBody>
          <a:bodyPr rtlCol="0"/>
          <a:lstStyle>
            <a:lvl1pPr>
              <a:defRPr>
                <a:solidFill>
                  <a:schemeClr val="bg1"/>
                </a:solidFill>
              </a:defRPr>
            </a:lvl1pPr>
          </a:lstStyle>
          <a:p>
            <a:pPr rtl="0"/>
            <a:endParaRPr lang="ru-RU" noProof="0"/>
          </a:p>
        </p:txBody>
      </p:sp>
      <p:sp>
        <p:nvSpPr>
          <p:cNvPr id="5" name="Нижний колонтитул 4"/>
          <p:cNvSpPr>
            <a:spLocks noGrp="1"/>
          </p:cNvSpPr>
          <p:nvPr>
            <p:ph type="ftr" sz="quarter" idx="11"/>
          </p:nvPr>
        </p:nvSpPr>
        <p:spPr/>
        <p:txBody>
          <a:bodyPr rtlCol="0"/>
          <a:lstStyle>
            <a:lvl1pPr>
              <a:defRPr>
                <a:solidFill>
                  <a:schemeClr val="bg1"/>
                </a:solidFill>
              </a:defRPr>
            </a:lvl1pPr>
          </a:lstStyle>
          <a:p>
            <a:pPr rtl="0"/>
            <a:endParaRPr lang="ru-RU" noProof="0"/>
          </a:p>
        </p:txBody>
      </p:sp>
      <p:sp>
        <p:nvSpPr>
          <p:cNvPr id="6" name="Номер слайда 5"/>
          <p:cNvSpPr>
            <a:spLocks noGrp="1"/>
          </p:cNvSpPr>
          <p:nvPr>
            <p:ph type="sldNum" sz="quarter" idx="12"/>
          </p:nvPr>
        </p:nvSpPr>
        <p:spPr/>
        <p:txBody>
          <a:bodyPr rtlCol="0"/>
          <a:lstStyle/>
          <a:p>
            <a:pPr rtl="0"/>
            <a:fld id="{13D2E340-0663-474B-992C-9192B5C45E57}" type="slidenum">
              <a:rPr lang="ru-RU" noProof="0" smtClean="0"/>
              <a:t>‹#›</a:t>
            </a:fld>
            <a:endParaRPr lang="ru-RU" noProof="0"/>
          </a:p>
        </p:txBody>
      </p:sp>
      <p:sp>
        <p:nvSpPr>
          <p:cNvPr id="20" name="Текст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rtlCol="0"/>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rtl="0"/>
            <a:r>
              <a:rPr lang="ru-RU" noProof="0"/>
              <a:t>Поместите здесь подзаголовок</a:t>
            </a:r>
          </a:p>
        </p:txBody>
      </p:sp>
      <p:cxnSp>
        <p:nvCxnSpPr>
          <p:cNvPr id="21" name="Прямая соединительная линия 20" title="Горизонтальная линейка">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Объект 2">
            <a:extLst>
              <a:ext uri="{FF2B5EF4-FFF2-40B4-BE49-F238E27FC236}">
                <a16:creationId xmlns:a16="http://schemas.microsoft.com/office/drawing/2014/main" id="{5D7203A2-76F7-4D98-BFEB-C48DDC3E5C6C}"/>
              </a:ext>
            </a:extLst>
          </p:cNvPr>
          <p:cNvSpPr>
            <a:spLocks noGrp="1"/>
          </p:cNvSpPr>
          <p:nvPr>
            <p:ph idx="1" hasCustomPrompt="1"/>
          </p:nvPr>
        </p:nvSpPr>
        <p:spPr>
          <a:xfrm>
            <a:off x="5162550" y="559678"/>
            <a:ext cx="1944000" cy="2700000"/>
          </a:xfrm>
          <a:solidFill>
            <a:schemeClr val="bg1"/>
          </a:solidFill>
        </p:spPr>
        <p:txBody>
          <a:bodyPr lIns="0" tIns="1332000" rIns="0" bIns="0" rtlCol="0">
            <a:normAutofit/>
          </a:bodyPr>
          <a:lstStyle>
            <a:lvl1pPr marL="0" indent="0" algn="ctr">
              <a:buNone/>
              <a:defRPr sz="1600">
                <a:solidFill>
                  <a:schemeClr val="tx1">
                    <a:lumMod val="85000"/>
                    <a:lumOff val="15000"/>
                  </a:schemeClr>
                </a:solidFill>
              </a:defRPr>
            </a:lvl1pPr>
          </a:lstStyle>
          <a:p>
            <a:pPr lvl="0" rtl="0"/>
            <a:r>
              <a:rPr lang="ru-RU" noProof="0"/>
              <a:t>Описание пункта</a:t>
            </a:r>
          </a:p>
        </p:txBody>
      </p:sp>
      <p:sp>
        <p:nvSpPr>
          <p:cNvPr id="11" name="Текст 8">
            <a:extLst>
              <a:ext uri="{FF2B5EF4-FFF2-40B4-BE49-F238E27FC236}">
                <a16:creationId xmlns:a16="http://schemas.microsoft.com/office/drawing/2014/main" id="{333FF03C-99D8-472E-A74F-87D3B5A5696D}"/>
              </a:ext>
            </a:extLst>
          </p:cNvPr>
          <p:cNvSpPr>
            <a:spLocks noGrp="1"/>
          </p:cNvSpPr>
          <p:nvPr>
            <p:ph type="body" sz="quarter" idx="13" hasCustomPrompt="1"/>
          </p:nvPr>
        </p:nvSpPr>
        <p:spPr>
          <a:xfrm>
            <a:off x="7295581" y="559678"/>
            <a:ext cx="1944000" cy="2700000"/>
          </a:xfrm>
          <a:solidFill>
            <a:schemeClr val="bg1"/>
          </a:solidFill>
        </p:spPr>
        <p:txBody>
          <a:bodyPr lIns="0" tIns="1332000" rIns="0" bIns="0" rtlCol="0">
            <a:normAutofit/>
          </a:bodyPr>
          <a:lstStyle>
            <a:lvl1pPr marL="0" indent="0" algn="ctr">
              <a:buNone/>
              <a:defRPr sz="1600">
                <a:solidFill>
                  <a:schemeClr val="tx1">
                    <a:lumMod val="85000"/>
                    <a:lumOff val="15000"/>
                  </a:schemeClr>
                </a:solidFill>
              </a:defRPr>
            </a:lvl1pPr>
          </a:lstStyle>
          <a:p>
            <a:pPr lvl="0" rtl="0"/>
            <a:r>
              <a:rPr lang="ru-RU" noProof="0"/>
              <a:t>Описание пункта</a:t>
            </a:r>
          </a:p>
        </p:txBody>
      </p:sp>
      <p:sp>
        <p:nvSpPr>
          <p:cNvPr id="12" name="Текст 10">
            <a:extLst>
              <a:ext uri="{FF2B5EF4-FFF2-40B4-BE49-F238E27FC236}">
                <a16:creationId xmlns:a16="http://schemas.microsoft.com/office/drawing/2014/main" id="{982C482D-2EED-4942-A5D4-D8A794C2486A}"/>
              </a:ext>
            </a:extLst>
          </p:cNvPr>
          <p:cNvSpPr>
            <a:spLocks noGrp="1"/>
          </p:cNvSpPr>
          <p:nvPr>
            <p:ph type="body" sz="quarter" idx="14" hasCustomPrompt="1"/>
          </p:nvPr>
        </p:nvSpPr>
        <p:spPr>
          <a:xfrm>
            <a:off x="9428613" y="559678"/>
            <a:ext cx="1944000" cy="2700000"/>
          </a:xfrm>
          <a:solidFill>
            <a:schemeClr val="bg1"/>
          </a:solidFill>
        </p:spPr>
        <p:txBody>
          <a:bodyPr lIns="0" tIns="1332000" rIns="0" bIns="0" rtlCol="0">
            <a:normAutofit/>
          </a:bodyPr>
          <a:lstStyle>
            <a:lvl1pPr marL="0" indent="0" algn="ctr">
              <a:buNone/>
              <a:defRPr sz="1600">
                <a:solidFill>
                  <a:schemeClr val="tx1">
                    <a:lumMod val="85000"/>
                    <a:lumOff val="15000"/>
                  </a:schemeClr>
                </a:solidFill>
              </a:defRPr>
            </a:lvl1pPr>
          </a:lstStyle>
          <a:p>
            <a:pPr lvl="0" rtl="0"/>
            <a:r>
              <a:rPr lang="ru-RU" noProof="0"/>
              <a:t>Описание пункта</a:t>
            </a:r>
          </a:p>
        </p:txBody>
      </p:sp>
      <p:sp>
        <p:nvSpPr>
          <p:cNvPr id="7" name="Текст 6">
            <a:extLst>
              <a:ext uri="{FF2B5EF4-FFF2-40B4-BE49-F238E27FC236}">
                <a16:creationId xmlns:a16="http://schemas.microsoft.com/office/drawing/2014/main" id="{51D4C5CB-E26D-42D3-B242-792D37C5074D}"/>
              </a:ext>
            </a:extLst>
          </p:cNvPr>
          <p:cNvSpPr>
            <a:spLocks noGrp="1"/>
          </p:cNvSpPr>
          <p:nvPr>
            <p:ph type="body" sz="quarter" idx="19" hasCustomPrompt="1"/>
          </p:nvPr>
        </p:nvSpPr>
        <p:spPr>
          <a:xfrm>
            <a:off x="5162550" y="3429000"/>
            <a:ext cx="1944000" cy="2700000"/>
          </a:xfrm>
          <a:solidFill>
            <a:schemeClr val="bg1"/>
          </a:solidFill>
        </p:spPr>
        <p:txBody>
          <a:bodyPr lIns="0" tIns="1332000" rIns="0" bIns="0" rtlCol="0"/>
          <a:lstStyle>
            <a:lvl1pPr marL="0" indent="0" algn="ctr">
              <a:buNone/>
              <a:defRPr sz="1600">
                <a:solidFill>
                  <a:schemeClr val="tx1">
                    <a:lumMod val="85000"/>
                    <a:lumOff val="15000"/>
                  </a:schemeClr>
                </a:solidFill>
              </a:defRPr>
            </a:lvl1pPr>
          </a:lstStyle>
          <a:p>
            <a:pPr lvl="0" rtl="0"/>
            <a:r>
              <a:rPr lang="ru-RU" noProof="0"/>
              <a:t>Описание пункта</a:t>
            </a:r>
          </a:p>
        </p:txBody>
      </p:sp>
      <p:sp>
        <p:nvSpPr>
          <p:cNvPr id="16" name="Текст 15">
            <a:extLst>
              <a:ext uri="{FF2B5EF4-FFF2-40B4-BE49-F238E27FC236}">
                <a16:creationId xmlns:a16="http://schemas.microsoft.com/office/drawing/2014/main" id="{8F1F9D8C-5E2A-414E-9E1D-AB7DF4824DB3}"/>
              </a:ext>
            </a:extLst>
          </p:cNvPr>
          <p:cNvSpPr>
            <a:spLocks noGrp="1"/>
          </p:cNvSpPr>
          <p:nvPr>
            <p:ph type="body" sz="quarter" idx="20" hasCustomPrompt="1"/>
          </p:nvPr>
        </p:nvSpPr>
        <p:spPr>
          <a:xfrm>
            <a:off x="7295356" y="3429000"/>
            <a:ext cx="1944000" cy="2700000"/>
          </a:xfrm>
          <a:solidFill>
            <a:schemeClr val="bg1"/>
          </a:solidFill>
        </p:spPr>
        <p:txBody>
          <a:bodyPr lIns="0" tIns="1332000" rIns="0" bIns="0" rtlCol="0">
            <a:normAutofit/>
          </a:bodyPr>
          <a:lstStyle>
            <a:lvl1pPr marL="0" indent="0" algn="ctr">
              <a:buNone/>
              <a:defRPr sz="1600">
                <a:solidFill>
                  <a:schemeClr val="tx1">
                    <a:lumMod val="85000"/>
                    <a:lumOff val="15000"/>
                  </a:schemeClr>
                </a:solidFill>
              </a:defRPr>
            </a:lvl1pPr>
          </a:lstStyle>
          <a:p>
            <a:pPr lvl="0" rtl="0"/>
            <a:r>
              <a:rPr lang="ru-RU" noProof="0"/>
              <a:t>Описание пункта</a:t>
            </a:r>
          </a:p>
        </p:txBody>
      </p:sp>
      <p:sp>
        <p:nvSpPr>
          <p:cNvPr id="19" name="Текст 18">
            <a:extLst>
              <a:ext uri="{FF2B5EF4-FFF2-40B4-BE49-F238E27FC236}">
                <a16:creationId xmlns:a16="http://schemas.microsoft.com/office/drawing/2014/main" id="{571AC612-4E8C-42E2-88EB-DB98E2791D0C}"/>
              </a:ext>
            </a:extLst>
          </p:cNvPr>
          <p:cNvSpPr>
            <a:spLocks noGrp="1"/>
          </p:cNvSpPr>
          <p:nvPr>
            <p:ph type="body" sz="quarter" idx="21" hasCustomPrompt="1"/>
          </p:nvPr>
        </p:nvSpPr>
        <p:spPr>
          <a:xfrm>
            <a:off x="9428163" y="3429000"/>
            <a:ext cx="1944000" cy="2700000"/>
          </a:xfrm>
          <a:solidFill>
            <a:schemeClr val="bg1"/>
          </a:solidFill>
        </p:spPr>
        <p:txBody>
          <a:bodyPr lIns="0" tIns="1332000" rIns="0" bIns="0" rtlCol="0">
            <a:normAutofit/>
          </a:bodyPr>
          <a:lstStyle>
            <a:lvl1pPr marL="0" indent="0" algn="ctr">
              <a:buNone/>
              <a:defRPr sz="1600">
                <a:solidFill>
                  <a:schemeClr val="tx1">
                    <a:lumMod val="85000"/>
                    <a:lumOff val="15000"/>
                  </a:schemeClr>
                </a:solidFill>
              </a:defRPr>
            </a:lvl1pPr>
          </a:lstStyle>
          <a:p>
            <a:pPr lvl="0" rtl="0"/>
            <a:r>
              <a:rPr lang="ru-RU" noProof="0"/>
              <a:t>Описание пункта</a:t>
            </a:r>
          </a:p>
        </p:txBody>
      </p:sp>
      <p:sp>
        <p:nvSpPr>
          <p:cNvPr id="23" name="Рисунок 22">
            <a:extLst>
              <a:ext uri="{FF2B5EF4-FFF2-40B4-BE49-F238E27FC236}">
                <a16:creationId xmlns:a16="http://schemas.microsoft.com/office/drawing/2014/main" id="{2AA95DF8-549D-4CA3-8E1A-D2DEB8CF4608}"/>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ru-RU" noProof="0"/>
              <a:t>Вставьте значок или изображение</a:t>
            </a:r>
          </a:p>
        </p:txBody>
      </p:sp>
      <p:sp>
        <p:nvSpPr>
          <p:cNvPr id="25" name="Рисунок 24">
            <a:extLst>
              <a:ext uri="{FF2B5EF4-FFF2-40B4-BE49-F238E27FC236}">
                <a16:creationId xmlns:a16="http://schemas.microsoft.com/office/drawing/2014/main" id="{AA78BAAC-8764-4AFE-9AC1-DF47930B46EB}"/>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ru-RU" noProof="0"/>
              <a:t>Вставьте значок или изображение</a:t>
            </a:r>
          </a:p>
        </p:txBody>
      </p:sp>
      <p:sp>
        <p:nvSpPr>
          <p:cNvPr id="27" name="Рисунок 26">
            <a:extLst>
              <a:ext uri="{FF2B5EF4-FFF2-40B4-BE49-F238E27FC236}">
                <a16:creationId xmlns:a16="http://schemas.microsoft.com/office/drawing/2014/main" id="{88491EA9-E431-4D48-BD30-3BA8FACC97F2}"/>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ru-RU" noProof="0"/>
              <a:t>Вставьте значок или изображение</a:t>
            </a:r>
          </a:p>
        </p:txBody>
      </p:sp>
      <p:sp>
        <p:nvSpPr>
          <p:cNvPr id="31" name="Рисунок 30">
            <a:extLst>
              <a:ext uri="{FF2B5EF4-FFF2-40B4-BE49-F238E27FC236}">
                <a16:creationId xmlns:a16="http://schemas.microsoft.com/office/drawing/2014/main" id="{130F713C-752D-4C1A-89AB-638A7DAF60A8}"/>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ru-RU" noProof="0"/>
              <a:t>Вставьте значок или изображение</a:t>
            </a:r>
          </a:p>
        </p:txBody>
      </p:sp>
      <p:sp>
        <p:nvSpPr>
          <p:cNvPr id="33" name="Рисунок 32">
            <a:extLst>
              <a:ext uri="{FF2B5EF4-FFF2-40B4-BE49-F238E27FC236}">
                <a16:creationId xmlns:a16="http://schemas.microsoft.com/office/drawing/2014/main" id="{EDF00299-5001-4927-B344-D4AE0D5F0393}"/>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ru-RU" noProof="0"/>
              <a:t>Вставьте значок или изображение</a:t>
            </a:r>
          </a:p>
        </p:txBody>
      </p:sp>
      <p:sp>
        <p:nvSpPr>
          <p:cNvPr id="35" name="Рисунок 34">
            <a:extLst>
              <a:ext uri="{FF2B5EF4-FFF2-40B4-BE49-F238E27FC236}">
                <a16:creationId xmlns:a16="http://schemas.microsoft.com/office/drawing/2014/main" id="{4CBE51A8-3BCA-490E-93CB-B70BBCCD9671}"/>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ru-RU" noProof="0"/>
              <a:t>Вставьте значок или изображение</a:t>
            </a:r>
          </a:p>
        </p:txBody>
      </p:sp>
    </p:spTree>
    <p:extLst>
      <p:ext uri="{BB962C8B-B14F-4D97-AF65-F5344CB8AC3E}">
        <p14:creationId xmlns:p14="http://schemas.microsoft.com/office/powerpoint/2010/main" val="4097194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Заголовок, подзаголовок и содержимое">
    <p:spTree>
      <p:nvGrpSpPr>
        <p:cNvPr id="1" name=""/>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9E2565D1-06D8-4141-9B5F-95C29313C16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10" name="Текст 19">
            <a:extLst>
              <a:ext uri="{FF2B5EF4-FFF2-40B4-BE49-F238E27FC236}">
                <a16:creationId xmlns:a16="http://schemas.microsoft.com/office/drawing/2014/main" id="{04FBD4F5-432F-4C2D-A734-6CC48615FF21}"/>
              </a:ext>
            </a:extLst>
          </p:cNvPr>
          <p:cNvSpPr>
            <a:spLocks noGrp="1"/>
          </p:cNvSpPr>
          <p:nvPr>
            <p:ph type="body" sz="quarter" idx="18" hasCustomPrompt="1"/>
          </p:nvPr>
        </p:nvSpPr>
        <p:spPr>
          <a:xfrm>
            <a:off x="762000" y="2895600"/>
            <a:ext cx="3842550" cy="2855913"/>
          </a:xfrm>
        </p:spPr>
        <p:txBody>
          <a:bodyPr rtlCol="0"/>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rtl="0"/>
            <a:r>
              <a:rPr lang="ru-RU" noProof="0"/>
              <a:t>Поместите здесь подзаголовок</a:t>
            </a:r>
          </a:p>
        </p:txBody>
      </p:sp>
      <p:sp>
        <p:nvSpPr>
          <p:cNvPr id="3" name="Объект 2"/>
          <p:cNvSpPr>
            <a:spLocks noGrp="1"/>
          </p:cNvSpPr>
          <p:nvPr>
            <p:ph idx="1"/>
          </p:nvPr>
        </p:nvSpPr>
        <p:spPr/>
        <p:txBody>
          <a:bodyPr rtlCol="0"/>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
        <p:nvSpPr>
          <p:cNvPr id="4" name="Дата 3"/>
          <p:cNvSpPr>
            <a:spLocks noGrp="1"/>
          </p:cNvSpPr>
          <p:nvPr>
            <p:ph type="dt" sz="half" idx="10"/>
          </p:nvPr>
        </p:nvSpPr>
        <p:spPr/>
        <p:txBody>
          <a:bodyPr rtlCol="0"/>
          <a:lstStyle/>
          <a:p>
            <a:pPr rtl="0"/>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13D2E340-0663-474B-992C-9192B5C45E57}" type="slidenum">
              <a:rPr lang="ru-RU" noProof="0" smtClean="0"/>
              <a:t>‹#›</a:t>
            </a:fld>
            <a:endParaRPr lang="ru-RU" noProof="0"/>
          </a:p>
        </p:txBody>
      </p:sp>
      <p:sp>
        <p:nvSpPr>
          <p:cNvPr id="11" name="Заголовок 1">
            <a:extLst>
              <a:ext uri="{FF2B5EF4-FFF2-40B4-BE49-F238E27FC236}">
                <a16:creationId xmlns:a16="http://schemas.microsoft.com/office/drawing/2014/main" id="{3837580B-9009-4524-B820-7ACB27BCBEB4}"/>
              </a:ext>
            </a:extLst>
          </p:cNvPr>
          <p:cNvSpPr>
            <a:spLocks noGrp="1"/>
          </p:cNvSpPr>
          <p:nvPr>
            <p:ph type="title"/>
          </p:nvPr>
        </p:nvSpPr>
        <p:spPr>
          <a:xfrm>
            <a:off x="762000" y="559678"/>
            <a:ext cx="3833906" cy="2221622"/>
          </a:xfrm>
        </p:spPr>
        <p:txBody>
          <a:bodyPr rtlCol="0" anchor="b"/>
          <a:lstStyle/>
          <a:p>
            <a:pPr rtl="0"/>
            <a:r>
              <a:rPr lang="ru-RU" noProof="0"/>
              <a:t>Образец заголовка</a:t>
            </a:r>
          </a:p>
        </p:txBody>
      </p:sp>
      <p:cxnSp>
        <p:nvCxnSpPr>
          <p:cNvPr id="12" name="Прямая соединительная линия 11" title="Горизонтальная линейка">
            <a:extLst>
              <a:ext uri="{FF2B5EF4-FFF2-40B4-BE49-F238E27FC236}">
                <a16:creationId xmlns:a16="http://schemas.microsoft.com/office/drawing/2014/main" id="{54F1A406-73A8-450C-B21C-AA9616F476C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954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 пунктов с изображениями или значками (светлая тема)">
    <p:spTree>
      <p:nvGrpSpPr>
        <p:cNvPr id="1" name=""/>
        <p:cNvGrpSpPr/>
        <p:nvPr/>
      </p:nvGrpSpPr>
      <p:grpSpPr>
        <a:xfrm>
          <a:off x="0" y="0"/>
          <a:ext cx="0" cy="0"/>
          <a:chOff x="0" y="0"/>
          <a:chExt cx="0" cy="0"/>
        </a:xfrm>
      </p:grpSpPr>
      <p:sp>
        <p:nvSpPr>
          <p:cNvPr id="18" name="Прямоугольник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2" name="Заголовок 1"/>
          <p:cNvSpPr>
            <a:spLocks noGrp="1"/>
          </p:cNvSpPr>
          <p:nvPr>
            <p:ph type="title"/>
          </p:nvPr>
        </p:nvSpPr>
        <p:spPr>
          <a:xfrm>
            <a:off x="762000" y="559678"/>
            <a:ext cx="3833906" cy="2221622"/>
          </a:xfrm>
        </p:spPr>
        <p:txBody>
          <a:bodyPr rtlCol="0" anchor="b"/>
          <a:lstStyle/>
          <a:p>
            <a:pPr rtl="0"/>
            <a:r>
              <a:rPr lang="ru-RU" noProof="0"/>
              <a:t>Образец заголовка</a:t>
            </a:r>
          </a:p>
        </p:txBody>
      </p:sp>
      <p:sp>
        <p:nvSpPr>
          <p:cNvPr id="4" name="Дата 3"/>
          <p:cNvSpPr>
            <a:spLocks noGrp="1"/>
          </p:cNvSpPr>
          <p:nvPr>
            <p:ph type="dt" sz="half" idx="10"/>
          </p:nvPr>
        </p:nvSpPr>
        <p:spPr/>
        <p:txBody>
          <a:bodyPr rtlCol="0"/>
          <a:lstStyle/>
          <a:p>
            <a:pPr rtl="0"/>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13D2E340-0663-474B-992C-9192B5C45E57}" type="slidenum">
              <a:rPr lang="ru-RU" noProof="0" smtClean="0"/>
              <a:t>‹#›</a:t>
            </a:fld>
            <a:endParaRPr lang="ru-RU" noProof="0"/>
          </a:p>
        </p:txBody>
      </p:sp>
      <p:sp>
        <p:nvSpPr>
          <p:cNvPr id="20" name="Текст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rtlCol="0"/>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rtl="0"/>
            <a:r>
              <a:rPr lang="ru-RU" noProof="0"/>
              <a:t>Поместите здесь подзаголовок</a:t>
            </a:r>
          </a:p>
        </p:txBody>
      </p:sp>
      <p:cxnSp>
        <p:nvCxnSpPr>
          <p:cNvPr id="21" name="Прямая соединительная линия 20" title="Горизонтальная линейка">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Объект 2">
            <a:extLst>
              <a:ext uri="{FF2B5EF4-FFF2-40B4-BE49-F238E27FC236}">
                <a16:creationId xmlns:a16="http://schemas.microsoft.com/office/drawing/2014/main" id="{0CF91DE7-F23F-444D-B56E-B059EC98D983}"/>
              </a:ext>
            </a:extLst>
          </p:cNvPr>
          <p:cNvSpPr>
            <a:spLocks noGrp="1"/>
          </p:cNvSpPr>
          <p:nvPr>
            <p:ph idx="1" hasCustomPrompt="1"/>
          </p:nvPr>
        </p:nvSpPr>
        <p:spPr>
          <a:xfrm>
            <a:off x="5162550" y="559678"/>
            <a:ext cx="1944000" cy="2700000"/>
          </a:xfrm>
          <a:solidFill>
            <a:schemeClr val="bg1"/>
          </a:solidFill>
        </p:spPr>
        <p:txBody>
          <a:bodyPr lIns="0" tIns="1332000" rIns="0" bIns="0" rtlCol="0">
            <a:normAutofit/>
          </a:bodyPr>
          <a:lstStyle>
            <a:lvl1pPr marL="0" indent="0" algn="ctr">
              <a:buNone/>
              <a:defRPr sz="1600">
                <a:solidFill>
                  <a:schemeClr val="tx1">
                    <a:lumMod val="85000"/>
                    <a:lumOff val="15000"/>
                  </a:schemeClr>
                </a:solidFill>
              </a:defRPr>
            </a:lvl1pPr>
          </a:lstStyle>
          <a:p>
            <a:pPr lvl="0" rtl="0"/>
            <a:r>
              <a:rPr lang="ru-RU" noProof="0"/>
              <a:t>Описание пункта</a:t>
            </a:r>
          </a:p>
        </p:txBody>
      </p:sp>
      <p:sp>
        <p:nvSpPr>
          <p:cNvPr id="19" name="Текст 8">
            <a:extLst>
              <a:ext uri="{FF2B5EF4-FFF2-40B4-BE49-F238E27FC236}">
                <a16:creationId xmlns:a16="http://schemas.microsoft.com/office/drawing/2014/main" id="{DD8B7AFB-040F-4222-BF21-649EEB9B7663}"/>
              </a:ext>
            </a:extLst>
          </p:cNvPr>
          <p:cNvSpPr>
            <a:spLocks noGrp="1"/>
          </p:cNvSpPr>
          <p:nvPr>
            <p:ph type="body" sz="quarter" idx="13" hasCustomPrompt="1"/>
          </p:nvPr>
        </p:nvSpPr>
        <p:spPr>
          <a:xfrm>
            <a:off x="7295581" y="559678"/>
            <a:ext cx="1944000" cy="2700000"/>
          </a:xfrm>
          <a:solidFill>
            <a:schemeClr val="bg1"/>
          </a:solidFill>
        </p:spPr>
        <p:txBody>
          <a:bodyPr lIns="0" tIns="1332000" rIns="0" bIns="0" rtlCol="0">
            <a:normAutofit/>
          </a:bodyPr>
          <a:lstStyle>
            <a:lvl1pPr marL="0" indent="0" algn="ctr">
              <a:buNone/>
              <a:defRPr sz="1600">
                <a:solidFill>
                  <a:schemeClr val="tx1">
                    <a:lumMod val="85000"/>
                    <a:lumOff val="15000"/>
                  </a:schemeClr>
                </a:solidFill>
              </a:defRPr>
            </a:lvl1pPr>
          </a:lstStyle>
          <a:p>
            <a:pPr lvl="0" rtl="0"/>
            <a:r>
              <a:rPr lang="ru-RU" noProof="0"/>
              <a:t>Описание пункта</a:t>
            </a:r>
          </a:p>
        </p:txBody>
      </p:sp>
      <p:sp>
        <p:nvSpPr>
          <p:cNvPr id="22" name="Текст 10">
            <a:extLst>
              <a:ext uri="{FF2B5EF4-FFF2-40B4-BE49-F238E27FC236}">
                <a16:creationId xmlns:a16="http://schemas.microsoft.com/office/drawing/2014/main" id="{36C44B50-DCD8-4661-AE20-1744F5052F2B}"/>
              </a:ext>
            </a:extLst>
          </p:cNvPr>
          <p:cNvSpPr>
            <a:spLocks noGrp="1"/>
          </p:cNvSpPr>
          <p:nvPr>
            <p:ph type="body" sz="quarter" idx="14" hasCustomPrompt="1"/>
          </p:nvPr>
        </p:nvSpPr>
        <p:spPr>
          <a:xfrm>
            <a:off x="9428613" y="559678"/>
            <a:ext cx="1944000" cy="2700000"/>
          </a:xfrm>
          <a:solidFill>
            <a:schemeClr val="bg1"/>
          </a:solidFill>
        </p:spPr>
        <p:txBody>
          <a:bodyPr lIns="0" tIns="1332000" rIns="0" bIns="0" rtlCol="0">
            <a:normAutofit/>
          </a:bodyPr>
          <a:lstStyle>
            <a:lvl1pPr marL="0" indent="0" algn="ctr">
              <a:buNone/>
              <a:defRPr sz="1600">
                <a:solidFill>
                  <a:schemeClr val="tx1">
                    <a:lumMod val="85000"/>
                    <a:lumOff val="15000"/>
                  </a:schemeClr>
                </a:solidFill>
              </a:defRPr>
            </a:lvl1pPr>
          </a:lstStyle>
          <a:p>
            <a:pPr lvl="0" rtl="0"/>
            <a:r>
              <a:rPr lang="ru-RU" noProof="0"/>
              <a:t>Описание пункта</a:t>
            </a:r>
          </a:p>
        </p:txBody>
      </p:sp>
      <p:sp>
        <p:nvSpPr>
          <p:cNvPr id="23" name="Текст 6">
            <a:extLst>
              <a:ext uri="{FF2B5EF4-FFF2-40B4-BE49-F238E27FC236}">
                <a16:creationId xmlns:a16="http://schemas.microsoft.com/office/drawing/2014/main" id="{C0107EA4-5D36-4C90-97D0-F9F14116BDE7}"/>
              </a:ext>
            </a:extLst>
          </p:cNvPr>
          <p:cNvSpPr>
            <a:spLocks noGrp="1"/>
          </p:cNvSpPr>
          <p:nvPr>
            <p:ph type="body" sz="quarter" idx="19" hasCustomPrompt="1"/>
          </p:nvPr>
        </p:nvSpPr>
        <p:spPr>
          <a:xfrm>
            <a:off x="5162550" y="3429000"/>
            <a:ext cx="1944000" cy="2700000"/>
          </a:xfrm>
          <a:solidFill>
            <a:schemeClr val="bg1"/>
          </a:solidFill>
        </p:spPr>
        <p:txBody>
          <a:bodyPr lIns="0" tIns="1332000" rIns="0" bIns="0" rtlCol="0"/>
          <a:lstStyle>
            <a:lvl1pPr marL="0" indent="0" algn="ctr">
              <a:buNone/>
              <a:defRPr sz="1600">
                <a:solidFill>
                  <a:schemeClr val="tx1">
                    <a:lumMod val="85000"/>
                    <a:lumOff val="15000"/>
                  </a:schemeClr>
                </a:solidFill>
              </a:defRPr>
            </a:lvl1pPr>
          </a:lstStyle>
          <a:p>
            <a:pPr lvl="0" rtl="0"/>
            <a:r>
              <a:rPr lang="ru-RU" noProof="0"/>
              <a:t>Описание пункта</a:t>
            </a:r>
          </a:p>
        </p:txBody>
      </p:sp>
      <p:sp>
        <p:nvSpPr>
          <p:cNvPr id="24" name="Текст 15">
            <a:extLst>
              <a:ext uri="{FF2B5EF4-FFF2-40B4-BE49-F238E27FC236}">
                <a16:creationId xmlns:a16="http://schemas.microsoft.com/office/drawing/2014/main" id="{CB22D40E-097C-4007-9190-A37498065321}"/>
              </a:ext>
            </a:extLst>
          </p:cNvPr>
          <p:cNvSpPr>
            <a:spLocks noGrp="1"/>
          </p:cNvSpPr>
          <p:nvPr>
            <p:ph type="body" sz="quarter" idx="20" hasCustomPrompt="1"/>
          </p:nvPr>
        </p:nvSpPr>
        <p:spPr>
          <a:xfrm>
            <a:off x="7295356" y="3429000"/>
            <a:ext cx="1944000" cy="2700000"/>
          </a:xfrm>
          <a:solidFill>
            <a:schemeClr val="bg1"/>
          </a:solidFill>
        </p:spPr>
        <p:txBody>
          <a:bodyPr lIns="0" tIns="1332000" rIns="0" bIns="0" rtlCol="0">
            <a:normAutofit/>
          </a:bodyPr>
          <a:lstStyle>
            <a:lvl1pPr marL="0" indent="0" algn="ctr">
              <a:buNone/>
              <a:defRPr sz="1600">
                <a:solidFill>
                  <a:schemeClr val="tx1">
                    <a:lumMod val="85000"/>
                    <a:lumOff val="15000"/>
                  </a:schemeClr>
                </a:solidFill>
              </a:defRPr>
            </a:lvl1pPr>
          </a:lstStyle>
          <a:p>
            <a:pPr lvl="0" rtl="0"/>
            <a:r>
              <a:rPr lang="ru-RU" noProof="0"/>
              <a:t>Описание пункта</a:t>
            </a:r>
          </a:p>
        </p:txBody>
      </p:sp>
      <p:sp>
        <p:nvSpPr>
          <p:cNvPr id="25" name="Текст 18">
            <a:extLst>
              <a:ext uri="{FF2B5EF4-FFF2-40B4-BE49-F238E27FC236}">
                <a16:creationId xmlns:a16="http://schemas.microsoft.com/office/drawing/2014/main" id="{D385A57E-D5E6-4E0A-BE4C-C1B40196AB2B}"/>
              </a:ext>
            </a:extLst>
          </p:cNvPr>
          <p:cNvSpPr>
            <a:spLocks noGrp="1"/>
          </p:cNvSpPr>
          <p:nvPr>
            <p:ph type="body" sz="quarter" idx="21" hasCustomPrompt="1"/>
          </p:nvPr>
        </p:nvSpPr>
        <p:spPr>
          <a:xfrm>
            <a:off x="9428163" y="3429000"/>
            <a:ext cx="1944000" cy="2700000"/>
          </a:xfrm>
          <a:solidFill>
            <a:schemeClr val="bg1"/>
          </a:solidFill>
        </p:spPr>
        <p:txBody>
          <a:bodyPr lIns="0" tIns="1332000" rIns="0" bIns="0" rtlCol="0">
            <a:normAutofit/>
          </a:bodyPr>
          <a:lstStyle>
            <a:lvl1pPr marL="0" indent="0" algn="ctr">
              <a:buNone/>
              <a:defRPr sz="1600">
                <a:solidFill>
                  <a:schemeClr val="tx1">
                    <a:lumMod val="85000"/>
                    <a:lumOff val="15000"/>
                  </a:schemeClr>
                </a:solidFill>
              </a:defRPr>
            </a:lvl1pPr>
          </a:lstStyle>
          <a:p>
            <a:pPr lvl="0" rtl="0"/>
            <a:r>
              <a:rPr lang="ru-RU" noProof="0"/>
              <a:t>Описание пункта</a:t>
            </a:r>
          </a:p>
        </p:txBody>
      </p:sp>
      <p:sp>
        <p:nvSpPr>
          <p:cNvPr id="26" name="Рисунок 22">
            <a:extLst>
              <a:ext uri="{FF2B5EF4-FFF2-40B4-BE49-F238E27FC236}">
                <a16:creationId xmlns:a16="http://schemas.microsoft.com/office/drawing/2014/main" id="{3D1BBD84-BA1A-4F7F-BD78-6D42162E33D5}"/>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ru-RU" noProof="0"/>
              <a:t>Вставьте значок или изображение</a:t>
            </a:r>
          </a:p>
        </p:txBody>
      </p:sp>
      <p:sp>
        <p:nvSpPr>
          <p:cNvPr id="27" name="Рисунок 24">
            <a:extLst>
              <a:ext uri="{FF2B5EF4-FFF2-40B4-BE49-F238E27FC236}">
                <a16:creationId xmlns:a16="http://schemas.microsoft.com/office/drawing/2014/main" id="{75DDD589-ADD5-491E-B180-F1FCDF9ED6A1}"/>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ru-RU" noProof="0"/>
              <a:t>Вставьте значок или изображение</a:t>
            </a:r>
          </a:p>
        </p:txBody>
      </p:sp>
      <p:sp>
        <p:nvSpPr>
          <p:cNvPr id="28" name="Рисунок 26">
            <a:extLst>
              <a:ext uri="{FF2B5EF4-FFF2-40B4-BE49-F238E27FC236}">
                <a16:creationId xmlns:a16="http://schemas.microsoft.com/office/drawing/2014/main" id="{BFFFDD99-5C1A-4C7C-8FA2-BEA3DB4BA884}"/>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ru-RU" noProof="0"/>
              <a:t>Вставьте значок или изображение</a:t>
            </a:r>
          </a:p>
        </p:txBody>
      </p:sp>
      <p:sp>
        <p:nvSpPr>
          <p:cNvPr id="29" name="Рисунок 30">
            <a:extLst>
              <a:ext uri="{FF2B5EF4-FFF2-40B4-BE49-F238E27FC236}">
                <a16:creationId xmlns:a16="http://schemas.microsoft.com/office/drawing/2014/main" id="{23C5456C-A352-4CF6-8671-B2572BAD518D}"/>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ru-RU" noProof="0"/>
              <a:t>Вставьте значок или изображение</a:t>
            </a:r>
          </a:p>
        </p:txBody>
      </p:sp>
      <p:sp>
        <p:nvSpPr>
          <p:cNvPr id="30" name="Рисунок 32">
            <a:extLst>
              <a:ext uri="{FF2B5EF4-FFF2-40B4-BE49-F238E27FC236}">
                <a16:creationId xmlns:a16="http://schemas.microsoft.com/office/drawing/2014/main" id="{C7C33AAD-B12F-4AA1-80BD-D7D3D1304B98}"/>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ru-RU" noProof="0"/>
              <a:t>Вставьте значок или изображение</a:t>
            </a:r>
          </a:p>
        </p:txBody>
      </p:sp>
      <p:sp>
        <p:nvSpPr>
          <p:cNvPr id="31" name="Рисунок 34">
            <a:extLst>
              <a:ext uri="{FF2B5EF4-FFF2-40B4-BE49-F238E27FC236}">
                <a16:creationId xmlns:a16="http://schemas.microsoft.com/office/drawing/2014/main" id="{E2951AF1-2CE3-48B5-9CF3-7488DCDF3299}"/>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ru-RU" noProof="0"/>
              <a:t>Вставьте значок или изображение</a:t>
            </a:r>
          </a:p>
        </p:txBody>
      </p:sp>
    </p:spTree>
    <p:extLst>
      <p:ext uri="{BB962C8B-B14F-4D97-AF65-F5344CB8AC3E}">
        <p14:creationId xmlns:p14="http://schemas.microsoft.com/office/powerpoint/2010/main" val="4187982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Ряд пронумерованных пунктов">
    <p:spTree>
      <p:nvGrpSpPr>
        <p:cNvPr id="1" name=""/>
        <p:cNvGrpSpPr/>
        <p:nvPr/>
      </p:nvGrpSpPr>
      <p:grpSpPr>
        <a:xfrm>
          <a:off x="0" y="0"/>
          <a:ext cx="0" cy="0"/>
          <a:chOff x="0" y="0"/>
          <a:chExt cx="0" cy="0"/>
        </a:xfrm>
      </p:grpSpPr>
      <p:sp>
        <p:nvSpPr>
          <p:cNvPr id="18" name="Прямоугольник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2" name="Заголовок 1"/>
          <p:cNvSpPr>
            <a:spLocks noGrp="1"/>
          </p:cNvSpPr>
          <p:nvPr>
            <p:ph type="title"/>
          </p:nvPr>
        </p:nvSpPr>
        <p:spPr>
          <a:xfrm>
            <a:off x="762000" y="559678"/>
            <a:ext cx="3833906" cy="2221622"/>
          </a:xfrm>
        </p:spPr>
        <p:txBody>
          <a:bodyPr rtlCol="0" anchor="b"/>
          <a:lstStyle/>
          <a:p>
            <a:pPr rtl="0"/>
            <a:r>
              <a:rPr lang="ru-RU" noProof="0"/>
              <a:t>Образец заголовка</a:t>
            </a:r>
          </a:p>
        </p:txBody>
      </p:sp>
      <p:sp>
        <p:nvSpPr>
          <p:cNvPr id="3" name="Объект 2"/>
          <p:cNvSpPr>
            <a:spLocks noGrp="1"/>
          </p:cNvSpPr>
          <p:nvPr>
            <p:ph idx="1" hasCustomPrompt="1"/>
          </p:nvPr>
        </p:nvSpPr>
        <p:spPr>
          <a:xfrm>
            <a:off x="5162550" y="2019300"/>
            <a:ext cx="1944000" cy="2700000"/>
          </a:xfrm>
          <a:gradFill>
            <a:gsLst>
              <a:gs pos="0">
                <a:schemeClr val="accent1">
                  <a:lumMod val="20000"/>
                  <a:lumOff val="80000"/>
                </a:schemeClr>
              </a:gs>
              <a:gs pos="99000">
                <a:schemeClr val="accent1">
                  <a:lumMod val="20000"/>
                  <a:lumOff val="80000"/>
                </a:schemeClr>
              </a:gs>
              <a:gs pos="100000">
                <a:schemeClr val="accent1"/>
              </a:gs>
            </a:gsLst>
            <a:lin ang="5400000" scaled="1"/>
          </a:gradFill>
        </p:spPr>
        <p:txBody>
          <a:bodyPr lIns="0" tIns="1332000" rIns="0" bIns="0" rtlCol="0">
            <a:noAutofit/>
          </a:bodyPr>
          <a:lstStyle>
            <a:lvl1pPr marL="0" indent="0" algn="ctr">
              <a:buNone/>
              <a:defRPr sz="1600"/>
            </a:lvl1pPr>
          </a:lstStyle>
          <a:p>
            <a:pPr lvl="0" rtl="0"/>
            <a:r>
              <a:rPr lang="ru-RU" noProof="0"/>
              <a:t>Описание мероприятия</a:t>
            </a:r>
          </a:p>
        </p:txBody>
      </p:sp>
      <p:sp>
        <p:nvSpPr>
          <p:cNvPr id="4" name="Дата 3"/>
          <p:cNvSpPr>
            <a:spLocks noGrp="1"/>
          </p:cNvSpPr>
          <p:nvPr>
            <p:ph type="dt" sz="half" idx="10"/>
          </p:nvPr>
        </p:nvSpPr>
        <p:spPr/>
        <p:txBody>
          <a:bodyPr rtlCol="0"/>
          <a:lstStyle/>
          <a:p>
            <a:pPr rtl="0"/>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13D2E340-0663-474B-992C-9192B5C45E57}" type="slidenum">
              <a:rPr lang="ru-RU" noProof="0" smtClean="0"/>
              <a:t>‹#›</a:t>
            </a:fld>
            <a:endParaRPr lang="ru-RU" noProof="0"/>
          </a:p>
        </p:txBody>
      </p:sp>
      <p:sp>
        <p:nvSpPr>
          <p:cNvPr id="9" name="Текст 8">
            <a:extLst>
              <a:ext uri="{FF2B5EF4-FFF2-40B4-BE49-F238E27FC236}">
                <a16:creationId xmlns:a16="http://schemas.microsoft.com/office/drawing/2014/main" id="{617748B7-E5B4-4481-8BBD-FA336F544D66}"/>
              </a:ext>
            </a:extLst>
          </p:cNvPr>
          <p:cNvSpPr>
            <a:spLocks noGrp="1"/>
          </p:cNvSpPr>
          <p:nvPr>
            <p:ph type="body" sz="quarter" idx="13" hasCustomPrompt="1"/>
          </p:nvPr>
        </p:nvSpPr>
        <p:spPr>
          <a:xfrm>
            <a:off x="7295806" y="2019300"/>
            <a:ext cx="1943100" cy="2700000"/>
          </a:xfrm>
          <a:gradFill>
            <a:gsLst>
              <a:gs pos="0">
                <a:schemeClr val="accent3">
                  <a:lumMod val="20000"/>
                  <a:lumOff val="80000"/>
                </a:schemeClr>
              </a:gs>
              <a:gs pos="99000">
                <a:schemeClr val="accent3">
                  <a:lumMod val="20000"/>
                  <a:lumOff val="80000"/>
                </a:schemeClr>
              </a:gs>
              <a:gs pos="100000">
                <a:schemeClr val="accent3"/>
              </a:gs>
            </a:gsLst>
            <a:lin ang="5400000" scaled="1"/>
          </a:gradFill>
        </p:spPr>
        <p:txBody>
          <a:bodyPr lIns="0" tIns="1332000" rIns="0" bIns="0" rtlCol="0">
            <a:noAutofit/>
          </a:bodyPr>
          <a:lstStyle>
            <a:lvl1pPr marL="0" indent="0" algn="ctr">
              <a:buNone/>
              <a:defRPr sz="1600"/>
            </a:lvl1pPr>
          </a:lstStyle>
          <a:p>
            <a:pPr lvl="0" rtl="0"/>
            <a:r>
              <a:rPr lang="ru-RU" noProof="0"/>
              <a:t>Описание мероприятия</a:t>
            </a:r>
          </a:p>
        </p:txBody>
      </p:sp>
      <p:sp>
        <p:nvSpPr>
          <p:cNvPr id="11" name="Текст 10">
            <a:extLst>
              <a:ext uri="{FF2B5EF4-FFF2-40B4-BE49-F238E27FC236}">
                <a16:creationId xmlns:a16="http://schemas.microsoft.com/office/drawing/2014/main" id="{47DBBB1B-8761-455D-AD09-0A48C1ED27E0}"/>
              </a:ext>
            </a:extLst>
          </p:cNvPr>
          <p:cNvSpPr>
            <a:spLocks noGrp="1"/>
          </p:cNvSpPr>
          <p:nvPr>
            <p:ph type="body" sz="quarter" idx="14" hasCustomPrompt="1"/>
          </p:nvPr>
        </p:nvSpPr>
        <p:spPr>
          <a:xfrm>
            <a:off x="9428163" y="2019300"/>
            <a:ext cx="1943100" cy="2700000"/>
          </a:xfrm>
          <a:gradFill>
            <a:gsLst>
              <a:gs pos="0">
                <a:schemeClr val="accent5">
                  <a:lumMod val="20000"/>
                  <a:lumOff val="80000"/>
                </a:schemeClr>
              </a:gs>
              <a:gs pos="99000">
                <a:schemeClr val="accent5">
                  <a:lumMod val="20000"/>
                  <a:lumOff val="80000"/>
                </a:schemeClr>
              </a:gs>
              <a:gs pos="100000">
                <a:schemeClr val="accent5"/>
              </a:gs>
            </a:gsLst>
            <a:lin ang="5400000" scaled="1"/>
          </a:gradFill>
        </p:spPr>
        <p:txBody>
          <a:bodyPr lIns="0" tIns="1332000" rIns="0" bIns="0" rtlCol="0">
            <a:noAutofit/>
          </a:bodyPr>
          <a:lstStyle>
            <a:lvl1pPr marL="0" indent="0" algn="ctr">
              <a:buNone/>
              <a:defRPr sz="1600"/>
            </a:lvl1pPr>
          </a:lstStyle>
          <a:p>
            <a:pPr lvl="0" rtl="0"/>
            <a:r>
              <a:rPr lang="ru-RU" noProof="0"/>
              <a:t>Описание мероприятия</a:t>
            </a:r>
          </a:p>
        </p:txBody>
      </p:sp>
      <p:sp>
        <p:nvSpPr>
          <p:cNvPr id="13" name="Текст 12">
            <a:extLst>
              <a:ext uri="{FF2B5EF4-FFF2-40B4-BE49-F238E27FC236}">
                <a16:creationId xmlns:a16="http://schemas.microsoft.com/office/drawing/2014/main" id="{701A7388-8628-470F-82E9-729C86AAFDC5}"/>
              </a:ext>
            </a:extLst>
          </p:cNvPr>
          <p:cNvSpPr>
            <a:spLocks noGrp="1"/>
          </p:cNvSpPr>
          <p:nvPr>
            <p:ph type="body" sz="quarter" idx="15" hasCustomPrompt="1"/>
          </p:nvPr>
        </p:nvSpPr>
        <p:spPr>
          <a:xfrm>
            <a:off x="5720550" y="2324100"/>
            <a:ext cx="828000" cy="828000"/>
          </a:xfrm>
          <a:prstGeom prst="ellipse">
            <a:avLst/>
          </a:prstGeom>
          <a:solidFill>
            <a:schemeClr val="tx1">
              <a:lumMod val="85000"/>
              <a:lumOff val="15000"/>
            </a:schemeClr>
          </a:solidFill>
        </p:spPr>
        <p:txBody>
          <a:bodyPr lIns="0" tIns="0" rIns="0" bIns="0" rtlCol="0" anchor="ctr">
            <a:noAutofit/>
          </a:bodyPr>
          <a:lstStyle>
            <a:lvl1pPr marL="0" indent="0" algn="ctr">
              <a:lnSpc>
                <a:spcPct val="100000"/>
              </a:lnSpc>
              <a:buNone/>
              <a:defRPr sz="2000" i="1">
                <a:solidFill>
                  <a:schemeClr val="bg1"/>
                </a:solidFill>
                <a:latin typeface="+mj-lt"/>
              </a:defRPr>
            </a:lvl1pPr>
          </a:lstStyle>
          <a:p>
            <a:pPr lvl="0" rtl="0"/>
            <a:r>
              <a:rPr lang="ru-RU" noProof="0"/>
              <a:t>1</a:t>
            </a:r>
          </a:p>
        </p:txBody>
      </p:sp>
      <p:sp>
        <p:nvSpPr>
          <p:cNvPr id="15" name="Текст 14">
            <a:extLst>
              <a:ext uri="{FF2B5EF4-FFF2-40B4-BE49-F238E27FC236}">
                <a16:creationId xmlns:a16="http://schemas.microsoft.com/office/drawing/2014/main" id="{CAE5D4FA-2556-4640-8793-063247AA272E}"/>
              </a:ext>
            </a:extLst>
          </p:cNvPr>
          <p:cNvSpPr>
            <a:spLocks noGrp="1"/>
          </p:cNvSpPr>
          <p:nvPr>
            <p:ph type="body" sz="quarter" idx="16" hasCustomPrompt="1"/>
          </p:nvPr>
        </p:nvSpPr>
        <p:spPr>
          <a:xfrm>
            <a:off x="7853356" y="2324100"/>
            <a:ext cx="828000" cy="828000"/>
          </a:xfrm>
          <a:prstGeom prst="ellipse">
            <a:avLst/>
          </a:prstGeom>
          <a:solidFill>
            <a:schemeClr val="tx1">
              <a:lumMod val="85000"/>
              <a:lumOff val="15000"/>
            </a:schemeClr>
          </a:solidFill>
        </p:spPr>
        <p:txBody>
          <a:bodyPr lIns="0" tIns="0" rIns="0" bIns="0" rtlCol="0" anchor="ctr"/>
          <a:lstStyle>
            <a:lvl1pPr marL="0" indent="0" algn="ctr">
              <a:buNone/>
              <a:defRPr i="1">
                <a:solidFill>
                  <a:schemeClr val="bg1"/>
                </a:solidFill>
                <a:latin typeface="+mj-lt"/>
              </a:defRPr>
            </a:lvl1pPr>
          </a:lstStyle>
          <a:p>
            <a:pPr lvl="0" rtl="0"/>
            <a:r>
              <a:rPr lang="ru-RU" noProof="0"/>
              <a:t>2</a:t>
            </a:r>
          </a:p>
        </p:txBody>
      </p:sp>
      <p:sp>
        <p:nvSpPr>
          <p:cNvPr id="17" name="Текст 16">
            <a:extLst>
              <a:ext uri="{FF2B5EF4-FFF2-40B4-BE49-F238E27FC236}">
                <a16:creationId xmlns:a16="http://schemas.microsoft.com/office/drawing/2014/main" id="{8379251E-EDF2-4AC5-AB5B-C1FD66A9D6F3}"/>
              </a:ext>
            </a:extLst>
          </p:cNvPr>
          <p:cNvSpPr>
            <a:spLocks noGrp="1"/>
          </p:cNvSpPr>
          <p:nvPr>
            <p:ph type="body" sz="quarter" idx="17" hasCustomPrompt="1"/>
          </p:nvPr>
        </p:nvSpPr>
        <p:spPr>
          <a:xfrm>
            <a:off x="9985713" y="2324100"/>
            <a:ext cx="828000" cy="828000"/>
          </a:xfrm>
          <a:prstGeom prst="ellipse">
            <a:avLst/>
          </a:prstGeom>
          <a:solidFill>
            <a:schemeClr val="tx1">
              <a:lumMod val="85000"/>
              <a:lumOff val="15000"/>
            </a:schemeClr>
          </a:solidFill>
        </p:spPr>
        <p:txBody>
          <a:bodyPr lIns="0" tIns="0" rIns="0" bIns="0" rtlCol="0" anchor="ctr"/>
          <a:lstStyle>
            <a:lvl1pPr marL="0" indent="0" algn="ctr">
              <a:buNone/>
              <a:defRPr i="1">
                <a:solidFill>
                  <a:schemeClr val="bg1"/>
                </a:solidFill>
                <a:latin typeface="+mj-lt"/>
              </a:defRPr>
            </a:lvl1pPr>
          </a:lstStyle>
          <a:p>
            <a:pPr lvl="0" rtl="0"/>
            <a:r>
              <a:rPr lang="ru-RU" noProof="0"/>
              <a:t>3</a:t>
            </a:r>
          </a:p>
        </p:txBody>
      </p:sp>
      <p:sp>
        <p:nvSpPr>
          <p:cNvPr id="20" name="Текст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rtlCol="0"/>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rtl="0"/>
            <a:r>
              <a:rPr lang="ru-RU" noProof="0"/>
              <a:t>Поместите здесь подзаголовок</a:t>
            </a:r>
          </a:p>
        </p:txBody>
      </p:sp>
      <p:cxnSp>
        <p:nvCxnSpPr>
          <p:cNvPr id="21" name="Прямая соединительная линия 20" title="Горизонтальная линейка">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160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Только заголовок и подзаголовок">
    <p:spTree>
      <p:nvGrpSpPr>
        <p:cNvPr id="1" name=""/>
        <p:cNvGrpSpPr/>
        <p:nvPr/>
      </p:nvGrpSpPr>
      <p:grpSpPr>
        <a:xfrm>
          <a:off x="0" y="0"/>
          <a:ext cx="0" cy="0"/>
          <a:chOff x="0" y="0"/>
          <a:chExt cx="0" cy="0"/>
        </a:xfrm>
      </p:grpSpPr>
      <p:sp>
        <p:nvSpPr>
          <p:cNvPr id="18" name="Прямоугольник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2" name="Заголовок 1"/>
          <p:cNvSpPr>
            <a:spLocks noGrp="1"/>
          </p:cNvSpPr>
          <p:nvPr>
            <p:ph type="title"/>
          </p:nvPr>
        </p:nvSpPr>
        <p:spPr>
          <a:xfrm>
            <a:off x="762000" y="559678"/>
            <a:ext cx="3833906" cy="2221622"/>
          </a:xfrm>
        </p:spPr>
        <p:txBody>
          <a:bodyPr rtlCol="0" anchor="b"/>
          <a:lstStyle>
            <a:lvl1pPr>
              <a:defRPr>
                <a:solidFill>
                  <a:schemeClr val="bg1"/>
                </a:solidFill>
              </a:defRPr>
            </a:lvl1pPr>
          </a:lstStyle>
          <a:p>
            <a:pPr rtl="0"/>
            <a:r>
              <a:rPr lang="ru-RU" noProof="0"/>
              <a:t>Образец заголовка</a:t>
            </a:r>
          </a:p>
        </p:txBody>
      </p:sp>
      <p:sp>
        <p:nvSpPr>
          <p:cNvPr id="4" name="Дата 3"/>
          <p:cNvSpPr>
            <a:spLocks noGrp="1"/>
          </p:cNvSpPr>
          <p:nvPr>
            <p:ph type="dt" sz="half" idx="10"/>
          </p:nvPr>
        </p:nvSpPr>
        <p:spPr/>
        <p:txBody>
          <a:bodyPr rtlCol="0"/>
          <a:lstStyle>
            <a:lvl1pPr>
              <a:defRPr>
                <a:solidFill>
                  <a:schemeClr val="bg1"/>
                </a:solidFill>
              </a:defRPr>
            </a:lvl1pPr>
          </a:lstStyle>
          <a:p>
            <a:pPr rtl="0"/>
            <a:endParaRPr lang="ru-RU" noProof="0"/>
          </a:p>
        </p:txBody>
      </p:sp>
      <p:sp>
        <p:nvSpPr>
          <p:cNvPr id="5" name="Нижний колонтитул 4"/>
          <p:cNvSpPr>
            <a:spLocks noGrp="1"/>
          </p:cNvSpPr>
          <p:nvPr>
            <p:ph type="ftr" sz="quarter" idx="11"/>
          </p:nvPr>
        </p:nvSpPr>
        <p:spPr/>
        <p:txBody>
          <a:bodyPr rtlCol="0"/>
          <a:lstStyle>
            <a:lvl1pPr>
              <a:defRPr>
                <a:solidFill>
                  <a:schemeClr val="bg1"/>
                </a:solidFill>
              </a:defRPr>
            </a:lvl1pPr>
          </a:lstStyle>
          <a:p>
            <a:pPr rtl="0"/>
            <a:endParaRPr lang="ru-RU" noProof="0"/>
          </a:p>
        </p:txBody>
      </p:sp>
      <p:sp>
        <p:nvSpPr>
          <p:cNvPr id="6" name="Номер слайда 5"/>
          <p:cNvSpPr>
            <a:spLocks noGrp="1"/>
          </p:cNvSpPr>
          <p:nvPr>
            <p:ph type="sldNum" sz="quarter" idx="12"/>
          </p:nvPr>
        </p:nvSpPr>
        <p:spPr/>
        <p:txBody>
          <a:bodyPr rtlCol="0"/>
          <a:lstStyle/>
          <a:p>
            <a:pPr rtl="0"/>
            <a:fld id="{13D2E340-0663-474B-992C-9192B5C45E57}" type="slidenum">
              <a:rPr lang="ru-RU" noProof="0" smtClean="0"/>
              <a:t>‹#›</a:t>
            </a:fld>
            <a:endParaRPr lang="ru-RU" noProof="0"/>
          </a:p>
        </p:txBody>
      </p:sp>
      <p:sp>
        <p:nvSpPr>
          <p:cNvPr id="20" name="Текст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rtlCol="0"/>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rtl="0"/>
            <a:r>
              <a:rPr lang="ru-RU" noProof="0"/>
              <a:t>Поместите здесь подзаголовок</a:t>
            </a:r>
          </a:p>
        </p:txBody>
      </p:sp>
      <p:cxnSp>
        <p:nvCxnSpPr>
          <p:cNvPr id="21" name="Прямая соединительная линия 20" title="Горизонтальная линейка">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914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 фотографий среднего размера с описаниями">
    <p:spTree>
      <p:nvGrpSpPr>
        <p:cNvPr id="1" name=""/>
        <p:cNvGrpSpPr/>
        <p:nvPr/>
      </p:nvGrpSpPr>
      <p:grpSpPr>
        <a:xfrm>
          <a:off x="0" y="0"/>
          <a:ext cx="0" cy="0"/>
          <a:chOff x="0" y="0"/>
          <a:chExt cx="0" cy="0"/>
        </a:xfrm>
      </p:grpSpPr>
      <p:sp>
        <p:nvSpPr>
          <p:cNvPr id="18" name="Прямоугольник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2" name="Заголовок 1"/>
          <p:cNvSpPr>
            <a:spLocks noGrp="1"/>
          </p:cNvSpPr>
          <p:nvPr>
            <p:ph type="title" hasCustomPrompt="1"/>
          </p:nvPr>
        </p:nvSpPr>
        <p:spPr>
          <a:xfrm>
            <a:off x="762000" y="2831932"/>
            <a:ext cx="3833906" cy="1562638"/>
          </a:xfrm>
        </p:spPr>
        <p:txBody>
          <a:bodyPr rtlCol="0" anchor="b"/>
          <a:lstStyle>
            <a:lvl1pPr>
              <a:defRPr/>
            </a:lvl1pPr>
          </a:lstStyle>
          <a:p>
            <a:pPr rtl="0"/>
            <a:r>
              <a:rPr lang="ru-RU" noProof="0"/>
              <a:t>Щелкните, чтобы изменить заголовок</a:t>
            </a:r>
          </a:p>
        </p:txBody>
      </p:sp>
      <p:sp>
        <p:nvSpPr>
          <p:cNvPr id="4" name="Дата 3"/>
          <p:cNvSpPr>
            <a:spLocks noGrp="1"/>
          </p:cNvSpPr>
          <p:nvPr>
            <p:ph type="dt" sz="half" idx="10"/>
          </p:nvPr>
        </p:nvSpPr>
        <p:spPr/>
        <p:txBody>
          <a:bodyPr rtlCol="0"/>
          <a:lstStyle/>
          <a:p>
            <a:pPr rtl="0"/>
            <a:endParaRPr lang="ru-RU" noProof="0"/>
          </a:p>
        </p:txBody>
      </p:sp>
      <p:sp>
        <p:nvSpPr>
          <p:cNvPr id="5" name="Нижний колонтитул 4"/>
          <p:cNvSpPr>
            <a:spLocks noGrp="1"/>
          </p:cNvSpPr>
          <p:nvPr>
            <p:ph type="ftr" sz="quarter" idx="11"/>
          </p:nvPr>
        </p:nvSpPr>
        <p:spPr/>
        <p:txBody>
          <a:bodyPr rtlCol="0"/>
          <a:lstStyle/>
          <a:p>
            <a:pPr rtl="0"/>
            <a:endParaRPr lang="ru-RU" noProof="0"/>
          </a:p>
        </p:txBody>
      </p:sp>
      <p:sp>
        <p:nvSpPr>
          <p:cNvPr id="6" name="Номер слайда 5"/>
          <p:cNvSpPr>
            <a:spLocks noGrp="1"/>
          </p:cNvSpPr>
          <p:nvPr>
            <p:ph type="sldNum" sz="quarter" idx="12"/>
          </p:nvPr>
        </p:nvSpPr>
        <p:spPr/>
        <p:txBody>
          <a:bodyPr rtlCol="0"/>
          <a:lstStyle/>
          <a:p>
            <a:pPr rtl="0"/>
            <a:fld id="{13D2E340-0663-474B-992C-9192B5C45E57}" type="slidenum">
              <a:rPr lang="ru-RU" noProof="0" smtClean="0"/>
              <a:t>‹#›</a:t>
            </a:fld>
            <a:endParaRPr lang="ru-RU" noProof="0"/>
          </a:p>
        </p:txBody>
      </p:sp>
      <p:sp>
        <p:nvSpPr>
          <p:cNvPr id="20" name="Текст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4573117"/>
            <a:ext cx="3842550" cy="1178396"/>
          </a:xfrm>
        </p:spPr>
        <p:txBody>
          <a:bodyPr rtlCol="0"/>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rtl="0"/>
            <a:r>
              <a:rPr lang="ru-RU" noProof="0"/>
              <a:t>Поместите здесь подзаголовок</a:t>
            </a:r>
          </a:p>
        </p:txBody>
      </p:sp>
      <p:cxnSp>
        <p:nvCxnSpPr>
          <p:cNvPr id="21" name="Прямая соединительная линия 20" title="Горизонтальная линейка">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Рисунок 10">
            <a:extLst>
              <a:ext uri="{FF2B5EF4-FFF2-40B4-BE49-F238E27FC236}">
                <a16:creationId xmlns:a16="http://schemas.microsoft.com/office/drawing/2014/main" id="{4EDDE9BC-8D20-403B-A5FE-C277A3515DE4}"/>
              </a:ext>
            </a:extLst>
          </p:cNvPr>
          <p:cNvSpPr>
            <a:spLocks noGrp="1"/>
          </p:cNvSpPr>
          <p:nvPr>
            <p:ph type="pic" sz="quarter" idx="19" hasCustomPrompt="1"/>
          </p:nvPr>
        </p:nvSpPr>
        <p:spPr>
          <a:xfrm>
            <a:off x="2424736" y="482857"/>
            <a:ext cx="2179814" cy="2179814"/>
          </a:xfrm>
          <a:prstGeom prst="ellipse">
            <a:avLst/>
          </a:prstGeom>
          <a:solidFill>
            <a:schemeClr val="bg1">
              <a:lumMod val="95000"/>
            </a:schemeClr>
          </a:solidFill>
        </p:spPr>
        <p:txBody>
          <a:bodyPr rtlCol="0" anchor="ctr"/>
          <a:lstStyle>
            <a:lvl1pPr marL="0" indent="0" algn="ctr">
              <a:buNone/>
              <a:defRPr i="1"/>
            </a:lvl1pPr>
          </a:lstStyle>
          <a:p>
            <a:pPr rtl="0"/>
            <a:r>
              <a:rPr lang="ru-RU" noProof="0"/>
              <a:t>Вставьте портрет</a:t>
            </a:r>
          </a:p>
        </p:txBody>
      </p:sp>
      <p:sp>
        <p:nvSpPr>
          <p:cNvPr id="19" name="Объект 2">
            <a:extLst>
              <a:ext uri="{FF2B5EF4-FFF2-40B4-BE49-F238E27FC236}">
                <a16:creationId xmlns:a16="http://schemas.microsoft.com/office/drawing/2014/main" id="{2BF5E186-AFA1-42AA-AE51-CF3AC059F0FB}"/>
              </a:ext>
            </a:extLst>
          </p:cNvPr>
          <p:cNvSpPr>
            <a:spLocks noGrp="1"/>
          </p:cNvSpPr>
          <p:nvPr>
            <p:ph idx="1" hasCustomPrompt="1"/>
          </p:nvPr>
        </p:nvSpPr>
        <p:spPr>
          <a:xfrm>
            <a:off x="5162550" y="559678"/>
            <a:ext cx="1944000" cy="2700000"/>
          </a:xfrm>
          <a:solidFill>
            <a:schemeClr val="bg1"/>
          </a:solidFill>
        </p:spPr>
        <p:txBody>
          <a:bodyPr lIns="0" tIns="1944000" rIns="0" bIns="72000" rtlCol="0" anchor="ctr">
            <a:normAutofit/>
          </a:bodyPr>
          <a:lstStyle>
            <a:lvl1pPr marL="0" indent="0" algn="ctr">
              <a:buNone/>
              <a:defRPr sz="1600">
                <a:solidFill>
                  <a:schemeClr val="tx1">
                    <a:lumMod val="85000"/>
                    <a:lumOff val="15000"/>
                  </a:schemeClr>
                </a:solidFill>
              </a:defRPr>
            </a:lvl1pPr>
          </a:lstStyle>
          <a:p>
            <a:pPr lvl="0" rtl="0"/>
            <a:r>
              <a:rPr lang="ru-RU" noProof="0"/>
              <a:t>Описание пункта</a:t>
            </a:r>
          </a:p>
        </p:txBody>
      </p:sp>
      <p:sp>
        <p:nvSpPr>
          <p:cNvPr id="22" name="Текст 8">
            <a:extLst>
              <a:ext uri="{FF2B5EF4-FFF2-40B4-BE49-F238E27FC236}">
                <a16:creationId xmlns:a16="http://schemas.microsoft.com/office/drawing/2014/main" id="{C860CCD0-F268-4994-9434-F0E0132A4E53}"/>
              </a:ext>
            </a:extLst>
          </p:cNvPr>
          <p:cNvSpPr>
            <a:spLocks noGrp="1"/>
          </p:cNvSpPr>
          <p:nvPr>
            <p:ph type="body" sz="quarter" idx="13" hasCustomPrompt="1"/>
          </p:nvPr>
        </p:nvSpPr>
        <p:spPr>
          <a:xfrm>
            <a:off x="7295581" y="559678"/>
            <a:ext cx="1944000" cy="2700000"/>
          </a:xfrm>
          <a:solidFill>
            <a:schemeClr val="bg1"/>
          </a:solidFill>
        </p:spPr>
        <p:txBody>
          <a:bodyPr lIns="0" tIns="1944000" rIns="0" bIns="72000" rtlCol="0" anchor="ctr">
            <a:normAutofit/>
          </a:bodyPr>
          <a:lstStyle>
            <a:lvl1pPr marL="0" indent="0" algn="ctr">
              <a:buNone/>
              <a:defRPr sz="1600">
                <a:solidFill>
                  <a:schemeClr val="tx1">
                    <a:lumMod val="85000"/>
                    <a:lumOff val="15000"/>
                  </a:schemeClr>
                </a:solidFill>
              </a:defRPr>
            </a:lvl1pPr>
          </a:lstStyle>
          <a:p>
            <a:pPr lvl="0" rtl="0"/>
            <a:r>
              <a:rPr lang="ru-RU" noProof="0"/>
              <a:t>Описание пункта</a:t>
            </a:r>
          </a:p>
        </p:txBody>
      </p:sp>
      <p:sp>
        <p:nvSpPr>
          <p:cNvPr id="23" name="Текст 10">
            <a:extLst>
              <a:ext uri="{FF2B5EF4-FFF2-40B4-BE49-F238E27FC236}">
                <a16:creationId xmlns:a16="http://schemas.microsoft.com/office/drawing/2014/main" id="{28D5E220-4F6C-4A47-9F47-4CA88EA230DF}"/>
              </a:ext>
            </a:extLst>
          </p:cNvPr>
          <p:cNvSpPr>
            <a:spLocks noGrp="1"/>
          </p:cNvSpPr>
          <p:nvPr>
            <p:ph type="body" sz="quarter" idx="14" hasCustomPrompt="1"/>
          </p:nvPr>
        </p:nvSpPr>
        <p:spPr>
          <a:xfrm>
            <a:off x="9428613" y="559678"/>
            <a:ext cx="1944000" cy="2700000"/>
          </a:xfrm>
          <a:solidFill>
            <a:schemeClr val="bg1"/>
          </a:solidFill>
        </p:spPr>
        <p:txBody>
          <a:bodyPr lIns="0" tIns="1944000" rIns="0" bIns="72000" rtlCol="0" anchor="ctr">
            <a:normAutofit/>
          </a:bodyPr>
          <a:lstStyle>
            <a:lvl1pPr marL="0" indent="0" algn="ctr">
              <a:buNone/>
              <a:defRPr sz="1600">
                <a:solidFill>
                  <a:schemeClr val="tx1">
                    <a:lumMod val="85000"/>
                    <a:lumOff val="15000"/>
                  </a:schemeClr>
                </a:solidFill>
              </a:defRPr>
            </a:lvl1pPr>
          </a:lstStyle>
          <a:p>
            <a:pPr lvl="0" rtl="0"/>
            <a:r>
              <a:rPr lang="ru-RU" noProof="0"/>
              <a:t>Описание пункта</a:t>
            </a:r>
          </a:p>
        </p:txBody>
      </p:sp>
      <p:sp>
        <p:nvSpPr>
          <p:cNvPr id="24" name="Текст 6">
            <a:extLst>
              <a:ext uri="{FF2B5EF4-FFF2-40B4-BE49-F238E27FC236}">
                <a16:creationId xmlns:a16="http://schemas.microsoft.com/office/drawing/2014/main" id="{1DFEF73A-C0FC-4A4C-8342-991CEFF532E2}"/>
              </a:ext>
            </a:extLst>
          </p:cNvPr>
          <p:cNvSpPr>
            <a:spLocks noGrp="1"/>
          </p:cNvSpPr>
          <p:nvPr>
            <p:ph type="body" sz="quarter" idx="20" hasCustomPrompt="1"/>
          </p:nvPr>
        </p:nvSpPr>
        <p:spPr>
          <a:xfrm>
            <a:off x="5162550" y="3429000"/>
            <a:ext cx="1944000" cy="2700000"/>
          </a:xfrm>
          <a:solidFill>
            <a:schemeClr val="bg1"/>
          </a:solidFill>
        </p:spPr>
        <p:txBody>
          <a:bodyPr lIns="0" tIns="1944000" rIns="0" bIns="72000" rtlCol="0" anchor="ctr"/>
          <a:lstStyle>
            <a:lvl1pPr marL="0" indent="0" algn="ctr">
              <a:buNone/>
              <a:defRPr sz="1600">
                <a:solidFill>
                  <a:schemeClr val="tx1">
                    <a:lumMod val="85000"/>
                    <a:lumOff val="15000"/>
                  </a:schemeClr>
                </a:solidFill>
              </a:defRPr>
            </a:lvl1pPr>
          </a:lstStyle>
          <a:p>
            <a:pPr lvl="0" rtl="0"/>
            <a:r>
              <a:rPr lang="ru-RU" noProof="0"/>
              <a:t>Описание пункта</a:t>
            </a:r>
          </a:p>
        </p:txBody>
      </p:sp>
      <p:sp>
        <p:nvSpPr>
          <p:cNvPr id="25" name="Текст 15">
            <a:extLst>
              <a:ext uri="{FF2B5EF4-FFF2-40B4-BE49-F238E27FC236}">
                <a16:creationId xmlns:a16="http://schemas.microsoft.com/office/drawing/2014/main" id="{E60572FB-0574-4BE3-9637-7CA7B5ACA8DE}"/>
              </a:ext>
            </a:extLst>
          </p:cNvPr>
          <p:cNvSpPr>
            <a:spLocks noGrp="1"/>
          </p:cNvSpPr>
          <p:nvPr>
            <p:ph type="body" sz="quarter" idx="21" hasCustomPrompt="1"/>
          </p:nvPr>
        </p:nvSpPr>
        <p:spPr>
          <a:xfrm>
            <a:off x="7295356" y="3429000"/>
            <a:ext cx="1944000" cy="2700000"/>
          </a:xfrm>
          <a:solidFill>
            <a:schemeClr val="bg1"/>
          </a:solidFill>
        </p:spPr>
        <p:txBody>
          <a:bodyPr lIns="0" tIns="1944000" rIns="0" bIns="72000" rtlCol="0" anchor="ctr">
            <a:normAutofit/>
          </a:bodyPr>
          <a:lstStyle>
            <a:lvl1pPr marL="0" indent="0" algn="ctr">
              <a:buNone/>
              <a:defRPr sz="1600">
                <a:solidFill>
                  <a:schemeClr val="tx1">
                    <a:lumMod val="85000"/>
                    <a:lumOff val="15000"/>
                  </a:schemeClr>
                </a:solidFill>
              </a:defRPr>
            </a:lvl1pPr>
          </a:lstStyle>
          <a:p>
            <a:pPr lvl="0" rtl="0"/>
            <a:r>
              <a:rPr lang="ru-RU" noProof="0"/>
              <a:t>Описание пункта</a:t>
            </a:r>
          </a:p>
        </p:txBody>
      </p:sp>
      <p:sp>
        <p:nvSpPr>
          <p:cNvPr id="26" name="Текст 18">
            <a:extLst>
              <a:ext uri="{FF2B5EF4-FFF2-40B4-BE49-F238E27FC236}">
                <a16:creationId xmlns:a16="http://schemas.microsoft.com/office/drawing/2014/main" id="{155E2FBC-2458-49C4-B75C-CAEAC6D9F10F}"/>
              </a:ext>
            </a:extLst>
          </p:cNvPr>
          <p:cNvSpPr>
            <a:spLocks noGrp="1"/>
          </p:cNvSpPr>
          <p:nvPr>
            <p:ph type="body" sz="quarter" idx="22" hasCustomPrompt="1"/>
          </p:nvPr>
        </p:nvSpPr>
        <p:spPr>
          <a:xfrm>
            <a:off x="9428163" y="3429000"/>
            <a:ext cx="1944000" cy="2700000"/>
          </a:xfrm>
          <a:solidFill>
            <a:schemeClr val="bg1"/>
          </a:solidFill>
        </p:spPr>
        <p:txBody>
          <a:bodyPr lIns="0" tIns="1944000" rIns="0" bIns="72000" rtlCol="0" anchor="ctr">
            <a:normAutofit/>
          </a:bodyPr>
          <a:lstStyle>
            <a:lvl1pPr marL="0" indent="0" algn="ctr">
              <a:buNone/>
              <a:defRPr sz="1600">
                <a:solidFill>
                  <a:schemeClr val="tx1">
                    <a:lumMod val="85000"/>
                    <a:lumOff val="15000"/>
                  </a:schemeClr>
                </a:solidFill>
              </a:defRPr>
            </a:lvl1pPr>
          </a:lstStyle>
          <a:p>
            <a:pPr lvl="0" rtl="0"/>
            <a:r>
              <a:rPr lang="ru-RU" noProof="0"/>
              <a:t>Описание пункта</a:t>
            </a:r>
          </a:p>
        </p:txBody>
      </p:sp>
      <p:sp>
        <p:nvSpPr>
          <p:cNvPr id="27" name="Рисунок 22">
            <a:extLst>
              <a:ext uri="{FF2B5EF4-FFF2-40B4-BE49-F238E27FC236}">
                <a16:creationId xmlns:a16="http://schemas.microsoft.com/office/drawing/2014/main" id="{844B1DAB-161E-44A0-9E15-DA816B46A48E}"/>
              </a:ext>
            </a:extLst>
          </p:cNvPr>
          <p:cNvSpPr>
            <a:spLocks noGrp="1"/>
          </p:cNvSpPr>
          <p:nvPr>
            <p:ph type="pic" sz="quarter" idx="23" hasCustomPrompt="1"/>
          </p:nvPr>
        </p:nvSpPr>
        <p:spPr>
          <a:xfrm>
            <a:off x="5234550" y="647388"/>
            <a:ext cx="1800000" cy="1800000"/>
          </a:xfrm>
          <a:prstGeom prst="rect">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ru-RU" noProof="0"/>
              <a:t>Вставьте значок или изображение</a:t>
            </a:r>
          </a:p>
        </p:txBody>
      </p:sp>
      <p:sp>
        <p:nvSpPr>
          <p:cNvPr id="28" name="Рисунок 24">
            <a:extLst>
              <a:ext uri="{FF2B5EF4-FFF2-40B4-BE49-F238E27FC236}">
                <a16:creationId xmlns:a16="http://schemas.microsoft.com/office/drawing/2014/main" id="{8811849A-335B-47C0-980E-357EE8C4BCC2}"/>
              </a:ext>
            </a:extLst>
          </p:cNvPr>
          <p:cNvSpPr>
            <a:spLocks noGrp="1"/>
          </p:cNvSpPr>
          <p:nvPr>
            <p:ph type="pic" sz="quarter" idx="24" hasCustomPrompt="1"/>
          </p:nvPr>
        </p:nvSpPr>
        <p:spPr>
          <a:xfrm>
            <a:off x="7367581" y="647388"/>
            <a:ext cx="1800000" cy="1800000"/>
          </a:xfrm>
          <a:prstGeom prst="rect">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ru-RU" noProof="0"/>
              <a:t>Вставьте значок или изображение</a:t>
            </a:r>
          </a:p>
        </p:txBody>
      </p:sp>
      <p:sp>
        <p:nvSpPr>
          <p:cNvPr id="29" name="Рисунок 26">
            <a:extLst>
              <a:ext uri="{FF2B5EF4-FFF2-40B4-BE49-F238E27FC236}">
                <a16:creationId xmlns:a16="http://schemas.microsoft.com/office/drawing/2014/main" id="{E1254A81-6A51-429E-91AC-6B4CADA71DC5}"/>
              </a:ext>
            </a:extLst>
          </p:cNvPr>
          <p:cNvSpPr>
            <a:spLocks noGrp="1"/>
          </p:cNvSpPr>
          <p:nvPr>
            <p:ph type="pic" sz="quarter" idx="25" hasCustomPrompt="1"/>
          </p:nvPr>
        </p:nvSpPr>
        <p:spPr>
          <a:xfrm>
            <a:off x="9500613" y="647388"/>
            <a:ext cx="1800000" cy="1800000"/>
          </a:xfrm>
          <a:prstGeom prst="rect">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ru-RU" noProof="0"/>
              <a:t>Вставьте значок или изображение</a:t>
            </a:r>
          </a:p>
        </p:txBody>
      </p:sp>
      <p:sp>
        <p:nvSpPr>
          <p:cNvPr id="30" name="Рисунок 30">
            <a:extLst>
              <a:ext uri="{FF2B5EF4-FFF2-40B4-BE49-F238E27FC236}">
                <a16:creationId xmlns:a16="http://schemas.microsoft.com/office/drawing/2014/main" id="{64053090-461C-448F-9705-7FEE78A41337}"/>
              </a:ext>
            </a:extLst>
          </p:cNvPr>
          <p:cNvSpPr>
            <a:spLocks noGrp="1"/>
          </p:cNvSpPr>
          <p:nvPr>
            <p:ph type="pic" sz="quarter" idx="26" hasCustomPrompt="1"/>
          </p:nvPr>
        </p:nvSpPr>
        <p:spPr>
          <a:xfrm>
            <a:off x="5234550" y="3516711"/>
            <a:ext cx="1800000" cy="1800000"/>
          </a:xfrm>
          <a:prstGeom prst="rect">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ru-RU" noProof="0"/>
              <a:t>Вставьте значок или изображение</a:t>
            </a:r>
          </a:p>
        </p:txBody>
      </p:sp>
      <p:sp>
        <p:nvSpPr>
          <p:cNvPr id="31" name="Рисунок 32">
            <a:extLst>
              <a:ext uri="{FF2B5EF4-FFF2-40B4-BE49-F238E27FC236}">
                <a16:creationId xmlns:a16="http://schemas.microsoft.com/office/drawing/2014/main" id="{7AD2F7CB-CFE4-4C72-864A-D00C1CEAA23D}"/>
              </a:ext>
            </a:extLst>
          </p:cNvPr>
          <p:cNvSpPr>
            <a:spLocks noGrp="1"/>
          </p:cNvSpPr>
          <p:nvPr>
            <p:ph type="pic" sz="quarter" idx="27" hasCustomPrompt="1"/>
          </p:nvPr>
        </p:nvSpPr>
        <p:spPr>
          <a:xfrm>
            <a:off x="7367581" y="3516711"/>
            <a:ext cx="1800000" cy="1800000"/>
          </a:xfrm>
          <a:prstGeom prst="rect">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ru-RU" noProof="0"/>
              <a:t>Вставьте значок или изображение</a:t>
            </a:r>
          </a:p>
        </p:txBody>
      </p:sp>
      <p:sp>
        <p:nvSpPr>
          <p:cNvPr id="32" name="Рисунок 34">
            <a:extLst>
              <a:ext uri="{FF2B5EF4-FFF2-40B4-BE49-F238E27FC236}">
                <a16:creationId xmlns:a16="http://schemas.microsoft.com/office/drawing/2014/main" id="{CCA07CA3-C8D4-41EA-A0FB-74E1A4770398}"/>
              </a:ext>
            </a:extLst>
          </p:cNvPr>
          <p:cNvSpPr>
            <a:spLocks noGrp="1"/>
          </p:cNvSpPr>
          <p:nvPr>
            <p:ph type="pic" sz="quarter" idx="28" hasCustomPrompt="1"/>
          </p:nvPr>
        </p:nvSpPr>
        <p:spPr>
          <a:xfrm>
            <a:off x="9500163" y="3516711"/>
            <a:ext cx="1800000" cy="1800000"/>
          </a:xfrm>
          <a:prstGeom prst="rect">
            <a:avLst/>
          </a:prstGeom>
          <a:solidFill>
            <a:schemeClr val="bg1">
              <a:lumMod val="95000"/>
            </a:schemeClr>
          </a:solidFill>
        </p:spPr>
        <p:txBody>
          <a:bodyPr rtlCol="0" anchor="ctr">
            <a:normAutofit/>
          </a:bodyPr>
          <a:lstStyle>
            <a:lvl1pPr marL="0" indent="0" algn="ctr">
              <a:buNone/>
              <a:defRPr sz="1200" i="1">
                <a:solidFill>
                  <a:schemeClr val="tx1">
                    <a:lumMod val="85000"/>
                    <a:lumOff val="15000"/>
                  </a:schemeClr>
                </a:solidFill>
              </a:defRPr>
            </a:lvl1pPr>
          </a:lstStyle>
          <a:p>
            <a:pPr rtl="0"/>
            <a:r>
              <a:rPr lang="ru-RU" noProof="0"/>
              <a:t>Вставьте значок или изображение</a:t>
            </a:r>
          </a:p>
        </p:txBody>
      </p:sp>
    </p:spTree>
    <p:extLst>
      <p:ext uri="{BB962C8B-B14F-4D97-AF65-F5344CB8AC3E}">
        <p14:creationId xmlns:p14="http://schemas.microsoft.com/office/powerpoint/2010/main" val="11080716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Титульный слайд">
    <p:bg>
      <p:bgRef idx="1001">
        <a:schemeClr val="bg2"/>
      </p:bgRef>
    </p:bg>
    <p:spTree>
      <p:nvGrpSpPr>
        <p:cNvPr id="1" name=""/>
        <p:cNvGrpSpPr/>
        <p:nvPr/>
      </p:nvGrpSpPr>
      <p:grpSpPr>
        <a:xfrm>
          <a:off x="0" y="0"/>
          <a:ext cx="0" cy="0"/>
          <a:chOff x="0" y="0"/>
          <a:chExt cx="0" cy="0"/>
        </a:xfrm>
      </p:grpSpPr>
      <p:sp>
        <p:nvSpPr>
          <p:cNvPr id="12" name="Полилиния 6" title="Фигура номера страницы"/>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Заголовок 1"/>
          <p:cNvSpPr>
            <a:spLocks noGrp="1"/>
          </p:cNvSpPr>
          <p:nvPr>
            <p:ph type="ctrTitle"/>
          </p:nvPr>
        </p:nvSpPr>
        <p:spPr>
          <a:xfrm>
            <a:off x="5747656" y="1264197"/>
            <a:ext cx="5670487" cy="4268965"/>
          </a:xfrm>
        </p:spPr>
        <p:txBody>
          <a:bodyPr rtlCol="0" anchor="ctr">
            <a:normAutofit/>
          </a:bodyPr>
          <a:lstStyle>
            <a:lvl1pPr algn="l">
              <a:lnSpc>
                <a:spcPct val="85000"/>
              </a:lnSpc>
              <a:defRPr sz="6000" cap="none" baseline="0">
                <a:solidFill>
                  <a:schemeClr val="tx2"/>
                </a:solidFill>
              </a:defRPr>
            </a:lvl1pPr>
          </a:lstStyle>
          <a:p>
            <a:pPr rtl="0"/>
            <a:r>
              <a:rPr lang="ru-RU" noProof="0"/>
              <a:t>Образец заголовка</a:t>
            </a:r>
          </a:p>
        </p:txBody>
      </p:sp>
      <p:sp>
        <p:nvSpPr>
          <p:cNvPr id="3" name="Подзаголовок 2"/>
          <p:cNvSpPr>
            <a:spLocks noGrp="1"/>
          </p:cNvSpPr>
          <p:nvPr>
            <p:ph type="subTitle" idx="1"/>
          </p:nvPr>
        </p:nvSpPr>
        <p:spPr>
          <a:xfrm>
            <a:off x="667666" y="4151085"/>
            <a:ext cx="4633806" cy="1591181"/>
          </a:xfrm>
        </p:spPr>
        <p:txBody>
          <a:bodyPr rtlCol="0"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0"/>
              <a:t>Образец подзаголовка</a:t>
            </a:r>
          </a:p>
        </p:txBody>
      </p:sp>
      <p:cxnSp>
        <p:nvCxnSpPr>
          <p:cNvPr id="9" name="Прямая соединительная линия 8" title="Вертикальная линейка"/>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05312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A0BE204-CDCF-1450-62EE-68422F993203}"/>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F40175A-E6F9-AB96-16B7-B13CC7E0BE8D}"/>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E82DDB6-25B6-6DF8-847F-6F95E74C9C7B}"/>
              </a:ext>
            </a:extLst>
          </p:cNvPr>
          <p:cNvSpPr>
            <a:spLocks noGrp="1"/>
          </p:cNvSpPr>
          <p:nvPr>
            <p:ph type="dt" sz="half" idx="10"/>
          </p:nvPr>
        </p:nvSpPr>
        <p:spPr/>
        <p:txBody>
          <a:bodyPr/>
          <a:lstStyle/>
          <a:p>
            <a:pPr rtl="0"/>
            <a:endParaRPr lang="ru-RU" noProof="0"/>
          </a:p>
        </p:txBody>
      </p:sp>
      <p:sp>
        <p:nvSpPr>
          <p:cNvPr id="5" name="Нижний колонтитул 4">
            <a:extLst>
              <a:ext uri="{FF2B5EF4-FFF2-40B4-BE49-F238E27FC236}">
                <a16:creationId xmlns:a16="http://schemas.microsoft.com/office/drawing/2014/main" id="{0957D8E0-9B1A-A1A2-95E6-64834633272C}"/>
              </a:ext>
            </a:extLst>
          </p:cNvPr>
          <p:cNvSpPr>
            <a:spLocks noGrp="1"/>
          </p:cNvSpPr>
          <p:nvPr>
            <p:ph type="ftr" sz="quarter" idx="11"/>
          </p:nvPr>
        </p:nvSpPr>
        <p:spPr/>
        <p:txBody>
          <a:bodyPr/>
          <a:lstStyle/>
          <a:p>
            <a:pPr rtl="0"/>
            <a:endParaRPr lang="ru-RU" noProof="0"/>
          </a:p>
        </p:txBody>
      </p:sp>
      <p:sp>
        <p:nvSpPr>
          <p:cNvPr id="6" name="Номер слайда 5">
            <a:extLst>
              <a:ext uri="{FF2B5EF4-FFF2-40B4-BE49-F238E27FC236}">
                <a16:creationId xmlns:a16="http://schemas.microsoft.com/office/drawing/2014/main" id="{1BFD34DB-EA66-E50A-891E-5A3BF2E8B885}"/>
              </a:ext>
            </a:extLst>
          </p:cNvPr>
          <p:cNvSpPr>
            <a:spLocks noGrp="1"/>
          </p:cNvSpPr>
          <p:nvPr>
            <p:ph type="sldNum" sz="quarter" idx="12"/>
          </p:nvPr>
        </p:nvSpPr>
        <p:spPr/>
        <p:txBody>
          <a:bodyPr/>
          <a:lstStyle/>
          <a:p>
            <a:pPr rtl="0"/>
            <a:fld id="{13D2E340-0663-474B-992C-9192B5C45E57}" type="slidenum">
              <a:rPr lang="ru-RU" noProof="0" smtClean="0"/>
              <a:t>‹#›</a:t>
            </a:fld>
            <a:endParaRPr lang="ru-RU" noProof="0"/>
          </a:p>
        </p:txBody>
      </p:sp>
      <p:sp>
        <p:nvSpPr>
          <p:cNvPr id="7" name="Прямоугольник 6">
            <a:extLst>
              <a:ext uri="{FF2B5EF4-FFF2-40B4-BE49-F238E27FC236}">
                <a16:creationId xmlns:a16="http://schemas.microsoft.com/office/drawing/2014/main" id="{95DED44B-3676-2812-B051-E0FE900075E8}"/>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cxnSp>
        <p:nvCxnSpPr>
          <p:cNvPr id="8" name="Прямая соединительная линия 7" title="Горизонтальная линейка">
            <a:extLst>
              <a:ext uri="{FF2B5EF4-FFF2-40B4-BE49-F238E27FC236}">
                <a16:creationId xmlns:a16="http://schemas.microsoft.com/office/drawing/2014/main" id="{EE9D1CA6-1FE7-4BFF-CD45-C20CF09E2604}"/>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3556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Объект с подписью">
    <p:spTree>
      <p:nvGrpSpPr>
        <p:cNvPr id="1" name=""/>
        <p:cNvGrpSpPr/>
        <p:nvPr/>
      </p:nvGrpSpPr>
      <p:grpSpPr>
        <a:xfrm>
          <a:off x="0" y="0"/>
          <a:ext cx="0" cy="0"/>
          <a:chOff x="0" y="0"/>
          <a:chExt cx="0" cy="0"/>
        </a:xfrm>
      </p:grpSpPr>
      <p:sp>
        <p:nvSpPr>
          <p:cNvPr id="18" name="Прямоугольник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2" name="Заголовок 1"/>
          <p:cNvSpPr>
            <a:spLocks noGrp="1"/>
          </p:cNvSpPr>
          <p:nvPr>
            <p:ph type="title"/>
          </p:nvPr>
        </p:nvSpPr>
        <p:spPr>
          <a:xfrm>
            <a:off x="762000" y="559678"/>
            <a:ext cx="3833906" cy="2221622"/>
          </a:xfrm>
        </p:spPr>
        <p:txBody>
          <a:bodyPr rtlCol="0" anchor="b"/>
          <a:lstStyle>
            <a:lvl1pPr>
              <a:defRPr>
                <a:solidFill>
                  <a:schemeClr val="bg1"/>
                </a:solidFill>
              </a:defRPr>
            </a:lvl1pPr>
          </a:lstStyle>
          <a:p>
            <a:pPr rtl="0"/>
            <a:r>
              <a:rPr lang="ru-RU" noProof="0"/>
              <a:t>Образец заголовка</a:t>
            </a:r>
          </a:p>
        </p:txBody>
      </p:sp>
      <p:sp>
        <p:nvSpPr>
          <p:cNvPr id="4" name="Дата 3"/>
          <p:cNvSpPr>
            <a:spLocks noGrp="1"/>
          </p:cNvSpPr>
          <p:nvPr>
            <p:ph type="dt" sz="half" idx="10"/>
          </p:nvPr>
        </p:nvSpPr>
        <p:spPr/>
        <p:txBody>
          <a:bodyPr rtlCol="0"/>
          <a:lstStyle>
            <a:lvl1pPr>
              <a:defRPr>
                <a:solidFill>
                  <a:schemeClr val="bg1"/>
                </a:solidFill>
              </a:defRPr>
            </a:lvl1pPr>
          </a:lstStyle>
          <a:p>
            <a:pPr rtl="0"/>
            <a:endParaRPr lang="ru-RU" noProof="0"/>
          </a:p>
        </p:txBody>
      </p:sp>
      <p:sp>
        <p:nvSpPr>
          <p:cNvPr id="5" name="Нижний колонтитул 4"/>
          <p:cNvSpPr>
            <a:spLocks noGrp="1"/>
          </p:cNvSpPr>
          <p:nvPr>
            <p:ph type="ftr" sz="quarter" idx="11"/>
          </p:nvPr>
        </p:nvSpPr>
        <p:spPr/>
        <p:txBody>
          <a:bodyPr rtlCol="0"/>
          <a:lstStyle>
            <a:lvl1pPr>
              <a:defRPr>
                <a:solidFill>
                  <a:schemeClr val="bg1"/>
                </a:solidFill>
              </a:defRPr>
            </a:lvl1pPr>
          </a:lstStyle>
          <a:p>
            <a:pPr rtl="0"/>
            <a:endParaRPr lang="ru-RU" noProof="0"/>
          </a:p>
        </p:txBody>
      </p:sp>
      <p:sp>
        <p:nvSpPr>
          <p:cNvPr id="6" name="Номер слайда 5"/>
          <p:cNvSpPr>
            <a:spLocks noGrp="1"/>
          </p:cNvSpPr>
          <p:nvPr>
            <p:ph type="sldNum" sz="quarter" idx="12"/>
          </p:nvPr>
        </p:nvSpPr>
        <p:spPr/>
        <p:txBody>
          <a:bodyPr rtlCol="0"/>
          <a:lstStyle/>
          <a:p>
            <a:pPr rtl="0"/>
            <a:fld id="{13D2E340-0663-474B-992C-9192B5C45E57}" type="slidenum">
              <a:rPr lang="ru-RU" noProof="0" smtClean="0"/>
              <a:t>‹#›</a:t>
            </a:fld>
            <a:endParaRPr lang="ru-RU" noProof="0"/>
          </a:p>
        </p:txBody>
      </p:sp>
      <p:sp>
        <p:nvSpPr>
          <p:cNvPr id="20" name="Текст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rtlCol="0"/>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rtl="0"/>
            <a:r>
              <a:rPr lang="ru-RU" noProof="0"/>
              <a:t>Поместите здесь подзаголовок</a:t>
            </a:r>
          </a:p>
        </p:txBody>
      </p:sp>
      <p:cxnSp>
        <p:nvCxnSpPr>
          <p:cNvPr id="21" name="Прямая соединительная линия 20" title="Горизонтальная линейка">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Объект 6">
            <a:extLst>
              <a:ext uri="{FF2B5EF4-FFF2-40B4-BE49-F238E27FC236}">
                <a16:creationId xmlns:a16="http://schemas.microsoft.com/office/drawing/2014/main" id="{FBC751F3-ABD6-4995-8494-4932D12ACE1B}"/>
              </a:ext>
            </a:extLst>
          </p:cNvPr>
          <p:cNvSpPr>
            <a:spLocks noGrp="1"/>
          </p:cNvSpPr>
          <p:nvPr>
            <p:ph sz="quarter" idx="19"/>
          </p:nvPr>
        </p:nvSpPr>
        <p:spPr>
          <a:xfrm>
            <a:off x="5326063" y="559678"/>
            <a:ext cx="6103937" cy="5191835"/>
          </a:xfrm>
        </p:spPr>
        <p:txBody>
          <a:bodyPr rtlCol="0"/>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Tree>
    <p:extLst>
      <p:ext uri="{BB962C8B-B14F-4D97-AF65-F5344CB8AC3E}">
        <p14:creationId xmlns:p14="http://schemas.microsoft.com/office/powerpoint/2010/main" val="28754519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Рисунок с подписью">
    <p:spTree>
      <p:nvGrpSpPr>
        <p:cNvPr id="1" name=""/>
        <p:cNvGrpSpPr/>
        <p:nvPr/>
      </p:nvGrpSpPr>
      <p:grpSpPr>
        <a:xfrm>
          <a:off x="0" y="0"/>
          <a:ext cx="0" cy="0"/>
          <a:chOff x="0" y="0"/>
          <a:chExt cx="0" cy="0"/>
        </a:xfrm>
      </p:grpSpPr>
      <p:sp>
        <p:nvSpPr>
          <p:cNvPr id="18" name="Прямоугольник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2" name="Заголовок 1"/>
          <p:cNvSpPr>
            <a:spLocks noGrp="1"/>
          </p:cNvSpPr>
          <p:nvPr>
            <p:ph type="title"/>
          </p:nvPr>
        </p:nvSpPr>
        <p:spPr>
          <a:xfrm>
            <a:off x="762000" y="559678"/>
            <a:ext cx="3833906" cy="2221622"/>
          </a:xfrm>
        </p:spPr>
        <p:txBody>
          <a:bodyPr rtlCol="0" anchor="b"/>
          <a:lstStyle>
            <a:lvl1pPr>
              <a:defRPr>
                <a:solidFill>
                  <a:schemeClr val="bg1"/>
                </a:solidFill>
              </a:defRPr>
            </a:lvl1pPr>
          </a:lstStyle>
          <a:p>
            <a:pPr rtl="0"/>
            <a:r>
              <a:rPr lang="ru-RU" noProof="0"/>
              <a:t>Образец заголовка</a:t>
            </a:r>
          </a:p>
        </p:txBody>
      </p:sp>
      <p:sp>
        <p:nvSpPr>
          <p:cNvPr id="4" name="Дата 3"/>
          <p:cNvSpPr>
            <a:spLocks noGrp="1"/>
          </p:cNvSpPr>
          <p:nvPr>
            <p:ph type="dt" sz="half" idx="10"/>
          </p:nvPr>
        </p:nvSpPr>
        <p:spPr/>
        <p:txBody>
          <a:bodyPr rtlCol="0"/>
          <a:lstStyle>
            <a:lvl1pPr>
              <a:defRPr>
                <a:solidFill>
                  <a:schemeClr val="bg1"/>
                </a:solidFill>
              </a:defRPr>
            </a:lvl1pPr>
          </a:lstStyle>
          <a:p>
            <a:pPr rtl="0"/>
            <a:endParaRPr lang="ru-RU" noProof="0"/>
          </a:p>
        </p:txBody>
      </p:sp>
      <p:sp>
        <p:nvSpPr>
          <p:cNvPr id="5" name="Нижний колонтитул 4"/>
          <p:cNvSpPr>
            <a:spLocks noGrp="1"/>
          </p:cNvSpPr>
          <p:nvPr>
            <p:ph type="ftr" sz="quarter" idx="11"/>
          </p:nvPr>
        </p:nvSpPr>
        <p:spPr/>
        <p:txBody>
          <a:bodyPr rtlCol="0"/>
          <a:lstStyle>
            <a:lvl1pPr>
              <a:defRPr>
                <a:solidFill>
                  <a:schemeClr val="bg1"/>
                </a:solidFill>
              </a:defRPr>
            </a:lvl1pPr>
          </a:lstStyle>
          <a:p>
            <a:pPr rtl="0"/>
            <a:endParaRPr lang="ru-RU" noProof="0"/>
          </a:p>
        </p:txBody>
      </p:sp>
      <p:sp>
        <p:nvSpPr>
          <p:cNvPr id="6" name="Номер слайда 5"/>
          <p:cNvSpPr>
            <a:spLocks noGrp="1"/>
          </p:cNvSpPr>
          <p:nvPr>
            <p:ph type="sldNum" sz="quarter" idx="12"/>
          </p:nvPr>
        </p:nvSpPr>
        <p:spPr/>
        <p:txBody>
          <a:bodyPr rtlCol="0"/>
          <a:lstStyle/>
          <a:p>
            <a:pPr rtl="0"/>
            <a:fld id="{13D2E340-0663-474B-992C-9192B5C45E57}" type="slidenum">
              <a:rPr lang="ru-RU" noProof="0" smtClean="0"/>
              <a:t>‹#›</a:t>
            </a:fld>
            <a:endParaRPr lang="ru-RU" noProof="0"/>
          </a:p>
        </p:txBody>
      </p:sp>
      <p:sp>
        <p:nvSpPr>
          <p:cNvPr id="20" name="Текст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rtlCol="0"/>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rtl="0"/>
            <a:r>
              <a:rPr lang="ru-RU" noProof="0"/>
              <a:t>Поместите здесь подзаголовок</a:t>
            </a:r>
          </a:p>
        </p:txBody>
      </p:sp>
      <p:cxnSp>
        <p:nvCxnSpPr>
          <p:cNvPr id="21" name="Прямая соединительная линия 20" title="Горизонтальная линейка">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Рисунок 6">
            <a:extLst>
              <a:ext uri="{FF2B5EF4-FFF2-40B4-BE49-F238E27FC236}">
                <a16:creationId xmlns:a16="http://schemas.microsoft.com/office/drawing/2014/main" id="{1466EC8C-C8BE-4149-A684-18CFF4574C18}"/>
              </a:ext>
            </a:extLst>
          </p:cNvPr>
          <p:cNvSpPr>
            <a:spLocks noGrp="1"/>
          </p:cNvSpPr>
          <p:nvPr>
            <p:ph type="pic" sz="quarter" idx="19"/>
          </p:nvPr>
        </p:nvSpPr>
        <p:spPr>
          <a:xfrm>
            <a:off x="5297488" y="559678"/>
            <a:ext cx="6132512" cy="5191835"/>
          </a:xfrm>
        </p:spPr>
        <p:txBody>
          <a:bodyPr rtlCol="0" anchor="ctr"/>
          <a:lstStyle>
            <a:lvl1pPr marL="0" indent="0" algn="ctr">
              <a:buNone/>
              <a:defRPr/>
            </a:lvl1pPr>
          </a:lstStyle>
          <a:p>
            <a:pPr rtl="0"/>
            <a:r>
              <a:rPr lang="ru-RU" noProof="0"/>
              <a:t>Вставка рисунка</a:t>
            </a:r>
          </a:p>
        </p:txBody>
      </p:sp>
    </p:spTree>
    <p:extLst>
      <p:ext uri="{BB962C8B-B14F-4D97-AF65-F5344CB8AC3E}">
        <p14:creationId xmlns:p14="http://schemas.microsoft.com/office/powerpoint/2010/main" val="36874912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Заголовок и объект">
    <p:spTree>
      <p:nvGrpSpPr>
        <p:cNvPr id="1" name=""/>
        <p:cNvGrpSpPr/>
        <p:nvPr/>
      </p:nvGrpSpPr>
      <p:grpSpPr>
        <a:xfrm>
          <a:off x="0" y="0"/>
          <a:ext cx="0" cy="0"/>
          <a:chOff x="0" y="0"/>
          <a:chExt cx="0" cy="0"/>
        </a:xfrm>
      </p:grpSpPr>
      <p:sp>
        <p:nvSpPr>
          <p:cNvPr id="18" name="Прямоугольник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a:p>
        </p:txBody>
      </p:sp>
      <p:sp>
        <p:nvSpPr>
          <p:cNvPr id="2" name="Заголовок 1"/>
          <p:cNvSpPr>
            <a:spLocks noGrp="1"/>
          </p:cNvSpPr>
          <p:nvPr>
            <p:ph type="title"/>
          </p:nvPr>
        </p:nvSpPr>
        <p:spPr>
          <a:xfrm>
            <a:off x="762000" y="559677"/>
            <a:ext cx="3833906" cy="5274923"/>
          </a:xfrm>
        </p:spPr>
        <p:txBody>
          <a:bodyPr rtlCol="0" anchor="b"/>
          <a:lstStyle>
            <a:lvl1pPr>
              <a:defRPr>
                <a:solidFill>
                  <a:schemeClr val="bg1"/>
                </a:solidFill>
              </a:defRPr>
            </a:lvl1pPr>
          </a:lstStyle>
          <a:p>
            <a:pPr rtl="0"/>
            <a:r>
              <a:rPr lang="ru-RU" noProof="0"/>
              <a:t>Образец заголовка</a:t>
            </a:r>
          </a:p>
        </p:txBody>
      </p:sp>
      <p:sp>
        <p:nvSpPr>
          <p:cNvPr id="4" name="Дата 3"/>
          <p:cNvSpPr>
            <a:spLocks noGrp="1"/>
          </p:cNvSpPr>
          <p:nvPr>
            <p:ph type="dt" sz="half" idx="10"/>
          </p:nvPr>
        </p:nvSpPr>
        <p:spPr/>
        <p:txBody>
          <a:bodyPr rtlCol="0"/>
          <a:lstStyle>
            <a:lvl1pPr>
              <a:defRPr>
                <a:solidFill>
                  <a:schemeClr val="bg1"/>
                </a:solidFill>
              </a:defRPr>
            </a:lvl1pPr>
          </a:lstStyle>
          <a:p>
            <a:pPr rtl="0"/>
            <a:endParaRPr lang="ru-RU" noProof="0"/>
          </a:p>
        </p:txBody>
      </p:sp>
      <p:sp>
        <p:nvSpPr>
          <p:cNvPr id="5" name="Нижний колонтитул 4"/>
          <p:cNvSpPr>
            <a:spLocks noGrp="1"/>
          </p:cNvSpPr>
          <p:nvPr>
            <p:ph type="ftr" sz="quarter" idx="11"/>
          </p:nvPr>
        </p:nvSpPr>
        <p:spPr/>
        <p:txBody>
          <a:bodyPr rtlCol="0"/>
          <a:lstStyle>
            <a:lvl1pPr>
              <a:defRPr>
                <a:solidFill>
                  <a:schemeClr val="bg1"/>
                </a:solidFill>
              </a:defRPr>
            </a:lvl1pPr>
          </a:lstStyle>
          <a:p>
            <a:pPr rtl="0"/>
            <a:endParaRPr lang="ru-RU" noProof="0"/>
          </a:p>
        </p:txBody>
      </p:sp>
      <p:sp>
        <p:nvSpPr>
          <p:cNvPr id="6" name="Номер слайда 5"/>
          <p:cNvSpPr>
            <a:spLocks noGrp="1"/>
          </p:cNvSpPr>
          <p:nvPr>
            <p:ph type="sldNum" sz="quarter" idx="12"/>
          </p:nvPr>
        </p:nvSpPr>
        <p:spPr/>
        <p:txBody>
          <a:bodyPr rtlCol="0"/>
          <a:lstStyle/>
          <a:p>
            <a:pPr rtl="0"/>
            <a:fld id="{13D2E340-0663-474B-992C-9192B5C45E57}" type="slidenum">
              <a:rPr lang="ru-RU" noProof="0" smtClean="0"/>
              <a:t>‹#›</a:t>
            </a:fld>
            <a:endParaRPr lang="ru-RU" noProof="0"/>
          </a:p>
        </p:txBody>
      </p:sp>
      <p:cxnSp>
        <p:nvCxnSpPr>
          <p:cNvPr id="21" name="Прямая соединительная линия 20" title="Горизонтальная линейка">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Объект 2">
            <a:extLst>
              <a:ext uri="{FF2B5EF4-FFF2-40B4-BE49-F238E27FC236}">
                <a16:creationId xmlns:a16="http://schemas.microsoft.com/office/drawing/2014/main" id="{4889D34E-DF9E-41B7-A5EC-B9D63999B3D0}"/>
              </a:ext>
            </a:extLst>
          </p:cNvPr>
          <p:cNvSpPr>
            <a:spLocks noGrp="1"/>
          </p:cNvSpPr>
          <p:nvPr>
            <p:ph idx="1"/>
          </p:nvPr>
        </p:nvSpPr>
        <p:spPr>
          <a:xfrm>
            <a:off x="5181600" y="559678"/>
            <a:ext cx="6172200" cy="5617285"/>
          </a:xfrm>
        </p:spPr>
        <p:txBody>
          <a:bodyPr rtlCol="0"/>
          <a:lstStyle/>
          <a:p>
            <a:pPr lvl="0" rtl="0"/>
            <a:r>
              <a:rPr lang="ru-RU" noProof="0"/>
              <a:t>Образец текста</a:t>
            </a:r>
          </a:p>
          <a:p>
            <a:pPr lvl="1" rtl="0"/>
            <a:r>
              <a:rPr lang="ru-RU" noProof="0"/>
              <a:t>Второй уровень</a:t>
            </a:r>
          </a:p>
          <a:p>
            <a:pPr lvl="2" rtl="0"/>
            <a:r>
              <a:rPr lang="ru-RU" noProof="0"/>
              <a:t>Третий уровень</a:t>
            </a:r>
          </a:p>
          <a:p>
            <a:pPr lvl="3" rtl="0"/>
            <a:r>
              <a:rPr lang="ru-RU" noProof="0"/>
              <a:t>Четвертый уровень</a:t>
            </a:r>
          </a:p>
          <a:p>
            <a:pPr lvl="4" rtl="0"/>
            <a:r>
              <a:rPr lang="ru-RU" noProof="0"/>
              <a:t>Пятый уровень</a:t>
            </a:r>
          </a:p>
        </p:txBody>
      </p:sp>
    </p:spTree>
    <p:extLst>
      <p:ext uri="{BB962C8B-B14F-4D97-AF65-F5344CB8AC3E}">
        <p14:creationId xmlns:p14="http://schemas.microsoft.com/office/powerpoint/2010/main" val="3222617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089194-FC7E-A571-2F52-82194DBDBFFE}"/>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DEBC249C-85E3-BBFB-7A89-94F70E15B5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CE7C7FF9-54B5-8FCC-445F-BE03EC89FE84}"/>
              </a:ext>
            </a:extLst>
          </p:cNvPr>
          <p:cNvSpPr>
            <a:spLocks noGrp="1"/>
          </p:cNvSpPr>
          <p:nvPr>
            <p:ph type="dt" sz="half" idx="10"/>
          </p:nvPr>
        </p:nvSpPr>
        <p:spPr/>
        <p:txBody>
          <a:bodyPr/>
          <a:lstStyle/>
          <a:p>
            <a:pPr rtl="0"/>
            <a:endParaRPr lang="ru-RU" noProof="0"/>
          </a:p>
        </p:txBody>
      </p:sp>
      <p:sp>
        <p:nvSpPr>
          <p:cNvPr id="5" name="Нижний колонтитул 4">
            <a:extLst>
              <a:ext uri="{FF2B5EF4-FFF2-40B4-BE49-F238E27FC236}">
                <a16:creationId xmlns:a16="http://schemas.microsoft.com/office/drawing/2014/main" id="{0A5A771D-6EBC-5E7C-C029-B31D79865674}"/>
              </a:ext>
            </a:extLst>
          </p:cNvPr>
          <p:cNvSpPr>
            <a:spLocks noGrp="1"/>
          </p:cNvSpPr>
          <p:nvPr>
            <p:ph type="ftr" sz="quarter" idx="11"/>
          </p:nvPr>
        </p:nvSpPr>
        <p:spPr/>
        <p:txBody>
          <a:bodyPr/>
          <a:lstStyle/>
          <a:p>
            <a:pPr rtl="0"/>
            <a:endParaRPr lang="ru-RU" noProof="0"/>
          </a:p>
        </p:txBody>
      </p:sp>
      <p:sp>
        <p:nvSpPr>
          <p:cNvPr id="6" name="Номер слайда 5">
            <a:extLst>
              <a:ext uri="{FF2B5EF4-FFF2-40B4-BE49-F238E27FC236}">
                <a16:creationId xmlns:a16="http://schemas.microsoft.com/office/drawing/2014/main" id="{1393975F-02FA-A38D-9B47-10055D4AAF83}"/>
              </a:ext>
            </a:extLst>
          </p:cNvPr>
          <p:cNvSpPr>
            <a:spLocks noGrp="1"/>
          </p:cNvSpPr>
          <p:nvPr>
            <p:ph type="sldNum" sz="quarter" idx="12"/>
          </p:nvPr>
        </p:nvSpPr>
        <p:spPr/>
        <p:txBody>
          <a:bodyPr/>
          <a:lstStyle/>
          <a:p>
            <a:pPr rtl="0"/>
            <a:fld id="{13D2E340-0663-474B-992C-9192B5C45E57}" type="slidenum">
              <a:rPr lang="ru-RU" noProof="0" smtClean="0"/>
              <a:t>‹#›</a:t>
            </a:fld>
            <a:endParaRPr lang="ru-RU" noProof="0"/>
          </a:p>
        </p:txBody>
      </p:sp>
    </p:spTree>
    <p:extLst>
      <p:ext uri="{BB962C8B-B14F-4D97-AF65-F5344CB8AC3E}">
        <p14:creationId xmlns:p14="http://schemas.microsoft.com/office/powerpoint/2010/main" val="334963787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C03C0E-B82C-F3D9-38AD-21CB81441FE6}"/>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2E870FFE-D41C-2801-ECA8-A2D2B0F2F0F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A0501DEB-D739-FDF6-86E0-7A849FD5B3FF}"/>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44E145F1-5B0B-F82A-B5EC-2072976B4613}"/>
              </a:ext>
            </a:extLst>
          </p:cNvPr>
          <p:cNvSpPr>
            <a:spLocks noGrp="1"/>
          </p:cNvSpPr>
          <p:nvPr>
            <p:ph type="dt" sz="half" idx="10"/>
          </p:nvPr>
        </p:nvSpPr>
        <p:spPr/>
        <p:txBody>
          <a:bodyPr/>
          <a:lstStyle/>
          <a:p>
            <a:pPr rtl="0"/>
            <a:endParaRPr lang="ru-RU" noProof="0"/>
          </a:p>
        </p:txBody>
      </p:sp>
      <p:sp>
        <p:nvSpPr>
          <p:cNvPr id="6" name="Нижний колонтитул 5">
            <a:extLst>
              <a:ext uri="{FF2B5EF4-FFF2-40B4-BE49-F238E27FC236}">
                <a16:creationId xmlns:a16="http://schemas.microsoft.com/office/drawing/2014/main" id="{4B17E77E-C770-A388-6164-8FD1BBD57AA1}"/>
              </a:ext>
            </a:extLst>
          </p:cNvPr>
          <p:cNvSpPr>
            <a:spLocks noGrp="1"/>
          </p:cNvSpPr>
          <p:nvPr>
            <p:ph type="ftr" sz="quarter" idx="11"/>
          </p:nvPr>
        </p:nvSpPr>
        <p:spPr/>
        <p:txBody>
          <a:bodyPr/>
          <a:lstStyle/>
          <a:p>
            <a:pPr rtl="0"/>
            <a:endParaRPr lang="ru-RU" noProof="0"/>
          </a:p>
        </p:txBody>
      </p:sp>
      <p:sp>
        <p:nvSpPr>
          <p:cNvPr id="7" name="Номер слайда 6">
            <a:extLst>
              <a:ext uri="{FF2B5EF4-FFF2-40B4-BE49-F238E27FC236}">
                <a16:creationId xmlns:a16="http://schemas.microsoft.com/office/drawing/2014/main" id="{E4C3B2AC-7323-9F56-7AE2-C8DAA53BFB4B}"/>
              </a:ext>
            </a:extLst>
          </p:cNvPr>
          <p:cNvSpPr>
            <a:spLocks noGrp="1"/>
          </p:cNvSpPr>
          <p:nvPr>
            <p:ph type="sldNum" sz="quarter" idx="12"/>
          </p:nvPr>
        </p:nvSpPr>
        <p:spPr/>
        <p:txBody>
          <a:bodyPr/>
          <a:lstStyle/>
          <a:p>
            <a:pPr rtl="0"/>
            <a:fld id="{13D2E340-0663-474B-992C-9192B5C45E57}" type="slidenum">
              <a:rPr lang="ru-RU" noProof="0" smtClean="0"/>
              <a:t>‹#›</a:t>
            </a:fld>
            <a:endParaRPr lang="ru-RU" noProof="0"/>
          </a:p>
        </p:txBody>
      </p:sp>
    </p:spTree>
    <p:extLst>
      <p:ext uri="{BB962C8B-B14F-4D97-AF65-F5344CB8AC3E}">
        <p14:creationId xmlns:p14="http://schemas.microsoft.com/office/powerpoint/2010/main" val="186218876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42FEC5-F64C-2B46-BE82-51796EC9CE4C}"/>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E6B1C0A5-950E-9475-538F-B39C4600F4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2AAD473E-30BE-21F8-A217-606664EB529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AFACC2F6-11A6-324F-28E6-2BB09D276F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7DDF87DF-658E-074C-5F6E-135266A63E95}"/>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819E3B29-EA22-BF0A-2FC6-85439F800A55}"/>
              </a:ext>
            </a:extLst>
          </p:cNvPr>
          <p:cNvSpPr>
            <a:spLocks noGrp="1"/>
          </p:cNvSpPr>
          <p:nvPr>
            <p:ph type="dt" sz="half" idx="10"/>
          </p:nvPr>
        </p:nvSpPr>
        <p:spPr/>
        <p:txBody>
          <a:bodyPr/>
          <a:lstStyle/>
          <a:p>
            <a:pPr rtl="0"/>
            <a:endParaRPr lang="ru-RU" noProof="0"/>
          </a:p>
        </p:txBody>
      </p:sp>
      <p:sp>
        <p:nvSpPr>
          <p:cNvPr id="8" name="Нижний колонтитул 7">
            <a:extLst>
              <a:ext uri="{FF2B5EF4-FFF2-40B4-BE49-F238E27FC236}">
                <a16:creationId xmlns:a16="http://schemas.microsoft.com/office/drawing/2014/main" id="{ABB23B37-0AFC-C130-1843-C241DA9B9FA5}"/>
              </a:ext>
            </a:extLst>
          </p:cNvPr>
          <p:cNvSpPr>
            <a:spLocks noGrp="1"/>
          </p:cNvSpPr>
          <p:nvPr>
            <p:ph type="ftr" sz="quarter" idx="11"/>
          </p:nvPr>
        </p:nvSpPr>
        <p:spPr/>
        <p:txBody>
          <a:bodyPr/>
          <a:lstStyle/>
          <a:p>
            <a:pPr rtl="0"/>
            <a:endParaRPr lang="ru-RU" noProof="0"/>
          </a:p>
        </p:txBody>
      </p:sp>
      <p:sp>
        <p:nvSpPr>
          <p:cNvPr id="9" name="Номер слайда 8">
            <a:extLst>
              <a:ext uri="{FF2B5EF4-FFF2-40B4-BE49-F238E27FC236}">
                <a16:creationId xmlns:a16="http://schemas.microsoft.com/office/drawing/2014/main" id="{315EF5DB-57FF-84B6-256B-5E031DDB9B92}"/>
              </a:ext>
            </a:extLst>
          </p:cNvPr>
          <p:cNvSpPr>
            <a:spLocks noGrp="1"/>
          </p:cNvSpPr>
          <p:nvPr>
            <p:ph type="sldNum" sz="quarter" idx="12"/>
          </p:nvPr>
        </p:nvSpPr>
        <p:spPr/>
        <p:txBody>
          <a:bodyPr/>
          <a:lstStyle/>
          <a:p>
            <a:pPr rtl="0"/>
            <a:fld id="{13D2E340-0663-474B-992C-9192B5C45E57}" type="slidenum">
              <a:rPr lang="ru-RU" noProof="0" smtClean="0"/>
              <a:t>‹#›</a:t>
            </a:fld>
            <a:endParaRPr lang="ru-RU" noProof="0"/>
          </a:p>
        </p:txBody>
      </p:sp>
    </p:spTree>
    <p:extLst>
      <p:ext uri="{BB962C8B-B14F-4D97-AF65-F5344CB8AC3E}">
        <p14:creationId xmlns:p14="http://schemas.microsoft.com/office/powerpoint/2010/main" val="2237321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E636A9-4491-24FB-1BF7-798DC2D275D0}"/>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97AB063F-87FC-B7DC-B871-734C167D771E}"/>
              </a:ext>
            </a:extLst>
          </p:cNvPr>
          <p:cNvSpPr>
            <a:spLocks noGrp="1"/>
          </p:cNvSpPr>
          <p:nvPr>
            <p:ph type="dt" sz="half" idx="10"/>
          </p:nvPr>
        </p:nvSpPr>
        <p:spPr/>
        <p:txBody>
          <a:bodyPr/>
          <a:lstStyle/>
          <a:p>
            <a:pPr rtl="0"/>
            <a:endParaRPr lang="ru-RU" noProof="0"/>
          </a:p>
        </p:txBody>
      </p:sp>
      <p:sp>
        <p:nvSpPr>
          <p:cNvPr id="4" name="Нижний колонтитул 3">
            <a:extLst>
              <a:ext uri="{FF2B5EF4-FFF2-40B4-BE49-F238E27FC236}">
                <a16:creationId xmlns:a16="http://schemas.microsoft.com/office/drawing/2014/main" id="{E5743354-00B6-81EE-BDFF-55EBAE902C92}"/>
              </a:ext>
            </a:extLst>
          </p:cNvPr>
          <p:cNvSpPr>
            <a:spLocks noGrp="1"/>
          </p:cNvSpPr>
          <p:nvPr>
            <p:ph type="ftr" sz="quarter" idx="11"/>
          </p:nvPr>
        </p:nvSpPr>
        <p:spPr/>
        <p:txBody>
          <a:bodyPr/>
          <a:lstStyle/>
          <a:p>
            <a:pPr rtl="0"/>
            <a:endParaRPr lang="ru-RU" noProof="0"/>
          </a:p>
        </p:txBody>
      </p:sp>
      <p:sp>
        <p:nvSpPr>
          <p:cNvPr id="5" name="Номер слайда 4">
            <a:extLst>
              <a:ext uri="{FF2B5EF4-FFF2-40B4-BE49-F238E27FC236}">
                <a16:creationId xmlns:a16="http://schemas.microsoft.com/office/drawing/2014/main" id="{763033AB-2D1D-7531-EAD5-AA5958807999}"/>
              </a:ext>
            </a:extLst>
          </p:cNvPr>
          <p:cNvSpPr>
            <a:spLocks noGrp="1"/>
          </p:cNvSpPr>
          <p:nvPr>
            <p:ph type="sldNum" sz="quarter" idx="12"/>
          </p:nvPr>
        </p:nvSpPr>
        <p:spPr/>
        <p:txBody>
          <a:bodyPr/>
          <a:lstStyle/>
          <a:p>
            <a:pPr rtl="0"/>
            <a:fld id="{13D2E340-0663-474B-992C-9192B5C45E57}" type="slidenum">
              <a:rPr lang="ru-RU" noProof="0" smtClean="0"/>
              <a:t>‹#›</a:t>
            </a:fld>
            <a:endParaRPr lang="ru-RU" noProof="0"/>
          </a:p>
        </p:txBody>
      </p:sp>
    </p:spTree>
    <p:extLst>
      <p:ext uri="{BB962C8B-B14F-4D97-AF65-F5344CB8AC3E}">
        <p14:creationId xmlns:p14="http://schemas.microsoft.com/office/powerpoint/2010/main" val="3402819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56EBA971-5704-0E2D-E573-BE1CA5E09CEF}"/>
              </a:ext>
            </a:extLst>
          </p:cNvPr>
          <p:cNvSpPr>
            <a:spLocks noGrp="1"/>
          </p:cNvSpPr>
          <p:nvPr>
            <p:ph type="dt" sz="half" idx="10"/>
          </p:nvPr>
        </p:nvSpPr>
        <p:spPr/>
        <p:txBody>
          <a:bodyPr/>
          <a:lstStyle/>
          <a:p>
            <a:pPr rtl="0"/>
            <a:endParaRPr lang="ru-RU" noProof="0"/>
          </a:p>
        </p:txBody>
      </p:sp>
      <p:sp>
        <p:nvSpPr>
          <p:cNvPr id="3" name="Нижний колонтитул 2">
            <a:extLst>
              <a:ext uri="{FF2B5EF4-FFF2-40B4-BE49-F238E27FC236}">
                <a16:creationId xmlns:a16="http://schemas.microsoft.com/office/drawing/2014/main" id="{D47B16D2-C152-29EA-DF2D-F889B5279B07}"/>
              </a:ext>
            </a:extLst>
          </p:cNvPr>
          <p:cNvSpPr>
            <a:spLocks noGrp="1"/>
          </p:cNvSpPr>
          <p:nvPr>
            <p:ph type="ftr" sz="quarter" idx="11"/>
          </p:nvPr>
        </p:nvSpPr>
        <p:spPr/>
        <p:txBody>
          <a:bodyPr/>
          <a:lstStyle/>
          <a:p>
            <a:pPr rtl="0"/>
            <a:endParaRPr lang="ru-RU" noProof="0"/>
          </a:p>
        </p:txBody>
      </p:sp>
      <p:sp>
        <p:nvSpPr>
          <p:cNvPr id="4" name="Номер слайда 3">
            <a:extLst>
              <a:ext uri="{FF2B5EF4-FFF2-40B4-BE49-F238E27FC236}">
                <a16:creationId xmlns:a16="http://schemas.microsoft.com/office/drawing/2014/main" id="{3BFA31CF-6031-4D3C-495B-1D40CB99F0B7}"/>
              </a:ext>
            </a:extLst>
          </p:cNvPr>
          <p:cNvSpPr>
            <a:spLocks noGrp="1"/>
          </p:cNvSpPr>
          <p:nvPr>
            <p:ph type="sldNum" sz="quarter" idx="12"/>
          </p:nvPr>
        </p:nvSpPr>
        <p:spPr/>
        <p:txBody>
          <a:bodyPr/>
          <a:lstStyle/>
          <a:p>
            <a:pPr rtl="0"/>
            <a:fld id="{13D2E340-0663-474B-992C-9192B5C45E57}" type="slidenum">
              <a:rPr lang="ru-RU" noProof="0" smtClean="0"/>
              <a:t>‹#›</a:t>
            </a:fld>
            <a:endParaRPr lang="ru-RU" noProof="0"/>
          </a:p>
        </p:txBody>
      </p:sp>
    </p:spTree>
    <p:extLst>
      <p:ext uri="{BB962C8B-B14F-4D97-AF65-F5344CB8AC3E}">
        <p14:creationId xmlns:p14="http://schemas.microsoft.com/office/powerpoint/2010/main" val="168037391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1853A3-9924-AC8E-D199-E620ED06511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E078D26F-E66C-2669-AC82-D4DA7AC13A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767FF1B0-D5C2-86FC-7F9B-534CCFF257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48B6FAA-BA1F-A46A-EF63-5908E570C60E}"/>
              </a:ext>
            </a:extLst>
          </p:cNvPr>
          <p:cNvSpPr>
            <a:spLocks noGrp="1"/>
          </p:cNvSpPr>
          <p:nvPr>
            <p:ph type="dt" sz="half" idx="10"/>
          </p:nvPr>
        </p:nvSpPr>
        <p:spPr/>
        <p:txBody>
          <a:bodyPr/>
          <a:lstStyle/>
          <a:p>
            <a:pPr rtl="0"/>
            <a:endParaRPr lang="ru-RU" noProof="0"/>
          </a:p>
        </p:txBody>
      </p:sp>
      <p:sp>
        <p:nvSpPr>
          <p:cNvPr id="6" name="Нижний колонтитул 5">
            <a:extLst>
              <a:ext uri="{FF2B5EF4-FFF2-40B4-BE49-F238E27FC236}">
                <a16:creationId xmlns:a16="http://schemas.microsoft.com/office/drawing/2014/main" id="{2320EAA8-D460-785D-EA86-84BDC26C30BA}"/>
              </a:ext>
            </a:extLst>
          </p:cNvPr>
          <p:cNvSpPr>
            <a:spLocks noGrp="1"/>
          </p:cNvSpPr>
          <p:nvPr>
            <p:ph type="ftr" sz="quarter" idx="11"/>
          </p:nvPr>
        </p:nvSpPr>
        <p:spPr/>
        <p:txBody>
          <a:bodyPr/>
          <a:lstStyle/>
          <a:p>
            <a:pPr rtl="0"/>
            <a:endParaRPr lang="ru-RU" noProof="0"/>
          </a:p>
        </p:txBody>
      </p:sp>
      <p:sp>
        <p:nvSpPr>
          <p:cNvPr id="7" name="Номер слайда 6">
            <a:extLst>
              <a:ext uri="{FF2B5EF4-FFF2-40B4-BE49-F238E27FC236}">
                <a16:creationId xmlns:a16="http://schemas.microsoft.com/office/drawing/2014/main" id="{E3C36C78-98F5-5EAF-667D-9FB24A5F4122}"/>
              </a:ext>
            </a:extLst>
          </p:cNvPr>
          <p:cNvSpPr>
            <a:spLocks noGrp="1"/>
          </p:cNvSpPr>
          <p:nvPr>
            <p:ph type="sldNum" sz="quarter" idx="12"/>
          </p:nvPr>
        </p:nvSpPr>
        <p:spPr/>
        <p:txBody>
          <a:bodyPr/>
          <a:lstStyle/>
          <a:p>
            <a:pPr rtl="0"/>
            <a:fld id="{13D2E340-0663-474B-992C-9192B5C45E57}" type="slidenum">
              <a:rPr lang="ru-RU" noProof="0" smtClean="0"/>
              <a:t>‹#›</a:t>
            </a:fld>
            <a:endParaRPr lang="ru-RU" noProof="0"/>
          </a:p>
        </p:txBody>
      </p:sp>
    </p:spTree>
    <p:extLst>
      <p:ext uri="{BB962C8B-B14F-4D97-AF65-F5344CB8AC3E}">
        <p14:creationId xmlns:p14="http://schemas.microsoft.com/office/powerpoint/2010/main" val="309292636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7B9C5C-5B91-85D0-024A-738BC9EA9CE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E9546A4C-7128-922C-69A4-A2FDBDBAD0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23E9397A-29B8-182E-7A25-22146F4F50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3B7E80F-B179-00E6-990C-EC1009F8551D}"/>
              </a:ext>
            </a:extLst>
          </p:cNvPr>
          <p:cNvSpPr>
            <a:spLocks noGrp="1"/>
          </p:cNvSpPr>
          <p:nvPr>
            <p:ph type="dt" sz="half" idx="10"/>
          </p:nvPr>
        </p:nvSpPr>
        <p:spPr/>
        <p:txBody>
          <a:bodyPr/>
          <a:lstStyle/>
          <a:p>
            <a:pPr rtl="0"/>
            <a:endParaRPr lang="ru-RU" noProof="0"/>
          </a:p>
        </p:txBody>
      </p:sp>
      <p:sp>
        <p:nvSpPr>
          <p:cNvPr id="6" name="Нижний колонтитул 5">
            <a:extLst>
              <a:ext uri="{FF2B5EF4-FFF2-40B4-BE49-F238E27FC236}">
                <a16:creationId xmlns:a16="http://schemas.microsoft.com/office/drawing/2014/main" id="{EEF079B6-0461-5DE6-C90D-3390597080AA}"/>
              </a:ext>
            </a:extLst>
          </p:cNvPr>
          <p:cNvSpPr>
            <a:spLocks noGrp="1"/>
          </p:cNvSpPr>
          <p:nvPr>
            <p:ph type="ftr" sz="quarter" idx="11"/>
          </p:nvPr>
        </p:nvSpPr>
        <p:spPr/>
        <p:txBody>
          <a:bodyPr/>
          <a:lstStyle/>
          <a:p>
            <a:pPr rtl="0"/>
            <a:endParaRPr lang="ru-RU" noProof="0"/>
          </a:p>
        </p:txBody>
      </p:sp>
      <p:sp>
        <p:nvSpPr>
          <p:cNvPr id="7" name="Номер слайда 6">
            <a:extLst>
              <a:ext uri="{FF2B5EF4-FFF2-40B4-BE49-F238E27FC236}">
                <a16:creationId xmlns:a16="http://schemas.microsoft.com/office/drawing/2014/main" id="{61FF6B6A-1289-DB92-F846-1E3804E1B26F}"/>
              </a:ext>
            </a:extLst>
          </p:cNvPr>
          <p:cNvSpPr>
            <a:spLocks noGrp="1"/>
          </p:cNvSpPr>
          <p:nvPr>
            <p:ph type="sldNum" sz="quarter" idx="12"/>
          </p:nvPr>
        </p:nvSpPr>
        <p:spPr/>
        <p:txBody>
          <a:bodyPr/>
          <a:lstStyle/>
          <a:p>
            <a:pPr rtl="0"/>
            <a:fld id="{13D2E340-0663-474B-992C-9192B5C45E57}" type="slidenum">
              <a:rPr lang="ru-RU" noProof="0" smtClean="0"/>
              <a:t>‹#›</a:t>
            </a:fld>
            <a:endParaRPr lang="ru-RU" noProof="0"/>
          </a:p>
        </p:txBody>
      </p:sp>
    </p:spTree>
    <p:extLst>
      <p:ext uri="{BB962C8B-B14F-4D97-AF65-F5344CB8AC3E}">
        <p14:creationId xmlns:p14="http://schemas.microsoft.com/office/powerpoint/2010/main" val="235181540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3EB68B-6609-AED6-2067-C4D98894E5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79A83E6F-9783-C4CF-FA59-4E552A09BD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7D78175-0576-540B-C5CA-AF3AF3A13D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endParaRPr lang="ru-RU" noProof="0"/>
          </a:p>
        </p:txBody>
      </p:sp>
      <p:sp>
        <p:nvSpPr>
          <p:cNvPr id="5" name="Нижний колонтитул 4">
            <a:extLst>
              <a:ext uri="{FF2B5EF4-FFF2-40B4-BE49-F238E27FC236}">
                <a16:creationId xmlns:a16="http://schemas.microsoft.com/office/drawing/2014/main" id="{28FDE825-B357-B356-308E-AC3EFCDECF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ru-RU" noProof="0"/>
          </a:p>
        </p:txBody>
      </p:sp>
      <p:sp>
        <p:nvSpPr>
          <p:cNvPr id="6" name="Номер слайда 5">
            <a:extLst>
              <a:ext uri="{FF2B5EF4-FFF2-40B4-BE49-F238E27FC236}">
                <a16:creationId xmlns:a16="http://schemas.microsoft.com/office/drawing/2014/main" id="{909C722C-E2E8-5DC2-C977-6185901574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13D2E340-0663-474B-992C-9192B5C45E57}" type="slidenum">
              <a:rPr lang="ru-RU" noProof="0" smtClean="0"/>
              <a:t>‹#›</a:t>
            </a:fld>
            <a:endParaRPr lang="ru-RU" noProof="0"/>
          </a:p>
        </p:txBody>
      </p:sp>
    </p:spTree>
    <p:extLst>
      <p:ext uri="{BB962C8B-B14F-4D97-AF65-F5344CB8AC3E}">
        <p14:creationId xmlns:p14="http://schemas.microsoft.com/office/powerpoint/2010/main" val="1081405461"/>
      </p:ext>
    </p:extLst>
  </p:cSld>
  <p:clrMap bg1="lt1" tx1="dk1" bg2="lt2" tx2="dk2" accent1="accent1" accent2="accent2" accent3="accent3" accent4="accent4" accent5="accent5" accent6="accent6" hlink="hlink" folHlink="folHlink"/>
  <p:sldLayoutIdLst>
    <p:sldLayoutId id="2147484516" r:id="rId1"/>
    <p:sldLayoutId id="2147484517" r:id="rId2"/>
    <p:sldLayoutId id="2147484518" r:id="rId3"/>
    <p:sldLayoutId id="2147484519" r:id="rId4"/>
    <p:sldLayoutId id="2147484520" r:id="rId5"/>
    <p:sldLayoutId id="2147484521" r:id="rId6"/>
    <p:sldLayoutId id="2147484522" r:id="rId7"/>
    <p:sldLayoutId id="2147484523" r:id="rId8"/>
    <p:sldLayoutId id="2147484524" r:id="rId9"/>
    <p:sldLayoutId id="2147484525" r:id="rId10"/>
    <p:sldLayoutId id="2147484526" r:id="rId11"/>
    <p:sldLayoutId id="2147484527" r:id="rId12"/>
    <p:sldLayoutId id="2147484528" r:id="rId13"/>
    <p:sldLayoutId id="2147484480" r:id="rId14"/>
    <p:sldLayoutId id="2147484495" r:id="rId15"/>
    <p:sldLayoutId id="2147484490" r:id="rId16"/>
    <p:sldLayoutId id="2147484491" r:id="rId17"/>
    <p:sldLayoutId id="2147484493" r:id="rId18"/>
    <p:sldLayoutId id="2147484496" r:id="rId19"/>
    <p:sldLayoutId id="2147484498" r:id="rId20"/>
    <p:sldLayoutId id="2147484499" r:id="rId21"/>
    <p:sldLayoutId id="2147484500" r:id="rId2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92679374-8EAE-4873-9BB6-F6C630302DA2}"/>
              </a:ext>
            </a:extLst>
          </p:cNvPr>
          <p:cNvSpPr>
            <a:spLocks noGrp="1"/>
          </p:cNvSpPr>
          <p:nvPr>
            <p:ph type="ctrTitle"/>
          </p:nvPr>
        </p:nvSpPr>
        <p:spPr>
          <a:xfrm>
            <a:off x="838199" y="548464"/>
            <a:ext cx="3807187" cy="2228074"/>
          </a:xfrm>
        </p:spPr>
        <p:txBody>
          <a:bodyPr vert="horz" lIns="91440" tIns="45720" rIns="91440" bIns="45720" rtlCol="0" anchor="ctr">
            <a:normAutofit fontScale="90000"/>
          </a:bodyPr>
          <a:lstStyle/>
          <a:p>
            <a:pPr>
              <a:lnSpc>
                <a:spcPct val="90000"/>
              </a:lnSpc>
            </a:pPr>
            <a:r>
              <a:rPr lang="en-US" sz="3700" dirty="0">
                <a:solidFill>
                  <a:schemeClr val="tx1"/>
                </a:solidFill>
              </a:rPr>
              <a:t>ESG and financial performance of  European banks</a:t>
            </a:r>
            <a:br>
              <a:rPr lang="en-US" sz="3700" dirty="0">
                <a:solidFill>
                  <a:schemeClr val="tx1"/>
                </a:solidFill>
              </a:rPr>
            </a:br>
            <a:r>
              <a:rPr lang="en-US" sz="2000" dirty="0">
                <a:solidFill>
                  <a:schemeClr val="tx1"/>
                </a:solidFill>
              </a:rPr>
              <a:t>and</a:t>
            </a:r>
            <a:r>
              <a:rPr lang="en-US" sz="3700" dirty="0">
                <a:solidFill>
                  <a:schemeClr val="tx1"/>
                </a:solidFill>
              </a:rPr>
              <a:t> </a:t>
            </a:r>
            <a:r>
              <a:rPr lang="en-US" sz="2000" dirty="0">
                <a:solidFill>
                  <a:schemeClr val="tx1"/>
                </a:solidFill>
              </a:rPr>
              <a:t>division by geographical location</a:t>
            </a:r>
            <a:endParaRPr lang="en-US" sz="3700" dirty="0">
              <a:solidFill>
                <a:schemeClr val="tx1"/>
              </a:solidFill>
            </a:endParaRPr>
          </a:p>
        </p:txBody>
      </p:sp>
      <p:sp>
        <p:nvSpPr>
          <p:cNvPr id="3" name="Подзаголовок 2">
            <a:extLst>
              <a:ext uri="{FF2B5EF4-FFF2-40B4-BE49-F238E27FC236}">
                <a16:creationId xmlns:a16="http://schemas.microsoft.com/office/drawing/2014/main" id="{7E42C4E3-AFAF-4630-AF6D-21FB3C29CF71}"/>
              </a:ext>
            </a:extLst>
          </p:cNvPr>
          <p:cNvSpPr>
            <a:spLocks noGrp="1"/>
          </p:cNvSpPr>
          <p:nvPr>
            <p:ph type="subTitle" idx="1"/>
          </p:nvPr>
        </p:nvSpPr>
        <p:spPr>
          <a:xfrm>
            <a:off x="838201" y="2962279"/>
            <a:ext cx="4363064" cy="3143241"/>
          </a:xfrm>
        </p:spPr>
        <p:txBody>
          <a:bodyPr vert="horz" lIns="91440" tIns="45720" rIns="91440" bIns="45720" rtlCol="0">
            <a:normAutofit/>
          </a:bodyPr>
          <a:lstStyle/>
          <a:p>
            <a:pPr indent="-228600" algn="l">
              <a:lnSpc>
                <a:spcPct val="90000"/>
              </a:lnSpc>
              <a:spcAft>
                <a:spcPts val="600"/>
              </a:spcAft>
              <a:buFont typeface="Arial" panose="020B0604020202020204" pitchFamily="34" charset="0"/>
              <a:buChar char="•"/>
            </a:pPr>
            <a:r>
              <a:rPr lang="en-US" sz="2000" b="1" dirty="0">
                <a:solidFill>
                  <a:schemeClr val="tx1"/>
                </a:solidFill>
              </a:rPr>
              <a:t>Author: </a:t>
            </a:r>
            <a:r>
              <a:rPr lang="en-US" sz="2000" dirty="0">
                <a:solidFill>
                  <a:schemeClr val="tx1"/>
                </a:solidFill>
              </a:rPr>
              <a:t>Anton </a:t>
            </a:r>
            <a:r>
              <a:rPr lang="en-US" sz="2000" dirty="0" err="1">
                <a:solidFill>
                  <a:schemeClr val="tx1"/>
                </a:solidFill>
              </a:rPr>
              <a:t>Kartaev</a:t>
            </a:r>
            <a:r>
              <a:rPr lang="en-US" sz="2000" dirty="0">
                <a:solidFill>
                  <a:schemeClr val="tx1"/>
                </a:solidFill>
              </a:rPr>
              <a:t>, </a:t>
            </a:r>
            <a:br>
              <a:rPr lang="en-US" sz="2000" dirty="0">
                <a:solidFill>
                  <a:schemeClr val="tx1"/>
                </a:solidFill>
              </a:rPr>
            </a:br>
            <a:r>
              <a:rPr lang="en-US" sz="2000" dirty="0">
                <a:solidFill>
                  <a:schemeClr val="tx1"/>
                </a:solidFill>
              </a:rPr>
              <a:t>BAE’26, Faculty of Economic Sciences </a:t>
            </a:r>
          </a:p>
          <a:p>
            <a:pPr indent="-228600" algn="l">
              <a:lnSpc>
                <a:spcPct val="90000"/>
              </a:lnSpc>
              <a:spcAft>
                <a:spcPts val="600"/>
              </a:spcAft>
              <a:buFont typeface="Arial" panose="020B0604020202020204" pitchFamily="34" charset="0"/>
              <a:buChar char="•"/>
            </a:pPr>
            <a:endParaRPr lang="en-US" sz="2000" dirty="0">
              <a:solidFill>
                <a:schemeClr val="tx1"/>
              </a:solidFill>
            </a:endParaRPr>
          </a:p>
          <a:p>
            <a:pPr indent="-228600" algn="l">
              <a:lnSpc>
                <a:spcPct val="90000"/>
              </a:lnSpc>
              <a:spcAft>
                <a:spcPts val="600"/>
              </a:spcAft>
              <a:buFont typeface="Arial" panose="020B0604020202020204" pitchFamily="34" charset="0"/>
              <a:buChar char="•"/>
            </a:pPr>
            <a:r>
              <a:rPr lang="en-US" sz="2000" b="1" dirty="0">
                <a:solidFill>
                  <a:schemeClr val="tx1"/>
                </a:solidFill>
              </a:rPr>
              <a:t>Academic advisor: </a:t>
            </a:r>
            <a:r>
              <a:rPr lang="en-US" sz="2000" b="1" dirty="0" err="1">
                <a:solidFill>
                  <a:schemeClr val="tx1"/>
                </a:solidFill>
              </a:rPr>
              <a:t>Karsten</a:t>
            </a:r>
            <a:r>
              <a:rPr lang="en-US" sz="2000" b="1" dirty="0">
                <a:solidFill>
                  <a:schemeClr val="tx1"/>
                </a:solidFill>
              </a:rPr>
              <a:t> Sprenger</a:t>
            </a:r>
            <a:r>
              <a:rPr lang="en-US" sz="2000" dirty="0">
                <a:solidFill>
                  <a:schemeClr val="tx1"/>
                </a:solidFill>
              </a:rPr>
              <a:t>, PhD</a:t>
            </a:r>
          </a:p>
        </p:txBody>
      </p:sp>
      <p:pic>
        <p:nvPicPr>
          <p:cNvPr id="17" name="Picture 5" descr="Digital graph of stock market">
            <a:extLst>
              <a:ext uri="{FF2B5EF4-FFF2-40B4-BE49-F238E27FC236}">
                <a16:creationId xmlns:a16="http://schemas.microsoft.com/office/drawing/2014/main" id="{942F4C08-D28D-ECAF-5FC2-CE58ADD288B7}"/>
              </a:ext>
            </a:extLst>
          </p:cNvPr>
          <p:cNvPicPr>
            <a:picLocks noChangeAspect="1"/>
          </p:cNvPicPr>
          <p:nvPr/>
        </p:nvPicPr>
        <p:blipFill rotWithShape="1">
          <a:blip r:embed="rId3"/>
          <a:srcRect l="3119" r="18341"/>
          <a:stretch/>
        </p:blipFill>
        <p:spPr>
          <a:xfrm>
            <a:off x="5483586" y="0"/>
            <a:ext cx="7181613" cy="6857990"/>
          </a:xfrm>
          <a:prstGeom prst="rect">
            <a:avLst/>
          </a:prstGeom>
          <a:effectLst/>
        </p:spPr>
      </p:pic>
    </p:spTree>
    <p:extLst>
      <p:ext uri="{BB962C8B-B14F-4D97-AF65-F5344CB8AC3E}">
        <p14:creationId xmlns:p14="http://schemas.microsoft.com/office/powerpoint/2010/main" val="1193886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0C2FA8-05C8-3A3F-2400-C3BB925B6173}"/>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5406C79A-B371-51E7-63BE-6A88F85870E5}"/>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dirty="0">
                <a:solidFill>
                  <a:srgbClr val="FFFFFF"/>
                </a:solidFill>
                <a:latin typeface="+mj-lt"/>
                <a:ea typeface="+mj-ea"/>
                <a:cs typeface="+mj-cs"/>
              </a:rPr>
              <a:t>Results</a:t>
            </a:r>
          </a:p>
        </p:txBody>
      </p:sp>
      <p:graphicFrame>
        <p:nvGraphicFramePr>
          <p:cNvPr id="7" name="Схема 6">
            <a:extLst>
              <a:ext uri="{FF2B5EF4-FFF2-40B4-BE49-F238E27FC236}">
                <a16:creationId xmlns:a16="http://schemas.microsoft.com/office/drawing/2014/main" id="{7496DD1E-5700-1CEF-5F8C-D77DE1837927}"/>
              </a:ext>
            </a:extLst>
          </p:cNvPr>
          <p:cNvGraphicFramePr/>
          <p:nvPr>
            <p:extLst>
              <p:ext uri="{D42A27DB-BD31-4B8C-83A1-F6EECF244321}">
                <p14:modId xmlns:p14="http://schemas.microsoft.com/office/powerpoint/2010/main" val="1308494614"/>
              </p:ext>
            </p:extLst>
          </p:nvPr>
        </p:nvGraphicFramePr>
        <p:xfrm>
          <a:off x="459348" y="1885278"/>
          <a:ext cx="10808201" cy="45701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F574088B-6421-0E4C-12A2-58AA576C3DA3}"/>
              </a:ext>
            </a:extLst>
          </p:cNvPr>
          <p:cNvSpPr txBox="1"/>
          <p:nvPr/>
        </p:nvSpPr>
        <p:spPr>
          <a:xfrm>
            <a:off x="11609918" y="6101721"/>
            <a:ext cx="393056" cy="584775"/>
          </a:xfrm>
          <a:prstGeom prst="rect">
            <a:avLst/>
          </a:prstGeom>
          <a:noFill/>
        </p:spPr>
        <p:txBody>
          <a:bodyPr wrap="none" rtlCol="0">
            <a:spAutoFit/>
          </a:bodyPr>
          <a:lstStyle/>
          <a:p>
            <a:r>
              <a:rPr lang="ru-RU" sz="3200" dirty="0"/>
              <a:t>8</a:t>
            </a:r>
          </a:p>
        </p:txBody>
      </p:sp>
    </p:spTree>
    <p:extLst>
      <p:ext uri="{BB962C8B-B14F-4D97-AF65-F5344CB8AC3E}">
        <p14:creationId xmlns:p14="http://schemas.microsoft.com/office/powerpoint/2010/main" val="3167813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0C2FA8-05C8-3A3F-2400-C3BB925B6173}"/>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5406C79A-B371-51E7-63BE-6A88F85870E5}"/>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dirty="0">
                <a:solidFill>
                  <a:srgbClr val="FFFFFF"/>
                </a:solidFill>
                <a:latin typeface="+mj-lt"/>
                <a:ea typeface="+mj-ea"/>
                <a:cs typeface="+mj-cs"/>
              </a:rPr>
              <a:t>Re</a:t>
            </a:r>
            <a:r>
              <a:rPr lang="en-US" sz="4000" dirty="0">
                <a:solidFill>
                  <a:srgbClr val="FFFFFF"/>
                </a:solidFill>
              </a:rPr>
              <a:t>ferences</a:t>
            </a:r>
            <a:endParaRPr lang="en-US" sz="4000" kern="120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A3F766AE-AFDB-5277-227D-A608673F16FD}"/>
              </a:ext>
            </a:extLst>
          </p:cNvPr>
          <p:cNvSpPr txBox="1"/>
          <p:nvPr/>
        </p:nvSpPr>
        <p:spPr>
          <a:xfrm>
            <a:off x="453251" y="1891970"/>
            <a:ext cx="11251069" cy="4401205"/>
          </a:xfrm>
          <a:prstGeom prst="rect">
            <a:avLst/>
          </a:prstGeom>
          <a:noFill/>
        </p:spPr>
        <p:txBody>
          <a:bodyPr wrap="square" rtlCol="0">
            <a:spAutoFit/>
          </a:bodyPr>
          <a:lstStyle/>
          <a:p>
            <a:pPr marL="342900" indent="-342900">
              <a:buAutoNum type="arabicPeriod"/>
            </a:pPr>
            <a:r>
              <a:rPr lang="en-US" sz="2000" b="0" i="0" u="none" strike="noStrike" dirty="0" err="1">
                <a:solidFill>
                  <a:srgbClr val="000000"/>
                </a:solidFill>
                <a:effectLst/>
                <a:latin typeface="Times New Roman" panose="02020603050405020304" pitchFamily="18" charset="0"/>
              </a:rPr>
              <a:t>Fiorito</a:t>
            </a:r>
            <a:r>
              <a:rPr lang="en-US" sz="2000" b="0" i="0" u="none" strike="noStrike" dirty="0">
                <a:solidFill>
                  <a:srgbClr val="000000"/>
                </a:solidFill>
                <a:effectLst/>
                <a:latin typeface="Times New Roman" panose="02020603050405020304" pitchFamily="18" charset="0"/>
              </a:rPr>
              <a:t>, T., &amp; </a:t>
            </a:r>
            <a:r>
              <a:rPr lang="en-US" sz="2000" b="0" i="0" u="none" strike="noStrike" dirty="0" err="1">
                <a:solidFill>
                  <a:srgbClr val="000000"/>
                </a:solidFill>
                <a:effectLst/>
                <a:latin typeface="Times New Roman" panose="02020603050405020304" pitchFamily="18" charset="0"/>
              </a:rPr>
              <a:t>Ehrenhard</a:t>
            </a:r>
            <a:r>
              <a:rPr lang="en-US" sz="2000" b="0" i="0" u="none" strike="noStrike" dirty="0">
                <a:solidFill>
                  <a:srgbClr val="000000"/>
                </a:solidFill>
                <a:effectLst/>
                <a:latin typeface="Times New Roman" panose="02020603050405020304" pitchFamily="18" charset="0"/>
              </a:rPr>
              <a:t>, M. L. (2019). Understanding Organizational Integrity from an Institutional Perspective. </a:t>
            </a:r>
            <a:r>
              <a:rPr lang="en-US" sz="2000" b="0" i="1" u="none" strike="noStrike" dirty="0">
                <a:solidFill>
                  <a:srgbClr val="000000"/>
                </a:solidFill>
                <a:effectLst/>
                <a:latin typeface="Times New Roman" panose="02020603050405020304" pitchFamily="18" charset="0"/>
              </a:rPr>
              <a:t>Proceedings - Academy of Management</a:t>
            </a:r>
            <a:r>
              <a:rPr lang="en-US" sz="2000" b="0" i="0" u="none" strike="noStrike" dirty="0">
                <a:solidFill>
                  <a:srgbClr val="000000"/>
                </a:solidFill>
                <a:effectLst/>
                <a:latin typeface="Times New Roman" panose="02020603050405020304" pitchFamily="18" charset="0"/>
              </a:rPr>
              <a:t>, </a:t>
            </a:r>
            <a:r>
              <a:rPr lang="en-US" sz="2000" b="0" i="1" u="none" strike="noStrike" dirty="0">
                <a:solidFill>
                  <a:srgbClr val="000000"/>
                </a:solidFill>
                <a:effectLst/>
                <a:latin typeface="Times New Roman" panose="02020603050405020304" pitchFamily="18" charset="0"/>
              </a:rPr>
              <a:t>2019</a:t>
            </a:r>
            <a:r>
              <a:rPr lang="en-US" sz="2000" b="0" i="0" u="none" strike="noStrike" dirty="0">
                <a:solidFill>
                  <a:srgbClr val="000000"/>
                </a:solidFill>
                <a:effectLst/>
                <a:latin typeface="Times New Roman" panose="02020603050405020304" pitchFamily="18" charset="0"/>
              </a:rPr>
              <a:t>(1), 16969. https://</a:t>
            </a:r>
            <a:r>
              <a:rPr lang="en-US" sz="2000" b="0" i="0" u="none" strike="noStrike" dirty="0" err="1">
                <a:solidFill>
                  <a:srgbClr val="000000"/>
                </a:solidFill>
                <a:effectLst/>
                <a:latin typeface="Times New Roman" panose="02020603050405020304" pitchFamily="18" charset="0"/>
              </a:rPr>
              <a:t>doi.org</a:t>
            </a:r>
            <a:r>
              <a:rPr lang="en-US" sz="2000" b="0" i="0" u="none" strike="noStrike" dirty="0">
                <a:solidFill>
                  <a:srgbClr val="000000"/>
                </a:solidFill>
                <a:effectLst/>
                <a:latin typeface="Times New Roman" panose="02020603050405020304" pitchFamily="18" charset="0"/>
              </a:rPr>
              <a:t>/10.5465/ambpp.2019.28</a:t>
            </a:r>
          </a:p>
          <a:p>
            <a:pPr marL="342900" indent="-342900">
              <a:buFontTx/>
              <a:buAutoNum type="arabicPeriod"/>
            </a:pPr>
            <a:r>
              <a:rPr lang="en-US" sz="2000" b="0" i="0" u="none" strike="noStrike" dirty="0" err="1">
                <a:solidFill>
                  <a:srgbClr val="000000"/>
                </a:solidFill>
                <a:effectLst/>
                <a:latin typeface="Times New Roman" panose="02020603050405020304" pitchFamily="18" charset="0"/>
              </a:rPr>
              <a:t>Buallay</a:t>
            </a:r>
            <a:r>
              <a:rPr lang="en-US" sz="2000" b="0" i="0" u="none" strike="noStrike" dirty="0">
                <a:solidFill>
                  <a:srgbClr val="000000"/>
                </a:solidFill>
                <a:effectLst/>
                <a:latin typeface="Times New Roman" panose="02020603050405020304" pitchFamily="18" charset="0"/>
              </a:rPr>
              <a:t>, A. (2019). Is sustainability reporting (ESG) associated with performance? Evidence from the European banking sector. </a:t>
            </a:r>
            <a:r>
              <a:rPr lang="en-US" sz="2000" b="0" i="1" u="none" strike="noStrike" dirty="0">
                <a:solidFill>
                  <a:srgbClr val="000000"/>
                </a:solidFill>
                <a:effectLst/>
                <a:latin typeface="Times New Roman" panose="02020603050405020304" pitchFamily="18" charset="0"/>
              </a:rPr>
              <a:t>Management of Environmental Quality: An International Journal</a:t>
            </a:r>
            <a:r>
              <a:rPr lang="en-US" sz="2000" b="0" i="0" u="none" strike="noStrike" dirty="0">
                <a:solidFill>
                  <a:srgbClr val="000000"/>
                </a:solidFill>
                <a:effectLst/>
                <a:latin typeface="Times New Roman" panose="02020603050405020304" pitchFamily="18" charset="0"/>
              </a:rPr>
              <a:t>, </a:t>
            </a:r>
            <a:r>
              <a:rPr lang="en-US" sz="2000" b="0" i="1" u="none" strike="noStrike" dirty="0">
                <a:solidFill>
                  <a:srgbClr val="000000"/>
                </a:solidFill>
                <a:effectLst/>
                <a:latin typeface="Times New Roman" panose="02020603050405020304" pitchFamily="18" charset="0"/>
              </a:rPr>
              <a:t>30</a:t>
            </a:r>
            <a:r>
              <a:rPr lang="en-US" sz="2000" b="0" i="0" u="none" strike="noStrike" dirty="0">
                <a:solidFill>
                  <a:srgbClr val="000000"/>
                </a:solidFill>
                <a:effectLst/>
                <a:latin typeface="Times New Roman" panose="02020603050405020304" pitchFamily="18" charset="0"/>
              </a:rPr>
              <a:t>(1), 98–115. https://</a:t>
            </a:r>
            <a:r>
              <a:rPr lang="en-US" sz="2000" b="0" i="0" u="none" strike="noStrike" dirty="0" err="1">
                <a:solidFill>
                  <a:srgbClr val="000000"/>
                </a:solidFill>
                <a:effectLst/>
                <a:latin typeface="Times New Roman" panose="02020603050405020304" pitchFamily="18" charset="0"/>
              </a:rPr>
              <a:t>doi.org</a:t>
            </a:r>
            <a:r>
              <a:rPr lang="en-US" sz="2000" b="0" i="0" u="none" strike="noStrike" dirty="0">
                <a:solidFill>
                  <a:srgbClr val="000000"/>
                </a:solidFill>
                <a:effectLst/>
                <a:latin typeface="Times New Roman" panose="02020603050405020304" pitchFamily="18" charset="0"/>
              </a:rPr>
              <a:t>/10.1108/meq-12-2017-0149</a:t>
            </a:r>
          </a:p>
          <a:p>
            <a:pPr marL="342900" indent="-342900">
              <a:buFontTx/>
              <a:buAutoNum type="arabicPeriod"/>
            </a:pPr>
            <a:r>
              <a:rPr lang="en-US" sz="2000" dirty="0" err="1">
                <a:effectLst/>
                <a:latin typeface="TimesNewRomanPSMT"/>
              </a:rPr>
              <a:t>Buallay</a:t>
            </a:r>
            <a:r>
              <a:rPr lang="en-US" sz="2000" dirty="0">
                <a:effectLst/>
                <a:latin typeface="TimesNewRomanPSMT"/>
              </a:rPr>
              <a:t>, A., Fadel, S.M., Al-</a:t>
            </a:r>
            <a:r>
              <a:rPr lang="en-US" sz="2000" dirty="0" err="1">
                <a:effectLst/>
                <a:latin typeface="TimesNewRomanPSMT"/>
              </a:rPr>
              <a:t>Ajmi</a:t>
            </a:r>
            <a:r>
              <a:rPr lang="en-US" sz="2000" dirty="0">
                <a:effectLst/>
                <a:latin typeface="TimesNewRomanPSMT"/>
              </a:rPr>
              <a:t>, J.Y. &amp; </a:t>
            </a:r>
            <a:r>
              <a:rPr lang="en-US" sz="2000" dirty="0" err="1">
                <a:effectLst/>
                <a:latin typeface="TimesNewRomanPSMT"/>
              </a:rPr>
              <a:t>Saudagaran</a:t>
            </a:r>
            <a:r>
              <a:rPr lang="en-US" sz="2000" dirty="0">
                <a:effectLst/>
                <a:latin typeface="TimesNewRomanPSMT"/>
              </a:rPr>
              <a:t>, S. (2020) “Sustainability reporting and performance of MENA banks: is there a trade-off?”, </a:t>
            </a:r>
            <a:r>
              <a:rPr lang="en-US" sz="2000" i="1" dirty="0">
                <a:effectLst/>
                <a:latin typeface="TimesNewRomanPS"/>
              </a:rPr>
              <a:t>Measuring Business Excellence</a:t>
            </a:r>
            <a:r>
              <a:rPr lang="en-US" sz="2000" dirty="0">
                <a:effectLst/>
                <a:latin typeface="TimesNewRomanPSMT"/>
              </a:rPr>
              <a:t>, vol. 24 no. 2: 197-221 </a:t>
            </a:r>
            <a:endParaRPr lang="en-US" sz="2000" dirty="0"/>
          </a:p>
          <a:p>
            <a:pPr marL="342900" indent="-342900">
              <a:buFontTx/>
              <a:buAutoNum type="arabicPeriod"/>
            </a:pPr>
            <a:r>
              <a:rPr lang="en-US" sz="2000" dirty="0">
                <a:effectLst/>
                <a:latin typeface="TimesNewRomanPSMT"/>
              </a:rPr>
              <a:t>Nizam, E., Ng, A., </a:t>
            </a:r>
            <a:r>
              <a:rPr lang="en-US" sz="2000" dirty="0" err="1">
                <a:effectLst/>
                <a:latin typeface="TimesNewRomanPSMT"/>
              </a:rPr>
              <a:t>Dewandaru</a:t>
            </a:r>
            <a:r>
              <a:rPr lang="en-US" sz="2000" dirty="0">
                <a:effectLst/>
                <a:latin typeface="TimesNewRomanPSMT"/>
              </a:rPr>
              <a:t>, G., </a:t>
            </a:r>
            <a:r>
              <a:rPr lang="en-US" sz="2000" dirty="0" err="1">
                <a:effectLst/>
                <a:latin typeface="TimesNewRomanPSMT"/>
              </a:rPr>
              <a:t>Nagayev</a:t>
            </a:r>
            <a:r>
              <a:rPr lang="en-US" sz="2000" dirty="0">
                <a:effectLst/>
                <a:latin typeface="TimesNewRomanPSMT"/>
              </a:rPr>
              <a:t>, R. &amp; </a:t>
            </a:r>
            <a:r>
              <a:rPr lang="en-US" sz="2000" dirty="0" err="1">
                <a:effectLst/>
                <a:latin typeface="TimesNewRomanPSMT"/>
              </a:rPr>
              <a:t>Nkoba</a:t>
            </a:r>
            <a:r>
              <a:rPr lang="en-US" sz="2000" dirty="0">
                <a:effectLst/>
                <a:latin typeface="TimesNewRomanPSMT"/>
              </a:rPr>
              <a:t>, M.A. (2019) “The impact of social and environmental sustainability on financial performance: A global analysis of the banking sector”, </a:t>
            </a:r>
            <a:r>
              <a:rPr lang="en-US" sz="2000" i="1" dirty="0">
                <a:effectLst/>
                <a:latin typeface="TimesNewRomanPS"/>
              </a:rPr>
              <a:t>Journal of Multinational Financial Management</a:t>
            </a:r>
            <a:r>
              <a:rPr lang="en-US" sz="2000" dirty="0">
                <a:effectLst/>
                <a:latin typeface="TimesNewRomanPSMT"/>
              </a:rPr>
              <a:t>, Elsevier B.V., vol. 49: 35-53 </a:t>
            </a:r>
            <a:endParaRPr lang="en-US" sz="2000" dirty="0"/>
          </a:p>
          <a:p>
            <a:pPr marL="342900" indent="-342900">
              <a:buFontTx/>
              <a:buAutoNum type="arabicPeriod"/>
            </a:pPr>
            <a:r>
              <a:rPr lang="en-US" sz="2000" dirty="0" err="1">
                <a:effectLst/>
                <a:latin typeface="TimesNewRomanPSMT"/>
              </a:rPr>
              <a:t>Scholtens</a:t>
            </a:r>
            <a:r>
              <a:rPr lang="en-US" sz="2000" dirty="0">
                <a:effectLst/>
                <a:latin typeface="TimesNewRomanPSMT"/>
              </a:rPr>
              <a:t>, B. &amp; </a:t>
            </a:r>
            <a:r>
              <a:rPr lang="en-US" sz="2000" dirty="0" err="1">
                <a:effectLst/>
                <a:latin typeface="TimesNewRomanPSMT"/>
              </a:rPr>
              <a:t>van’t</a:t>
            </a:r>
            <a:r>
              <a:rPr lang="en-US" sz="2000" dirty="0">
                <a:effectLst/>
                <a:latin typeface="TimesNewRomanPSMT"/>
              </a:rPr>
              <a:t> </a:t>
            </a:r>
            <a:r>
              <a:rPr lang="en-US" sz="2000" dirty="0" err="1">
                <a:effectLst/>
                <a:latin typeface="TimesNewRomanPSMT"/>
              </a:rPr>
              <a:t>Klooster</a:t>
            </a:r>
            <a:r>
              <a:rPr lang="en-US" sz="2000" dirty="0">
                <a:effectLst/>
                <a:latin typeface="TimesNewRomanPSMT"/>
              </a:rPr>
              <a:t>, S. (2019) “Sustainability and bank risk”, </a:t>
            </a:r>
            <a:r>
              <a:rPr lang="en-US" sz="2000" i="1" dirty="0">
                <a:effectLst/>
                <a:latin typeface="TimesNewRomanPS"/>
              </a:rPr>
              <a:t>Palgrave Communications</a:t>
            </a:r>
            <a:r>
              <a:rPr lang="en-US" sz="2000" dirty="0">
                <a:effectLst/>
                <a:latin typeface="TimesNewRomanPSMT"/>
              </a:rPr>
              <a:t>, Springer US, vol. 5 no. 1: 1–8 </a:t>
            </a:r>
            <a:endParaRPr lang="en-US" sz="2000" dirty="0"/>
          </a:p>
        </p:txBody>
      </p:sp>
      <p:sp>
        <p:nvSpPr>
          <p:cNvPr id="5" name="TextBox 4">
            <a:extLst>
              <a:ext uri="{FF2B5EF4-FFF2-40B4-BE49-F238E27FC236}">
                <a16:creationId xmlns:a16="http://schemas.microsoft.com/office/drawing/2014/main" id="{F51C61F4-6B84-DD2D-26C4-D84FD5C697CF}"/>
              </a:ext>
            </a:extLst>
          </p:cNvPr>
          <p:cNvSpPr txBox="1"/>
          <p:nvPr/>
        </p:nvSpPr>
        <p:spPr>
          <a:xfrm>
            <a:off x="11609918" y="6101721"/>
            <a:ext cx="393056" cy="584775"/>
          </a:xfrm>
          <a:prstGeom prst="rect">
            <a:avLst/>
          </a:prstGeom>
          <a:noFill/>
        </p:spPr>
        <p:txBody>
          <a:bodyPr wrap="none" rtlCol="0">
            <a:spAutoFit/>
          </a:bodyPr>
          <a:lstStyle/>
          <a:p>
            <a:r>
              <a:rPr lang="ru-RU" sz="3200" dirty="0"/>
              <a:t>9</a:t>
            </a:r>
          </a:p>
        </p:txBody>
      </p:sp>
    </p:spTree>
    <p:extLst>
      <p:ext uri="{BB962C8B-B14F-4D97-AF65-F5344CB8AC3E}">
        <p14:creationId xmlns:p14="http://schemas.microsoft.com/office/powerpoint/2010/main" val="3138626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C7091E9-69B6-CD60-D475-F6F82B8F3F62}"/>
              </a:ext>
            </a:extLst>
          </p:cNvPr>
          <p:cNvSpPr txBox="1"/>
          <p:nvPr/>
        </p:nvSpPr>
        <p:spPr>
          <a:xfrm>
            <a:off x="771455" y="2509138"/>
            <a:ext cx="7523313" cy="3803587"/>
          </a:xfrm>
          <a:prstGeom prst="rect">
            <a:avLst/>
          </a:prstGeom>
          <a:noFill/>
        </p:spPr>
        <p:txBody>
          <a:bodyPr wrap="square" rtlCol="0">
            <a:spAutoFit/>
          </a:bodyPr>
          <a:lstStyle/>
          <a:p>
            <a:pPr algn="ctr" defTabSz="1097280">
              <a:spcAft>
                <a:spcPts val="600"/>
              </a:spcAft>
            </a:pPr>
            <a:r>
              <a:rPr lang="en-US" sz="23880" kern="1200" dirty="0">
                <a:solidFill>
                  <a:schemeClr val="bg1"/>
                </a:solidFill>
                <a:latin typeface="+mn-lt"/>
                <a:ea typeface="+mn-ea"/>
                <a:cs typeface="+mn-cs"/>
              </a:rPr>
              <a:t>Q&amp;A</a:t>
            </a:r>
            <a:endParaRPr lang="ru-RU" sz="19900" dirty="0">
              <a:solidFill>
                <a:schemeClr val="bg1"/>
              </a:solidFill>
            </a:endParaRPr>
          </a:p>
        </p:txBody>
      </p:sp>
      <p:sp>
        <p:nvSpPr>
          <p:cNvPr id="4" name="TextBox 3">
            <a:extLst>
              <a:ext uri="{FF2B5EF4-FFF2-40B4-BE49-F238E27FC236}">
                <a16:creationId xmlns:a16="http://schemas.microsoft.com/office/drawing/2014/main" id="{563AC912-177F-4214-113F-AEC05BAE5A8E}"/>
              </a:ext>
            </a:extLst>
          </p:cNvPr>
          <p:cNvSpPr txBox="1"/>
          <p:nvPr/>
        </p:nvSpPr>
        <p:spPr>
          <a:xfrm>
            <a:off x="10714197" y="5695745"/>
            <a:ext cx="684803" cy="683264"/>
          </a:xfrm>
          <a:prstGeom prst="rect">
            <a:avLst/>
          </a:prstGeom>
          <a:noFill/>
        </p:spPr>
        <p:txBody>
          <a:bodyPr wrap="none" rtlCol="0">
            <a:spAutoFit/>
          </a:bodyPr>
          <a:lstStyle/>
          <a:p>
            <a:pPr defTabSz="1097280">
              <a:spcAft>
                <a:spcPts val="600"/>
              </a:spcAft>
            </a:pPr>
            <a:r>
              <a:rPr lang="ru-RU" sz="3840" kern="1200">
                <a:solidFill>
                  <a:schemeClr val="tx1"/>
                </a:solidFill>
                <a:latin typeface="+mn-lt"/>
                <a:ea typeface="+mn-ea"/>
                <a:cs typeface="+mn-cs"/>
              </a:rPr>
              <a:t>10</a:t>
            </a:r>
            <a:endParaRPr lang="ru-RU" sz="3200"/>
          </a:p>
        </p:txBody>
      </p:sp>
    </p:spTree>
    <p:extLst>
      <p:ext uri="{BB962C8B-B14F-4D97-AF65-F5344CB8AC3E}">
        <p14:creationId xmlns:p14="http://schemas.microsoft.com/office/powerpoint/2010/main" val="62930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2654DA9A-F01A-481E-A192-F11CA07CCE35}"/>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Overview</a:t>
            </a:r>
          </a:p>
        </p:txBody>
      </p:sp>
      <p:graphicFrame>
        <p:nvGraphicFramePr>
          <p:cNvPr id="47" name="TextBox 44">
            <a:extLst>
              <a:ext uri="{FF2B5EF4-FFF2-40B4-BE49-F238E27FC236}">
                <a16:creationId xmlns:a16="http://schemas.microsoft.com/office/drawing/2014/main" id="{2CDF8194-5DBF-B1BE-C000-CA7B219CD061}"/>
              </a:ext>
            </a:extLst>
          </p:cNvPr>
          <p:cNvGraphicFramePr/>
          <p:nvPr>
            <p:extLst>
              <p:ext uri="{D42A27DB-BD31-4B8C-83A1-F6EECF244321}">
                <p14:modId xmlns:p14="http://schemas.microsoft.com/office/powerpoint/2010/main" val="241459221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03F2C846-086F-115B-9104-D0BFB0E7379C}"/>
              </a:ext>
            </a:extLst>
          </p:cNvPr>
          <p:cNvSpPr txBox="1"/>
          <p:nvPr/>
        </p:nvSpPr>
        <p:spPr>
          <a:xfrm>
            <a:off x="10448254" y="5747778"/>
            <a:ext cx="1162498" cy="707886"/>
          </a:xfrm>
          <a:prstGeom prst="rect">
            <a:avLst/>
          </a:prstGeom>
          <a:noFill/>
        </p:spPr>
        <p:txBody>
          <a:bodyPr wrap="none" rtlCol="0">
            <a:spAutoFit/>
          </a:bodyPr>
          <a:lstStyle/>
          <a:p>
            <a:r>
              <a:rPr lang="en-US" sz="4000" dirty="0">
                <a:solidFill>
                  <a:schemeClr val="bg1"/>
                </a:solidFill>
              </a:rPr>
              <a:t>2/10</a:t>
            </a:r>
            <a:endParaRPr lang="ru-RU" sz="4000" dirty="0">
              <a:solidFill>
                <a:schemeClr val="bg1"/>
              </a:solidFill>
            </a:endParaRPr>
          </a:p>
        </p:txBody>
      </p:sp>
      <p:sp>
        <p:nvSpPr>
          <p:cNvPr id="4" name="TextBox 3">
            <a:extLst>
              <a:ext uri="{FF2B5EF4-FFF2-40B4-BE49-F238E27FC236}">
                <a16:creationId xmlns:a16="http://schemas.microsoft.com/office/drawing/2014/main" id="{F4E05BB8-D7E1-48B4-890A-E4EAE1CF56BE}"/>
              </a:ext>
            </a:extLst>
          </p:cNvPr>
          <p:cNvSpPr txBox="1"/>
          <p:nvPr/>
        </p:nvSpPr>
        <p:spPr>
          <a:xfrm>
            <a:off x="11609918" y="6101721"/>
            <a:ext cx="393056" cy="584775"/>
          </a:xfrm>
          <a:prstGeom prst="rect">
            <a:avLst/>
          </a:prstGeom>
          <a:noFill/>
        </p:spPr>
        <p:txBody>
          <a:bodyPr wrap="none" rtlCol="0">
            <a:spAutoFit/>
          </a:bodyPr>
          <a:lstStyle/>
          <a:p>
            <a:r>
              <a:rPr lang="en-US" sz="3200" dirty="0"/>
              <a:t>2</a:t>
            </a:r>
            <a:endParaRPr lang="ru-RU" sz="3200" dirty="0"/>
          </a:p>
        </p:txBody>
      </p:sp>
    </p:spTree>
    <p:extLst>
      <p:ext uri="{BB962C8B-B14F-4D97-AF65-F5344CB8AC3E}">
        <p14:creationId xmlns:p14="http://schemas.microsoft.com/office/powerpoint/2010/main" val="3289796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29DA5EA-90A3-2901-298F-8EBE6D84FE3D}"/>
            </a:ext>
          </a:extLst>
        </p:cNvPr>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86A76394-D4CB-D046-1F50-FCFDD7EF7C5F}"/>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dirty="0">
                <a:solidFill>
                  <a:srgbClr val="FFFFFF"/>
                </a:solidFill>
                <a:latin typeface="+mj-lt"/>
                <a:ea typeface="+mj-ea"/>
                <a:cs typeface="+mj-cs"/>
              </a:rPr>
              <a:t>Theoretical framework</a:t>
            </a:r>
            <a:endParaRPr lang="en-US" sz="4000" kern="1200">
              <a:solidFill>
                <a:srgbClr val="FFFFFF"/>
              </a:solidFill>
              <a:latin typeface="+mj-lt"/>
              <a:ea typeface="+mj-ea"/>
              <a:cs typeface="+mj-cs"/>
            </a:endParaRPr>
          </a:p>
        </p:txBody>
      </p:sp>
      <p:sp>
        <p:nvSpPr>
          <p:cNvPr id="62" name="TextBox 61">
            <a:extLst>
              <a:ext uri="{FF2B5EF4-FFF2-40B4-BE49-F238E27FC236}">
                <a16:creationId xmlns:a16="http://schemas.microsoft.com/office/drawing/2014/main" id="{CD354DAC-57A0-8841-EF0B-98E98C0B68A6}"/>
              </a:ext>
            </a:extLst>
          </p:cNvPr>
          <p:cNvSpPr txBox="1"/>
          <p:nvPr/>
        </p:nvSpPr>
        <p:spPr>
          <a:xfrm>
            <a:off x="459350" y="1891970"/>
            <a:ext cx="11244969" cy="456369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1" i="0" u="none" strike="noStrike" dirty="0">
                <a:effectLst/>
              </a:rPr>
              <a:t>1. Subject / Object: </a:t>
            </a:r>
            <a:r>
              <a:rPr lang="en-US" i="0" u="none" strike="noStrike" dirty="0">
                <a:effectLst/>
              </a:rPr>
              <a:t>r</a:t>
            </a:r>
            <a:r>
              <a:rPr lang="en-US" b="0" i="0" u="none" strike="noStrike" dirty="0">
                <a:effectLst/>
              </a:rPr>
              <a:t>elationship between Environmental Social Governance (ESG) performance indicators and the financial performance of European banks.</a:t>
            </a:r>
          </a:p>
          <a:p>
            <a:pPr indent="-228600">
              <a:lnSpc>
                <a:spcPct val="90000"/>
              </a:lnSpc>
              <a:spcAft>
                <a:spcPts val="600"/>
              </a:spcAft>
              <a:buFont typeface="Arial" panose="020B0604020202020204" pitchFamily="34" charset="0"/>
              <a:buChar char="•"/>
            </a:pPr>
            <a:r>
              <a:rPr lang="en-US" b="1" i="0" u="none" strike="noStrike" dirty="0">
                <a:effectLst/>
              </a:rPr>
              <a:t>2. Hypothesis: </a:t>
            </a:r>
            <a:r>
              <a:rPr lang="en-US" dirty="0"/>
              <a:t>t</a:t>
            </a:r>
            <a:r>
              <a:rPr lang="en-US" b="0" i="0" u="none" strike="noStrike" dirty="0">
                <a:effectLst/>
              </a:rPr>
              <a:t>he study hypothesizes significant differences in ESG performance and financial outcomes between banks categorized by developed versus emerging European countries, Eurozone versus non-Euro countries, and other classifications based on geographical regions and GDP/population clusters.</a:t>
            </a:r>
          </a:p>
          <a:p>
            <a:pPr indent="-228600">
              <a:lnSpc>
                <a:spcPct val="90000"/>
              </a:lnSpc>
              <a:spcAft>
                <a:spcPts val="600"/>
              </a:spcAft>
              <a:buFont typeface="Arial" panose="020B0604020202020204" pitchFamily="34" charset="0"/>
              <a:buChar char="•"/>
            </a:pPr>
            <a:r>
              <a:rPr lang="en-US" b="1" i="0" u="none" strike="noStrike" dirty="0">
                <a:effectLst/>
              </a:rPr>
              <a:t>3. Goals:</a:t>
            </a:r>
            <a:br>
              <a:rPr lang="en-US" dirty="0"/>
            </a:br>
            <a:r>
              <a:rPr lang="en-US" dirty="0"/>
              <a:t>- </a:t>
            </a:r>
            <a:r>
              <a:rPr lang="en-US" b="0" i="0" u="none" strike="noStrike" dirty="0">
                <a:effectLst/>
              </a:rPr>
              <a:t>To statistically compare ESG and financial performance across European banks using novel classifications.</a:t>
            </a:r>
            <a:br>
              <a:rPr lang="en-US" b="0" i="0" u="none" strike="noStrike" dirty="0">
                <a:effectLst/>
              </a:rPr>
            </a:br>
            <a:r>
              <a:rPr lang="en-US" b="0" i="0" u="none" strike="noStrike" dirty="0">
                <a:effectLst/>
              </a:rPr>
              <a:t>- To identify how ESG factors correlate with financial performance in developed and emerging European banks.</a:t>
            </a:r>
            <a:br>
              <a:rPr lang="en-US" b="0" i="0" u="none" strike="noStrike" dirty="0">
                <a:effectLst/>
              </a:rPr>
            </a:br>
            <a:r>
              <a:rPr lang="en-US" b="0" i="0" u="none" strike="noStrike" dirty="0">
                <a:effectLst/>
              </a:rPr>
              <a:t>- To provide insights for stakeholders on enhancing sustainability and financial results in the banking sector.</a:t>
            </a:r>
          </a:p>
          <a:p>
            <a:pPr indent="-228600">
              <a:lnSpc>
                <a:spcPct val="90000"/>
              </a:lnSpc>
              <a:spcAft>
                <a:spcPts val="600"/>
              </a:spcAft>
              <a:buFont typeface="Arial" panose="020B0604020202020204" pitchFamily="34" charset="0"/>
              <a:buChar char="•"/>
            </a:pPr>
            <a:r>
              <a:rPr lang="en-US" b="1" i="0" u="none" strike="noStrike" dirty="0">
                <a:effectLst/>
              </a:rPr>
              <a:t>4. Scope</a:t>
            </a:r>
            <a:br>
              <a:rPr lang="en-US" dirty="0"/>
            </a:br>
            <a:r>
              <a:rPr lang="en-US" dirty="0"/>
              <a:t>- </a:t>
            </a:r>
            <a:r>
              <a:rPr lang="en-US" b="0" i="0" u="none" strike="noStrike" dirty="0">
                <a:effectLst/>
              </a:rPr>
              <a:t>The research encompasses 108 European banks, utilizing data from Thomson Reuters, the World Bank, and </a:t>
            </a:r>
            <a:r>
              <a:rPr lang="en-US" b="0" i="0" u="none" strike="noStrike" dirty="0" err="1">
                <a:effectLst/>
              </a:rPr>
              <a:t>EuroVoc</a:t>
            </a:r>
            <a:r>
              <a:rPr lang="en-US" b="0" i="0" u="none" strike="noStrike" dirty="0">
                <a:effectLst/>
              </a:rPr>
              <a:t> for the year 2018.</a:t>
            </a:r>
            <a:br>
              <a:rPr lang="en-US" b="0" i="0" u="none" strike="noStrike" dirty="0">
                <a:effectLst/>
              </a:rPr>
            </a:br>
            <a:r>
              <a:rPr lang="en-US" b="0" i="0" u="none" strike="noStrike" dirty="0">
                <a:effectLst/>
              </a:rPr>
              <a:t>- It employs cluster analysis and ANOVA tests to examine the relationship between ESG scores and financial performance indicators, including variations across geographical regions, functional currency, and clusters related to GDP and population.</a:t>
            </a:r>
          </a:p>
          <a:p>
            <a:pPr indent="-228600">
              <a:lnSpc>
                <a:spcPct val="90000"/>
              </a:lnSpc>
              <a:spcAft>
                <a:spcPts val="600"/>
              </a:spcAft>
              <a:buFont typeface="Arial" panose="020B0604020202020204" pitchFamily="34" charset="0"/>
              <a:buChar char="•"/>
            </a:pPr>
            <a:endParaRPr lang="en-US" i="1" dirty="0"/>
          </a:p>
        </p:txBody>
      </p:sp>
      <p:sp>
        <p:nvSpPr>
          <p:cNvPr id="5" name="TextBox 4">
            <a:extLst>
              <a:ext uri="{FF2B5EF4-FFF2-40B4-BE49-F238E27FC236}">
                <a16:creationId xmlns:a16="http://schemas.microsoft.com/office/drawing/2014/main" id="{FD27A888-23E6-D9DE-F879-1DB7B90B6DAD}"/>
              </a:ext>
            </a:extLst>
          </p:cNvPr>
          <p:cNvSpPr txBox="1"/>
          <p:nvPr/>
        </p:nvSpPr>
        <p:spPr>
          <a:xfrm>
            <a:off x="11609918" y="6101721"/>
            <a:ext cx="393056" cy="584775"/>
          </a:xfrm>
          <a:prstGeom prst="rect">
            <a:avLst/>
          </a:prstGeom>
          <a:noFill/>
        </p:spPr>
        <p:txBody>
          <a:bodyPr wrap="none" rtlCol="0">
            <a:spAutoFit/>
          </a:bodyPr>
          <a:lstStyle/>
          <a:p>
            <a:r>
              <a:rPr lang="ru-RU" sz="3200" dirty="0"/>
              <a:t>3</a:t>
            </a:r>
          </a:p>
        </p:txBody>
      </p:sp>
    </p:spTree>
    <p:extLst>
      <p:ext uri="{BB962C8B-B14F-4D97-AF65-F5344CB8AC3E}">
        <p14:creationId xmlns:p14="http://schemas.microsoft.com/office/powerpoint/2010/main" val="638608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3278926B-27D8-5917-E142-7725EBF02E4F}"/>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Methodology</a:t>
            </a:r>
          </a:p>
        </p:txBody>
      </p:sp>
      <p:graphicFrame>
        <p:nvGraphicFramePr>
          <p:cNvPr id="11" name="Схема 10">
            <a:extLst>
              <a:ext uri="{FF2B5EF4-FFF2-40B4-BE49-F238E27FC236}">
                <a16:creationId xmlns:a16="http://schemas.microsoft.com/office/drawing/2014/main" id="{6A1505C9-85CE-05C0-189E-C364F09B5901}"/>
              </a:ext>
            </a:extLst>
          </p:cNvPr>
          <p:cNvGraphicFramePr/>
          <p:nvPr>
            <p:extLst>
              <p:ext uri="{D42A27DB-BD31-4B8C-83A1-F6EECF244321}">
                <p14:modId xmlns:p14="http://schemas.microsoft.com/office/powerpoint/2010/main" val="2683631062"/>
              </p:ext>
            </p:extLst>
          </p:nvPr>
        </p:nvGraphicFramePr>
        <p:xfrm>
          <a:off x="487791" y="1720694"/>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63E41D09-C3B8-424F-5087-47355948B5D2}"/>
              </a:ext>
            </a:extLst>
          </p:cNvPr>
          <p:cNvSpPr txBox="1"/>
          <p:nvPr/>
        </p:nvSpPr>
        <p:spPr>
          <a:xfrm>
            <a:off x="11609918" y="6101721"/>
            <a:ext cx="393056" cy="584775"/>
          </a:xfrm>
          <a:prstGeom prst="rect">
            <a:avLst/>
          </a:prstGeom>
          <a:noFill/>
        </p:spPr>
        <p:txBody>
          <a:bodyPr wrap="none" rtlCol="0">
            <a:spAutoFit/>
          </a:bodyPr>
          <a:lstStyle/>
          <a:p>
            <a:r>
              <a:rPr lang="ru-RU" sz="3200" dirty="0"/>
              <a:t>4</a:t>
            </a:r>
          </a:p>
        </p:txBody>
      </p:sp>
    </p:spTree>
    <p:extLst>
      <p:ext uri="{BB962C8B-B14F-4D97-AF65-F5344CB8AC3E}">
        <p14:creationId xmlns:p14="http://schemas.microsoft.com/office/powerpoint/2010/main" val="60078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0C2FA8-05C8-3A3F-2400-C3BB925B6173}"/>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5406C79A-B371-51E7-63BE-6A88F85870E5}"/>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Literature Review</a:t>
            </a:r>
          </a:p>
        </p:txBody>
      </p:sp>
      <p:sp>
        <p:nvSpPr>
          <p:cNvPr id="26" name="TextBox 25">
            <a:extLst>
              <a:ext uri="{FF2B5EF4-FFF2-40B4-BE49-F238E27FC236}">
                <a16:creationId xmlns:a16="http://schemas.microsoft.com/office/drawing/2014/main" id="{2FF3092F-9427-0A73-388A-FCE3F25C78CF}"/>
              </a:ext>
            </a:extLst>
          </p:cNvPr>
          <p:cNvSpPr txBox="1"/>
          <p:nvPr/>
        </p:nvSpPr>
        <p:spPr>
          <a:xfrm>
            <a:off x="275572" y="1885279"/>
            <a:ext cx="11624153" cy="4570152"/>
          </a:xfrm>
          <a:prstGeom prst="rect">
            <a:avLst/>
          </a:prstGeom>
        </p:spPr>
        <p:txBody>
          <a:bodyPr vert="horz" lIns="91440" tIns="45720" rIns="91440" bIns="45720" rtlCol="0" anchor="ctr">
            <a:normAutofit/>
          </a:bodyPr>
          <a:lstStyle/>
          <a:p>
            <a:pPr algn="l">
              <a:buFont typeface="Arial" panose="020B0604020202020204" pitchFamily="34" charset="0"/>
              <a:buChar char="•"/>
            </a:pPr>
            <a:r>
              <a:rPr lang="en-US" sz="2000" b="1" i="0" u="none" strike="noStrike" dirty="0">
                <a:solidFill>
                  <a:srgbClr val="0D0D0D"/>
                </a:solidFill>
                <a:effectLst/>
                <a:latin typeface="Söhne"/>
              </a:rPr>
              <a:t>Introduction to ESG in Banking Sector — </a:t>
            </a:r>
            <a:r>
              <a:rPr lang="en-US" sz="2000" b="0" i="0" u="none" strike="noStrike" dirty="0" err="1">
                <a:solidFill>
                  <a:srgbClr val="0D0D0D"/>
                </a:solidFill>
                <a:effectLst/>
                <a:latin typeface="Söhne"/>
              </a:rPr>
              <a:t>Scholtens</a:t>
            </a:r>
            <a:r>
              <a:rPr lang="en-US" sz="2000" b="0" i="0" u="none" strike="noStrike" dirty="0">
                <a:solidFill>
                  <a:srgbClr val="0D0D0D"/>
                </a:solidFill>
                <a:effectLst/>
                <a:latin typeface="Söhne"/>
              </a:rPr>
              <a:t> &amp; </a:t>
            </a:r>
            <a:r>
              <a:rPr lang="en-US" sz="2000" b="0" i="0" u="none" strike="noStrike" dirty="0" err="1">
                <a:solidFill>
                  <a:srgbClr val="0D0D0D"/>
                </a:solidFill>
                <a:effectLst/>
                <a:latin typeface="Söhne"/>
              </a:rPr>
              <a:t>van’t</a:t>
            </a:r>
            <a:r>
              <a:rPr lang="en-US" sz="2000" b="0" i="0" u="none" strike="noStrike" dirty="0">
                <a:solidFill>
                  <a:srgbClr val="0D0D0D"/>
                </a:solidFill>
                <a:effectLst/>
                <a:latin typeface="Söhne"/>
              </a:rPr>
              <a:t> </a:t>
            </a:r>
            <a:r>
              <a:rPr lang="en-US" sz="2000" b="0" i="0" u="none" strike="noStrike" dirty="0" err="1">
                <a:solidFill>
                  <a:srgbClr val="0D0D0D"/>
                </a:solidFill>
                <a:effectLst/>
                <a:latin typeface="Söhne"/>
              </a:rPr>
              <a:t>Klooster</a:t>
            </a:r>
            <a:r>
              <a:rPr lang="en-US" sz="2000" b="0" i="0" u="none" strike="noStrike" dirty="0">
                <a:solidFill>
                  <a:srgbClr val="0D0D0D"/>
                </a:solidFill>
                <a:effectLst/>
                <a:latin typeface="Söhne"/>
              </a:rPr>
              <a:t> (2019)</a:t>
            </a:r>
          </a:p>
          <a:p>
            <a:pPr marL="742950" lvl="1" indent="-285750" algn="l">
              <a:buFont typeface="Arial" panose="020B0604020202020204" pitchFamily="34" charset="0"/>
              <a:buChar char="•"/>
            </a:pPr>
            <a:r>
              <a:rPr lang="en-US" b="0" i="0" u="none" strike="noStrike" dirty="0">
                <a:solidFill>
                  <a:srgbClr val="0D0D0D"/>
                </a:solidFill>
                <a:effectLst/>
                <a:latin typeface="Söhne"/>
              </a:rPr>
              <a:t>Banks' dual role in sustainability and financial stability</a:t>
            </a:r>
            <a:br>
              <a:rPr lang="en-US" b="0" i="0" u="none" strike="noStrike" dirty="0">
                <a:solidFill>
                  <a:srgbClr val="0D0D0D"/>
                </a:solidFill>
                <a:effectLst/>
                <a:latin typeface="Söhne"/>
              </a:rPr>
            </a:br>
            <a:endParaRPr lang="en-US" b="0" i="0" u="none" strike="noStrike" dirty="0">
              <a:solidFill>
                <a:srgbClr val="0D0D0D"/>
              </a:solidFill>
              <a:effectLst/>
              <a:latin typeface="Söhne"/>
            </a:endParaRPr>
          </a:p>
          <a:p>
            <a:pPr algn="l">
              <a:buFont typeface="Arial" panose="020B0604020202020204" pitchFamily="34" charset="0"/>
              <a:buChar char="•"/>
            </a:pPr>
            <a:r>
              <a:rPr lang="en-US" sz="2000" b="1" i="0" u="none" strike="noStrike" dirty="0">
                <a:solidFill>
                  <a:srgbClr val="0D0D0D"/>
                </a:solidFill>
                <a:effectLst/>
                <a:latin typeface="Söhne"/>
              </a:rPr>
              <a:t>Impact of ESG Policies on Financial Performance — </a:t>
            </a:r>
            <a:r>
              <a:rPr lang="en-US" sz="2000" b="0" i="0" u="none" strike="noStrike" dirty="0">
                <a:solidFill>
                  <a:srgbClr val="0D0D0D"/>
                </a:solidFill>
                <a:effectLst/>
                <a:latin typeface="Söhne"/>
              </a:rPr>
              <a:t>Nizam, E., et al. (2019), </a:t>
            </a:r>
            <a:r>
              <a:rPr lang="en-US" sz="2000" b="0" i="0" u="none" strike="noStrike" dirty="0" err="1">
                <a:solidFill>
                  <a:srgbClr val="0D0D0D"/>
                </a:solidFill>
                <a:effectLst/>
                <a:latin typeface="Söhne"/>
              </a:rPr>
              <a:t>Buallay</a:t>
            </a:r>
            <a:r>
              <a:rPr lang="en-US" sz="2000" b="0" i="0" u="none" strike="noStrike" dirty="0">
                <a:solidFill>
                  <a:srgbClr val="0D0D0D"/>
                </a:solidFill>
                <a:effectLst/>
                <a:latin typeface="Söhne"/>
              </a:rPr>
              <a:t> (2019)</a:t>
            </a:r>
            <a:r>
              <a:rPr lang="en-US" b="0" i="0" u="none" strike="noStrike" dirty="0">
                <a:solidFill>
                  <a:srgbClr val="0D0D0D"/>
                </a:solidFill>
                <a:effectLst/>
                <a:latin typeface="Söhne"/>
              </a:rPr>
              <a:t> </a:t>
            </a:r>
          </a:p>
          <a:p>
            <a:pPr marL="742950" lvl="1" indent="-285750" algn="l">
              <a:buFont typeface="Arial" panose="020B0604020202020204" pitchFamily="34" charset="0"/>
              <a:buChar char="•"/>
            </a:pPr>
            <a:r>
              <a:rPr lang="en-US" dirty="0">
                <a:solidFill>
                  <a:srgbClr val="0D0D0D"/>
                </a:solidFill>
                <a:latin typeface="Söhne"/>
              </a:rPr>
              <a:t>T</a:t>
            </a:r>
            <a:r>
              <a:rPr lang="en-US" b="0" i="0" u="none" strike="noStrike" dirty="0">
                <a:solidFill>
                  <a:srgbClr val="0D0D0D"/>
                </a:solidFill>
                <a:effectLst/>
                <a:latin typeface="Söhne"/>
              </a:rPr>
              <a:t>he cost implications of establishing ESG frameworks and their potential for revenue stability and risk reduction.</a:t>
            </a:r>
            <a:br>
              <a:rPr lang="en-US" b="0" i="0" u="none" strike="noStrike" dirty="0">
                <a:solidFill>
                  <a:srgbClr val="0D0D0D"/>
                </a:solidFill>
                <a:effectLst/>
                <a:latin typeface="Söhne"/>
              </a:rPr>
            </a:br>
            <a:endParaRPr lang="en-US" b="0" i="0" u="none" strike="noStrike" dirty="0">
              <a:solidFill>
                <a:srgbClr val="0D0D0D"/>
              </a:solidFill>
              <a:effectLst/>
              <a:latin typeface="Söhne"/>
            </a:endParaRPr>
          </a:p>
          <a:p>
            <a:pPr algn="l">
              <a:buFont typeface="Arial" panose="020B0604020202020204" pitchFamily="34" charset="0"/>
              <a:buChar char="•"/>
            </a:pPr>
            <a:r>
              <a:rPr lang="en-US" sz="1900" b="1" i="0" u="none" strike="noStrike" dirty="0">
                <a:solidFill>
                  <a:srgbClr val="0D0D0D"/>
                </a:solidFill>
                <a:effectLst/>
                <a:latin typeface="Söhne"/>
              </a:rPr>
              <a:t>ESG Performance, Corporate Scandals, and Market Reaction — </a:t>
            </a:r>
            <a:r>
              <a:rPr lang="en-US" sz="1900" b="0" i="0" u="none" strike="noStrike" dirty="0" err="1">
                <a:solidFill>
                  <a:srgbClr val="0D0D0D"/>
                </a:solidFill>
                <a:effectLst/>
                <a:latin typeface="Söhne"/>
              </a:rPr>
              <a:t>Buallay</a:t>
            </a:r>
            <a:r>
              <a:rPr lang="en-US" sz="1900" b="0" i="0" u="none" strike="noStrike" dirty="0">
                <a:solidFill>
                  <a:srgbClr val="0D0D0D"/>
                </a:solidFill>
                <a:effectLst/>
                <a:latin typeface="Söhne"/>
              </a:rPr>
              <a:t>, A., et al. (2020), Shakil, M. H., et al. (2019) </a:t>
            </a:r>
          </a:p>
          <a:p>
            <a:pPr marL="742950" lvl="1" indent="-285750" algn="l">
              <a:buFont typeface="Arial" panose="020B0604020202020204" pitchFamily="34" charset="0"/>
              <a:buChar char="•"/>
            </a:pPr>
            <a:r>
              <a:rPr lang="en-US" dirty="0">
                <a:solidFill>
                  <a:srgbClr val="0D0D0D"/>
                </a:solidFill>
                <a:latin typeface="Söhne"/>
              </a:rPr>
              <a:t>S</a:t>
            </a:r>
            <a:r>
              <a:rPr lang="en-US" b="0" i="0" u="none" strike="noStrike" dirty="0">
                <a:solidFill>
                  <a:srgbClr val="0D0D0D"/>
                </a:solidFill>
                <a:effectLst/>
                <a:latin typeface="Söhne"/>
              </a:rPr>
              <a:t>ignificant improvements in the accounting and market-based performance of banks in developing countries post-2008 crisis</a:t>
            </a:r>
            <a:br>
              <a:rPr lang="en-US" b="0" i="0" u="none" strike="noStrike" dirty="0">
                <a:solidFill>
                  <a:srgbClr val="0D0D0D"/>
                </a:solidFill>
                <a:effectLst/>
                <a:latin typeface="Söhne"/>
              </a:rPr>
            </a:br>
            <a:endParaRPr lang="en-US" b="0" i="0" u="none" strike="noStrike" dirty="0">
              <a:solidFill>
                <a:srgbClr val="0D0D0D"/>
              </a:solidFill>
              <a:effectLst/>
              <a:latin typeface="Söhne"/>
            </a:endParaRPr>
          </a:p>
          <a:p>
            <a:pPr algn="l">
              <a:buFont typeface="Arial" panose="020B0604020202020204" pitchFamily="34" charset="0"/>
              <a:buChar char="•"/>
            </a:pPr>
            <a:r>
              <a:rPr lang="en-US" sz="2000" b="1" i="0" u="none" strike="noStrike" dirty="0">
                <a:solidFill>
                  <a:srgbClr val="0D0D0D"/>
                </a:solidFill>
                <a:effectLst/>
                <a:latin typeface="Söhne"/>
              </a:rPr>
              <a:t>Ethical Values and ESG Controversies in European Banks — </a:t>
            </a:r>
            <a:r>
              <a:rPr lang="en-US" sz="2000" b="0" i="0" u="none" strike="noStrike" dirty="0" err="1">
                <a:solidFill>
                  <a:srgbClr val="0D0D0D"/>
                </a:solidFill>
                <a:effectLst/>
                <a:latin typeface="Söhne"/>
              </a:rPr>
              <a:t>Ehrenhard</a:t>
            </a:r>
            <a:r>
              <a:rPr lang="en-US" sz="2000" b="0" i="0" u="none" strike="noStrike" dirty="0">
                <a:solidFill>
                  <a:srgbClr val="0D0D0D"/>
                </a:solidFill>
                <a:effectLst/>
                <a:latin typeface="Söhne"/>
              </a:rPr>
              <a:t>, M. L., &amp; </a:t>
            </a:r>
            <a:r>
              <a:rPr lang="en-US" sz="2000" b="0" i="0" u="none" strike="noStrike" dirty="0" err="1">
                <a:solidFill>
                  <a:srgbClr val="0D0D0D"/>
                </a:solidFill>
                <a:effectLst/>
                <a:latin typeface="Söhne"/>
              </a:rPr>
              <a:t>Fiorito</a:t>
            </a:r>
            <a:r>
              <a:rPr lang="en-US" sz="2000" b="0" i="0" u="none" strike="noStrike" dirty="0">
                <a:solidFill>
                  <a:srgbClr val="0D0D0D"/>
                </a:solidFill>
                <a:effectLst/>
                <a:latin typeface="Söhne"/>
              </a:rPr>
              <a:t>, T. S. (2018)</a:t>
            </a:r>
          </a:p>
          <a:p>
            <a:pPr marL="742950" lvl="1" indent="-285750" algn="l">
              <a:buFont typeface="Arial" panose="020B0604020202020204" pitchFamily="34" charset="0"/>
              <a:buChar char="•"/>
            </a:pPr>
            <a:r>
              <a:rPr lang="en-US" dirty="0">
                <a:solidFill>
                  <a:srgbClr val="0D0D0D"/>
                </a:solidFill>
                <a:latin typeface="Söhne"/>
              </a:rPr>
              <a:t>T</a:t>
            </a:r>
            <a:r>
              <a:rPr lang="en-US" b="0" i="0" u="none" strike="noStrike" dirty="0">
                <a:solidFill>
                  <a:srgbClr val="0D0D0D"/>
                </a:solidFill>
                <a:effectLst/>
                <a:latin typeface="Söhne"/>
              </a:rPr>
              <a:t>he ethical values of the 25 largest European banks</a:t>
            </a:r>
            <a:br>
              <a:rPr lang="en-US" b="0" i="0" u="none" strike="noStrike" dirty="0">
                <a:solidFill>
                  <a:srgbClr val="0D0D0D"/>
                </a:solidFill>
                <a:effectLst/>
                <a:latin typeface="Söhne"/>
              </a:rPr>
            </a:br>
            <a:endParaRPr lang="en-US" b="0" i="0" u="none" strike="noStrike" dirty="0">
              <a:solidFill>
                <a:srgbClr val="0D0D0D"/>
              </a:solidFill>
              <a:effectLst/>
              <a:latin typeface="Söhne"/>
            </a:endParaRPr>
          </a:p>
          <a:p>
            <a:pPr algn="l">
              <a:buFont typeface="Arial" panose="020B0604020202020204" pitchFamily="34" charset="0"/>
              <a:buChar char="•"/>
            </a:pPr>
            <a:r>
              <a:rPr lang="en-US" sz="2000" b="1" i="0" u="none" strike="noStrike" dirty="0">
                <a:solidFill>
                  <a:srgbClr val="0D0D0D"/>
                </a:solidFill>
                <a:effectLst/>
                <a:latin typeface="Söhne"/>
              </a:rPr>
              <a:t>Disaggregated ESG Performance and Stakeholder Consideration — </a:t>
            </a:r>
            <a:r>
              <a:rPr lang="en-US" sz="2000" b="0" i="0" u="none" strike="noStrike" dirty="0">
                <a:solidFill>
                  <a:srgbClr val="0D0D0D"/>
                </a:solidFill>
                <a:effectLst/>
                <a:latin typeface="Söhne"/>
              </a:rPr>
              <a:t>Jo, H., et al. (2015)</a:t>
            </a:r>
            <a:r>
              <a:rPr lang="en-US" b="0" i="0" u="none" strike="noStrike" dirty="0">
                <a:solidFill>
                  <a:srgbClr val="0D0D0D"/>
                </a:solidFill>
                <a:effectLst/>
                <a:latin typeface="Söhne"/>
              </a:rPr>
              <a:t> </a:t>
            </a:r>
          </a:p>
          <a:p>
            <a:pPr marL="742950" lvl="1" indent="-285750" algn="l">
              <a:buFont typeface="Arial" panose="020B0604020202020204" pitchFamily="34" charset="0"/>
              <a:buChar char="•"/>
            </a:pPr>
            <a:r>
              <a:rPr lang="en-US" dirty="0">
                <a:solidFill>
                  <a:srgbClr val="0D0D0D"/>
                </a:solidFill>
                <a:latin typeface="Söhne"/>
              </a:rPr>
              <a:t>C</a:t>
            </a:r>
            <a:r>
              <a:rPr lang="en-US" b="0" i="0" u="none" strike="noStrike" dirty="0">
                <a:solidFill>
                  <a:srgbClr val="0D0D0D"/>
                </a:solidFill>
                <a:effectLst/>
                <a:latin typeface="Söhne"/>
              </a:rPr>
              <a:t>ustomers respond positively to banks' environmental management</a:t>
            </a:r>
          </a:p>
        </p:txBody>
      </p:sp>
      <p:sp>
        <p:nvSpPr>
          <p:cNvPr id="16" name="Скругленный прямоугольник 15">
            <a:extLst>
              <a:ext uri="{FF2B5EF4-FFF2-40B4-BE49-F238E27FC236}">
                <a16:creationId xmlns:a16="http://schemas.microsoft.com/office/drawing/2014/main" id="{B99AA252-C74C-5121-02DE-F9848AAB2FCA}"/>
              </a:ext>
            </a:extLst>
          </p:cNvPr>
          <p:cNvSpPr/>
          <p:nvPr/>
        </p:nvSpPr>
        <p:spPr>
          <a:xfrm>
            <a:off x="194630" y="3644143"/>
            <a:ext cx="11732646" cy="1052423"/>
          </a:xfrm>
          <a:prstGeom prst="roundRect">
            <a:avLst/>
          </a:prstGeom>
          <a:noFill/>
          <a:ln w="5715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a:extLst>
              <a:ext uri="{FF2B5EF4-FFF2-40B4-BE49-F238E27FC236}">
                <a16:creationId xmlns:a16="http://schemas.microsoft.com/office/drawing/2014/main" id="{1984A1EA-4F55-E788-D3DD-257EC31F4779}"/>
              </a:ext>
            </a:extLst>
          </p:cNvPr>
          <p:cNvSpPr txBox="1"/>
          <p:nvPr/>
        </p:nvSpPr>
        <p:spPr>
          <a:xfrm>
            <a:off x="11609918" y="6101721"/>
            <a:ext cx="393056" cy="584775"/>
          </a:xfrm>
          <a:prstGeom prst="rect">
            <a:avLst/>
          </a:prstGeom>
          <a:noFill/>
        </p:spPr>
        <p:txBody>
          <a:bodyPr wrap="none" rtlCol="0">
            <a:spAutoFit/>
          </a:bodyPr>
          <a:lstStyle/>
          <a:p>
            <a:r>
              <a:rPr lang="ru-RU" sz="3200" dirty="0"/>
              <a:t>5</a:t>
            </a:r>
          </a:p>
        </p:txBody>
      </p:sp>
    </p:spTree>
    <p:extLst>
      <p:ext uri="{BB962C8B-B14F-4D97-AF65-F5344CB8AC3E}">
        <p14:creationId xmlns:p14="http://schemas.microsoft.com/office/powerpoint/2010/main" val="692403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0C2FA8-05C8-3A3F-2400-C3BB925B6173}"/>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5406C79A-B371-51E7-63BE-6A88F85870E5}"/>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dirty="0">
                <a:solidFill>
                  <a:srgbClr val="FFFFFF"/>
                </a:solidFill>
              </a:rPr>
              <a:t>Data Analysis: correlation matrix</a:t>
            </a:r>
            <a:endParaRPr lang="en-US" sz="4000" kern="1200" dirty="0">
              <a:solidFill>
                <a:srgbClr val="FFFFFF"/>
              </a:solidFill>
              <a:latin typeface="+mj-lt"/>
              <a:ea typeface="+mj-ea"/>
              <a:cs typeface="+mj-cs"/>
            </a:endParaRPr>
          </a:p>
        </p:txBody>
      </p:sp>
      <p:pic>
        <p:nvPicPr>
          <p:cNvPr id="4" name="Рисунок 3">
            <a:extLst>
              <a:ext uri="{FF2B5EF4-FFF2-40B4-BE49-F238E27FC236}">
                <a16:creationId xmlns:a16="http://schemas.microsoft.com/office/drawing/2014/main" id="{24E13FD0-63B3-01D7-0CC9-12E342448A8D}"/>
              </a:ext>
            </a:extLst>
          </p:cNvPr>
          <p:cNvPicPr>
            <a:picLocks noChangeAspect="1"/>
          </p:cNvPicPr>
          <p:nvPr/>
        </p:nvPicPr>
        <p:blipFill>
          <a:blip r:embed="rId2"/>
          <a:stretch>
            <a:fillRect/>
          </a:stretch>
        </p:blipFill>
        <p:spPr>
          <a:xfrm>
            <a:off x="394118" y="1914086"/>
            <a:ext cx="10873432" cy="3452312"/>
          </a:xfrm>
          <a:prstGeom prst="rect">
            <a:avLst/>
          </a:prstGeom>
        </p:spPr>
      </p:pic>
      <p:sp>
        <p:nvSpPr>
          <p:cNvPr id="5" name="TextBox 4">
            <a:extLst>
              <a:ext uri="{FF2B5EF4-FFF2-40B4-BE49-F238E27FC236}">
                <a16:creationId xmlns:a16="http://schemas.microsoft.com/office/drawing/2014/main" id="{3A743E2D-E465-824D-C05E-6550EA6BB919}"/>
              </a:ext>
            </a:extLst>
          </p:cNvPr>
          <p:cNvSpPr txBox="1"/>
          <p:nvPr/>
        </p:nvSpPr>
        <p:spPr>
          <a:xfrm>
            <a:off x="483504" y="5579223"/>
            <a:ext cx="5992025" cy="646331"/>
          </a:xfrm>
          <a:prstGeom prst="rect">
            <a:avLst/>
          </a:prstGeom>
          <a:noFill/>
        </p:spPr>
        <p:txBody>
          <a:bodyPr wrap="none" rtlCol="0">
            <a:spAutoFit/>
          </a:bodyPr>
          <a:lstStyle/>
          <a:p>
            <a:r>
              <a:rPr lang="en-US" dirty="0"/>
              <a:t>Table 1. Correlations between the main variables of the study </a:t>
            </a:r>
          </a:p>
          <a:p>
            <a:endParaRPr lang="ru-RU" dirty="0"/>
          </a:p>
        </p:txBody>
      </p:sp>
      <p:sp>
        <p:nvSpPr>
          <p:cNvPr id="12" name="Скругленный прямоугольник 11">
            <a:extLst>
              <a:ext uri="{FF2B5EF4-FFF2-40B4-BE49-F238E27FC236}">
                <a16:creationId xmlns:a16="http://schemas.microsoft.com/office/drawing/2014/main" id="{801F999C-7541-B23E-075B-84D8CBF75804}"/>
              </a:ext>
            </a:extLst>
          </p:cNvPr>
          <p:cNvSpPr/>
          <p:nvPr/>
        </p:nvSpPr>
        <p:spPr>
          <a:xfrm>
            <a:off x="4081079" y="1897260"/>
            <a:ext cx="711867" cy="414415"/>
          </a:xfrm>
          <a:prstGeom prst="round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Скругленный прямоугольник 13">
            <a:extLst>
              <a:ext uri="{FF2B5EF4-FFF2-40B4-BE49-F238E27FC236}">
                <a16:creationId xmlns:a16="http://schemas.microsoft.com/office/drawing/2014/main" id="{D86644DB-ECC2-AA6C-A5BE-FF3615DBCD40}"/>
              </a:ext>
            </a:extLst>
          </p:cNvPr>
          <p:cNvSpPr/>
          <p:nvPr/>
        </p:nvSpPr>
        <p:spPr>
          <a:xfrm>
            <a:off x="5386435" y="1889970"/>
            <a:ext cx="711867" cy="414415"/>
          </a:xfrm>
          <a:prstGeom prst="round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Скругленный прямоугольник 15">
            <a:extLst>
              <a:ext uri="{FF2B5EF4-FFF2-40B4-BE49-F238E27FC236}">
                <a16:creationId xmlns:a16="http://schemas.microsoft.com/office/drawing/2014/main" id="{6836C7EB-53C6-F0F2-892D-47D60C941581}"/>
              </a:ext>
            </a:extLst>
          </p:cNvPr>
          <p:cNvSpPr/>
          <p:nvPr/>
        </p:nvSpPr>
        <p:spPr>
          <a:xfrm>
            <a:off x="3884394" y="2539291"/>
            <a:ext cx="1099981" cy="414415"/>
          </a:xfrm>
          <a:prstGeom prst="round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Скругленный прямоугольник 16">
            <a:extLst>
              <a:ext uri="{FF2B5EF4-FFF2-40B4-BE49-F238E27FC236}">
                <a16:creationId xmlns:a16="http://schemas.microsoft.com/office/drawing/2014/main" id="{55C31914-7CB8-CDD2-05A0-66D888C86275}"/>
              </a:ext>
            </a:extLst>
          </p:cNvPr>
          <p:cNvSpPr/>
          <p:nvPr/>
        </p:nvSpPr>
        <p:spPr>
          <a:xfrm>
            <a:off x="5305270" y="2555866"/>
            <a:ext cx="1099981" cy="414415"/>
          </a:xfrm>
          <a:prstGeom prst="round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a:extLst>
              <a:ext uri="{FF2B5EF4-FFF2-40B4-BE49-F238E27FC236}">
                <a16:creationId xmlns:a16="http://schemas.microsoft.com/office/drawing/2014/main" id="{45A82DC4-F055-78DC-0365-4C95E447EBF1}"/>
              </a:ext>
            </a:extLst>
          </p:cNvPr>
          <p:cNvSpPr txBox="1"/>
          <p:nvPr/>
        </p:nvSpPr>
        <p:spPr>
          <a:xfrm>
            <a:off x="11609918" y="6101721"/>
            <a:ext cx="393056" cy="584775"/>
          </a:xfrm>
          <a:prstGeom prst="rect">
            <a:avLst/>
          </a:prstGeom>
          <a:noFill/>
        </p:spPr>
        <p:txBody>
          <a:bodyPr wrap="none" rtlCol="0">
            <a:spAutoFit/>
          </a:bodyPr>
          <a:lstStyle/>
          <a:p>
            <a:r>
              <a:rPr lang="ru-RU" sz="3200" dirty="0"/>
              <a:t>6</a:t>
            </a:r>
          </a:p>
        </p:txBody>
      </p:sp>
    </p:spTree>
    <p:extLst>
      <p:ext uri="{BB962C8B-B14F-4D97-AF65-F5344CB8AC3E}">
        <p14:creationId xmlns:p14="http://schemas.microsoft.com/office/powerpoint/2010/main" val="2407097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a:extLst>
            <a:ext uri="{FF2B5EF4-FFF2-40B4-BE49-F238E27FC236}">
              <a16:creationId xmlns:a16="http://schemas.microsoft.com/office/drawing/2014/main" id="{190C2FA8-05C8-3A3F-2400-C3BB925B6173}"/>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5406C79A-B371-51E7-63BE-6A88F85870E5}"/>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dirty="0">
                <a:solidFill>
                  <a:srgbClr val="FFFFFF"/>
                </a:solidFill>
              </a:rPr>
              <a:t>Data Analysis: correlation matrix</a:t>
            </a:r>
            <a:endParaRPr lang="en-US" sz="4000" kern="1200" dirty="0">
              <a:solidFill>
                <a:srgbClr val="FFFFFF"/>
              </a:solidFill>
              <a:latin typeface="+mj-lt"/>
              <a:ea typeface="+mj-ea"/>
              <a:cs typeface="+mj-cs"/>
            </a:endParaRPr>
          </a:p>
        </p:txBody>
      </p:sp>
      <p:sp>
        <p:nvSpPr>
          <p:cNvPr id="3" name="Номер слайда 2">
            <a:extLst>
              <a:ext uri="{FF2B5EF4-FFF2-40B4-BE49-F238E27FC236}">
                <a16:creationId xmlns:a16="http://schemas.microsoft.com/office/drawing/2014/main" id="{BF2651DD-9F0E-AD86-8864-FDBE457462BD}"/>
              </a:ext>
            </a:extLst>
          </p:cNvPr>
          <p:cNvSpPr>
            <a:spLocks noGrp="1"/>
          </p:cNvSpPr>
          <p:nvPr>
            <p:ph type="sldNum" sz="quarter" idx="12"/>
          </p:nvPr>
        </p:nvSpPr>
        <p:spPr>
          <a:xfrm>
            <a:off x="11704320" y="6455431"/>
            <a:ext cx="445913" cy="365125"/>
          </a:xfrm>
        </p:spPr>
        <p:txBody>
          <a:bodyPr vert="horz" lIns="91440" tIns="45720" rIns="91440" bIns="45720" rtlCol="0" anchor="ctr">
            <a:normAutofit/>
          </a:bodyPr>
          <a:lstStyle/>
          <a:p>
            <a:pPr>
              <a:spcAft>
                <a:spcPts val="600"/>
              </a:spcAft>
            </a:pPr>
            <a:fld id="{13D2E340-0663-474B-992C-9192B5C45E57}" type="slidenum">
              <a:rPr lang="en-US" sz="1100" noProof="0">
                <a:solidFill>
                  <a:schemeClr val="tx1">
                    <a:lumMod val="50000"/>
                    <a:lumOff val="50000"/>
                  </a:schemeClr>
                </a:solidFill>
              </a:rPr>
              <a:pPr>
                <a:spcAft>
                  <a:spcPts val="600"/>
                </a:spcAft>
              </a:pPr>
              <a:t>7</a:t>
            </a:fld>
            <a:endParaRPr lang="en-US" sz="1100" noProof="0">
              <a:solidFill>
                <a:schemeClr val="tx1">
                  <a:lumMod val="50000"/>
                  <a:lumOff val="50000"/>
                </a:schemeClr>
              </a:solidFill>
            </a:endParaRPr>
          </a:p>
        </p:txBody>
      </p:sp>
      <p:pic>
        <p:nvPicPr>
          <p:cNvPr id="4" name="Рисунок 3">
            <a:extLst>
              <a:ext uri="{FF2B5EF4-FFF2-40B4-BE49-F238E27FC236}">
                <a16:creationId xmlns:a16="http://schemas.microsoft.com/office/drawing/2014/main" id="{24E13FD0-63B3-01D7-0CC9-12E342448A8D}"/>
              </a:ext>
            </a:extLst>
          </p:cNvPr>
          <p:cNvPicPr>
            <a:picLocks noChangeAspect="1"/>
          </p:cNvPicPr>
          <p:nvPr/>
        </p:nvPicPr>
        <p:blipFill>
          <a:blip r:embed="rId2"/>
          <a:stretch>
            <a:fillRect/>
          </a:stretch>
        </p:blipFill>
        <p:spPr>
          <a:xfrm>
            <a:off x="5867398" y="1713224"/>
            <a:ext cx="8972218" cy="2848677"/>
          </a:xfrm>
          <a:prstGeom prst="rect">
            <a:avLst/>
          </a:prstGeom>
        </p:spPr>
      </p:pic>
      <p:sp>
        <p:nvSpPr>
          <p:cNvPr id="5" name="TextBox 4">
            <a:extLst>
              <a:ext uri="{FF2B5EF4-FFF2-40B4-BE49-F238E27FC236}">
                <a16:creationId xmlns:a16="http://schemas.microsoft.com/office/drawing/2014/main" id="{3A743E2D-E465-824D-C05E-6550EA6BB919}"/>
              </a:ext>
            </a:extLst>
          </p:cNvPr>
          <p:cNvSpPr txBox="1"/>
          <p:nvPr/>
        </p:nvSpPr>
        <p:spPr>
          <a:xfrm>
            <a:off x="6158208" y="4599258"/>
            <a:ext cx="5992025" cy="646331"/>
          </a:xfrm>
          <a:prstGeom prst="rect">
            <a:avLst/>
          </a:prstGeom>
          <a:noFill/>
        </p:spPr>
        <p:txBody>
          <a:bodyPr wrap="none" rtlCol="0">
            <a:spAutoFit/>
          </a:bodyPr>
          <a:lstStyle/>
          <a:p>
            <a:r>
              <a:rPr lang="en-US" dirty="0"/>
              <a:t>Table 1. Correlations between the main variables of the study </a:t>
            </a:r>
          </a:p>
          <a:p>
            <a:endParaRPr lang="ru-RU" dirty="0"/>
          </a:p>
        </p:txBody>
      </p:sp>
      <p:sp>
        <p:nvSpPr>
          <p:cNvPr id="12" name="Скругленный прямоугольник 11">
            <a:extLst>
              <a:ext uri="{FF2B5EF4-FFF2-40B4-BE49-F238E27FC236}">
                <a16:creationId xmlns:a16="http://schemas.microsoft.com/office/drawing/2014/main" id="{801F999C-7541-B23E-075B-84D8CBF75804}"/>
              </a:ext>
            </a:extLst>
          </p:cNvPr>
          <p:cNvSpPr/>
          <p:nvPr/>
        </p:nvSpPr>
        <p:spPr>
          <a:xfrm>
            <a:off x="8823883" y="1675684"/>
            <a:ext cx="681300" cy="341955"/>
          </a:xfrm>
          <a:prstGeom prst="round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Скругленный прямоугольник 13">
            <a:extLst>
              <a:ext uri="{FF2B5EF4-FFF2-40B4-BE49-F238E27FC236}">
                <a16:creationId xmlns:a16="http://schemas.microsoft.com/office/drawing/2014/main" id="{D86644DB-ECC2-AA6C-A5BE-FF3615DBCD40}"/>
              </a:ext>
            </a:extLst>
          </p:cNvPr>
          <p:cNvSpPr/>
          <p:nvPr/>
        </p:nvSpPr>
        <p:spPr>
          <a:xfrm>
            <a:off x="9923051" y="1677359"/>
            <a:ext cx="681300" cy="341955"/>
          </a:xfrm>
          <a:prstGeom prst="round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Скругленный прямоугольник 15">
            <a:extLst>
              <a:ext uri="{FF2B5EF4-FFF2-40B4-BE49-F238E27FC236}">
                <a16:creationId xmlns:a16="http://schemas.microsoft.com/office/drawing/2014/main" id="{6836C7EB-53C6-F0F2-892D-47D60C941581}"/>
              </a:ext>
            </a:extLst>
          </p:cNvPr>
          <p:cNvSpPr/>
          <p:nvPr/>
        </p:nvSpPr>
        <p:spPr>
          <a:xfrm>
            <a:off x="8761673" y="2253608"/>
            <a:ext cx="886180" cy="341955"/>
          </a:xfrm>
          <a:prstGeom prst="round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Скругленный прямоугольник 16">
            <a:extLst>
              <a:ext uri="{FF2B5EF4-FFF2-40B4-BE49-F238E27FC236}">
                <a16:creationId xmlns:a16="http://schemas.microsoft.com/office/drawing/2014/main" id="{55C31914-7CB8-CDD2-05A0-66D888C86275}"/>
              </a:ext>
            </a:extLst>
          </p:cNvPr>
          <p:cNvSpPr/>
          <p:nvPr/>
        </p:nvSpPr>
        <p:spPr>
          <a:xfrm>
            <a:off x="9886709" y="2253608"/>
            <a:ext cx="886180" cy="341955"/>
          </a:xfrm>
          <a:prstGeom prst="round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a:extLst>
              <a:ext uri="{FF2B5EF4-FFF2-40B4-BE49-F238E27FC236}">
                <a16:creationId xmlns:a16="http://schemas.microsoft.com/office/drawing/2014/main" id="{0A855EAF-AE1F-7661-286D-4585C74CB299}"/>
              </a:ext>
            </a:extLst>
          </p:cNvPr>
          <p:cNvSpPr txBox="1"/>
          <p:nvPr/>
        </p:nvSpPr>
        <p:spPr>
          <a:xfrm>
            <a:off x="459350" y="2253608"/>
            <a:ext cx="5011853" cy="1569660"/>
          </a:xfrm>
          <a:prstGeom prst="rect">
            <a:avLst/>
          </a:prstGeom>
          <a:noFill/>
          <a:ln w="28575">
            <a:solidFill>
              <a:schemeClr val="accent1">
                <a:lumMod val="75000"/>
              </a:schemeClr>
            </a:solidFill>
          </a:ln>
        </p:spPr>
        <p:txBody>
          <a:bodyPr wrap="square">
            <a:spAutoFit/>
          </a:bodyPr>
          <a:lstStyle/>
          <a:p>
            <a:pPr algn="just"/>
            <a:r>
              <a:rPr lang="en-US" sz="2400" b="0" i="0" u="none" strike="noStrike" dirty="0">
                <a:solidFill>
                  <a:srgbClr val="4C525B"/>
                </a:solidFill>
                <a:effectLst/>
                <a:latin typeface="CircularXX-Regular"/>
              </a:rPr>
              <a:t>A correlation matrix is a table showing correlation coefficients between variables. Each cell in the table shows the correlation between two variables. </a:t>
            </a:r>
            <a:endParaRPr lang="ru-RU" sz="2400" dirty="0"/>
          </a:p>
        </p:txBody>
      </p:sp>
    </p:spTree>
    <p:extLst>
      <p:ext uri="{BB962C8B-B14F-4D97-AF65-F5344CB8AC3E}">
        <p14:creationId xmlns:p14="http://schemas.microsoft.com/office/powerpoint/2010/main" val="990988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0C2FA8-05C8-3A3F-2400-C3BB925B6173}"/>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5406C79A-B371-51E7-63BE-6A88F85870E5}"/>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dirty="0">
                <a:solidFill>
                  <a:srgbClr val="FFFFFF"/>
                </a:solidFill>
              </a:rPr>
              <a:t>Data Analysis: one-way ANOVA</a:t>
            </a:r>
            <a:endParaRPr lang="en-US" sz="4000" kern="1200" dirty="0">
              <a:solidFill>
                <a:srgbClr val="FFFFFF"/>
              </a:solidFill>
              <a:latin typeface="+mj-lt"/>
              <a:ea typeface="+mj-ea"/>
              <a:cs typeface="+mj-cs"/>
            </a:endParaRPr>
          </a:p>
        </p:txBody>
      </p:sp>
      <p:pic>
        <p:nvPicPr>
          <p:cNvPr id="8" name="Рисунок 7">
            <a:extLst>
              <a:ext uri="{FF2B5EF4-FFF2-40B4-BE49-F238E27FC236}">
                <a16:creationId xmlns:a16="http://schemas.microsoft.com/office/drawing/2014/main" id="{43B64693-C544-593D-BD3D-A375A93178A7}"/>
              </a:ext>
            </a:extLst>
          </p:cNvPr>
          <p:cNvPicPr>
            <a:picLocks noChangeAspect="1"/>
          </p:cNvPicPr>
          <p:nvPr/>
        </p:nvPicPr>
        <p:blipFill>
          <a:blip r:embed="rId2"/>
          <a:stretch>
            <a:fillRect/>
          </a:stretch>
        </p:blipFill>
        <p:spPr>
          <a:xfrm>
            <a:off x="1941417" y="1680427"/>
            <a:ext cx="8309162" cy="4526017"/>
          </a:xfrm>
          <a:prstGeom prst="rect">
            <a:avLst/>
          </a:prstGeom>
        </p:spPr>
      </p:pic>
      <p:sp>
        <p:nvSpPr>
          <p:cNvPr id="9" name="TextBox 8">
            <a:extLst>
              <a:ext uri="{FF2B5EF4-FFF2-40B4-BE49-F238E27FC236}">
                <a16:creationId xmlns:a16="http://schemas.microsoft.com/office/drawing/2014/main" id="{E788CCED-8EAA-E68F-2CC0-41DCFD3FFD1C}"/>
              </a:ext>
            </a:extLst>
          </p:cNvPr>
          <p:cNvSpPr txBox="1"/>
          <p:nvPr/>
        </p:nvSpPr>
        <p:spPr>
          <a:xfrm>
            <a:off x="1941417" y="6292170"/>
            <a:ext cx="6973384" cy="369332"/>
          </a:xfrm>
          <a:prstGeom prst="rect">
            <a:avLst/>
          </a:prstGeom>
          <a:noFill/>
        </p:spPr>
        <p:txBody>
          <a:bodyPr wrap="none" rtlCol="0">
            <a:spAutoFit/>
          </a:bodyPr>
          <a:lstStyle/>
          <a:p>
            <a:r>
              <a:rPr lang="en-US" b="1" dirty="0">
                <a:latin typeface="+mj-lt"/>
              </a:rPr>
              <a:t>Table 2. </a:t>
            </a:r>
            <a:r>
              <a:rPr lang="en-US" sz="1800" b="1" dirty="0">
                <a:effectLst/>
                <a:latin typeface="+mj-lt"/>
              </a:rPr>
              <a:t>Results of one-way ANOVA for geographical regions in Europe </a:t>
            </a:r>
            <a:endParaRPr lang="en-US" dirty="0">
              <a:latin typeface="+mj-lt"/>
            </a:endParaRPr>
          </a:p>
        </p:txBody>
      </p:sp>
      <p:sp>
        <p:nvSpPr>
          <p:cNvPr id="18" name="TextBox 17">
            <a:extLst>
              <a:ext uri="{FF2B5EF4-FFF2-40B4-BE49-F238E27FC236}">
                <a16:creationId xmlns:a16="http://schemas.microsoft.com/office/drawing/2014/main" id="{902E2A2D-6F1A-53A3-9953-8FBDFCA55F7D}"/>
              </a:ext>
            </a:extLst>
          </p:cNvPr>
          <p:cNvSpPr txBox="1"/>
          <p:nvPr/>
        </p:nvSpPr>
        <p:spPr>
          <a:xfrm>
            <a:off x="11609918" y="6101721"/>
            <a:ext cx="393056" cy="584775"/>
          </a:xfrm>
          <a:prstGeom prst="rect">
            <a:avLst/>
          </a:prstGeom>
          <a:noFill/>
        </p:spPr>
        <p:txBody>
          <a:bodyPr wrap="none" rtlCol="0">
            <a:spAutoFit/>
          </a:bodyPr>
          <a:lstStyle/>
          <a:p>
            <a:r>
              <a:rPr lang="ru-RU" sz="3200" dirty="0"/>
              <a:t>7</a:t>
            </a:r>
          </a:p>
        </p:txBody>
      </p:sp>
    </p:spTree>
    <p:extLst>
      <p:ext uri="{BB962C8B-B14F-4D97-AF65-F5344CB8AC3E}">
        <p14:creationId xmlns:p14="http://schemas.microsoft.com/office/powerpoint/2010/main" val="168110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a:extLst>
            <a:ext uri="{FF2B5EF4-FFF2-40B4-BE49-F238E27FC236}">
              <a16:creationId xmlns:a16="http://schemas.microsoft.com/office/drawing/2014/main" id="{190C2FA8-05C8-3A3F-2400-C3BB925B6173}"/>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5406C79A-B371-51E7-63BE-6A88F85870E5}"/>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dirty="0">
                <a:solidFill>
                  <a:srgbClr val="FFFFFF"/>
                </a:solidFill>
              </a:rPr>
              <a:t>Data Analysis: one-way ANOVA</a:t>
            </a:r>
            <a:endParaRPr lang="en-US" sz="4000" kern="1200" dirty="0">
              <a:solidFill>
                <a:srgbClr val="FFFFFF"/>
              </a:solidFill>
              <a:latin typeface="+mj-lt"/>
              <a:ea typeface="+mj-ea"/>
              <a:cs typeface="+mj-cs"/>
            </a:endParaRPr>
          </a:p>
        </p:txBody>
      </p:sp>
      <p:sp>
        <p:nvSpPr>
          <p:cNvPr id="3" name="Номер слайда 2">
            <a:extLst>
              <a:ext uri="{FF2B5EF4-FFF2-40B4-BE49-F238E27FC236}">
                <a16:creationId xmlns:a16="http://schemas.microsoft.com/office/drawing/2014/main" id="{BF2651DD-9F0E-AD86-8864-FDBE457462BD}"/>
              </a:ext>
            </a:extLst>
          </p:cNvPr>
          <p:cNvSpPr>
            <a:spLocks noGrp="1"/>
          </p:cNvSpPr>
          <p:nvPr>
            <p:ph type="sldNum" sz="quarter" idx="12"/>
          </p:nvPr>
        </p:nvSpPr>
        <p:spPr>
          <a:xfrm>
            <a:off x="11704320" y="6455431"/>
            <a:ext cx="445913" cy="365125"/>
          </a:xfrm>
        </p:spPr>
        <p:txBody>
          <a:bodyPr vert="horz" lIns="91440" tIns="45720" rIns="91440" bIns="45720" rtlCol="0" anchor="ctr">
            <a:normAutofit/>
          </a:bodyPr>
          <a:lstStyle/>
          <a:p>
            <a:pPr>
              <a:spcAft>
                <a:spcPts val="600"/>
              </a:spcAft>
            </a:pPr>
            <a:fld id="{13D2E340-0663-474B-992C-9192B5C45E57}" type="slidenum">
              <a:rPr lang="en-US" sz="1100" noProof="0">
                <a:solidFill>
                  <a:schemeClr val="tx1">
                    <a:lumMod val="50000"/>
                    <a:lumOff val="50000"/>
                  </a:schemeClr>
                </a:solidFill>
              </a:rPr>
              <a:pPr>
                <a:spcAft>
                  <a:spcPts val="600"/>
                </a:spcAft>
              </a:pPr>
              <a:t>9</a:t>
            </a:fld>
            <a:endParaRPr lang="en-US" sz="1100" noProof="0">
              <a:solidFill>
                <a:schemeClr val="tx1">
                  <a:lumMod val="50000"/>
                  <a:lumOff val="50000"/>
                </a:schemeClr>
              </a:solidFill>
            </a:endParaRPr>
          </a:p>
        </p:txBody>
      </p:sp>
      <p:pic>
        <p:nvPicPr>
          <p:cNvPr id="8" name="Рисунок 7">
            <a:extLst>
              <a:ext uri="{FF2B5EF4-FFF2-40B4-BE49-F238E27FC236}">
                <a16:creationId xmlns:a16="http://schemas.microsoft.com/office/drawing/2014/main" id="{43B64693-C544-593D-BD3D-A375A93178A7}"/>
              </a:ext>
            </a:extLst>
          </p:cNvPr>
          <p:cNvPicPr>
            <a:picLocks noChangeAspect="1"/>
          </p:cNvPicPr>
          <p:nvPr/>
        </p:nvPicPr>
        <p:blipFill>
          <a:blip r:embed="rId2"/>
          <a:stretch>
            <a:fillRect/>
          </a:stretch>
        </p:blipFill>
        <p:spPr>
          <a:xfrm>
            <a:off x="3618114" y="1763423"/>
            <a:ext cx="8309162" cy="4526017"/>
          </a:xfrm>
          <a:prstGeom prst="rect">
            <a:avLst/>
          </a:prstGeom>
        </p:spPr>
      </p:pic>
      <p:sp>
        <p:nvSpPr>
          <p:cNvPr id="9" name="TextBox 8">
            <a:extLst>
              <a:ext uri="{FF2B5EF4-FFF2-40B4-BE49-F238E27FC236}">
                <a16:creationId xmlns:a16="http://schemas.microsoft.com/office/drawing/2014/main" id="{E788CCED-8EAA-E68F-2CC0-41DCFD3FFD1C}"/>
              </a:ext>
            </a:extLst>
          </p:cNvPr>
          <p:cNvSpPr txBox="1"/>
          <p:nvPr/>
        </p:nvSpPr>
        <p:spPr>
          <a:xfrm>
            <a:off x="3658369" y="6289440"/>
            <a:ext cx="6973384" cy="369332"/>
          </a:xfrm>
          <a:prstGeom prst="rect">
            <a:avLst/>
          </a:prstGeom>
          <a:noFill/>
        </p:spPr>
        <p:txBody>
          <a:bodyPr wrap="none" rtlCol="0">
            <a:spAutoFit/>
          </a:bodyPr>
          <a:lstStyle/>
          <a:p>
            <a:r>
              <a:rPr lang="en-US" b="1" dirty="0">
                <a:latin typeface="+mj-lt"/>
              </a:rPr>
              <a:t>Table 2. </a:t>
            </a:r>
            <a:r>
              <a:rPr lang="en-US" sz="1800" b="1" dirty="0">
                <a:effectLst/>
                <a:latin typeface="+mj-lt"/>
              </a:rPr>
              <a:t>Results of one-way ANOVA for geographical regions in Europe </a:t>
            </a:r>
            <a:endParaRPr lang="en-US" dirty="0">
              <a:latin typeface="+mj-lt"/>
            </a:endParaRPr>
          </a:p>
        </p:txBody>
      </p:sp>
      <p:sp>
        <p:nvSpPr>
          <p:cNvPr id="10" name="TextBox 9">
            <a:extLst>
              <a:ext uri="{FF2B5EF4-FFF2-40B4-BE49-F238E27FC236}">
                <a16:creationId xmlns:a16="http://schemas.microsoft.com/office/drawing/2014/main" id="{37034A23-2003-0065-E2D3-FBC61E9D2E41}"/>
              </a:ext>
            </a:extLst>
          </p:cNvPr>
          <p:cNvSpPr txBox="1"/>
          <p:nvPr/>
        </p:nvSpPr>
        <p:spPr>
          <a:xfrm>
            <a:off x="230271" y="2107948"/>
            <a:ext cx="3157573" cy="2031325"/>
          </a:xfrm>
          <a:prstGeom prst="rect">
            <a:avLst/>
          </a:prstGeom>
          <a:noFill/>
          <a:ln w="28575">
            <a:solidFill>
              <a:schemeClr val="accent1">
                <a:lumMod val="75000"/>
              </a:schemeClr>
            </a:solidFill>
          </a:ln>
        </p:spPr>
        <p:txBody>
          <a:bodyPr wrap="square" rtlCol="0">
            <a:spAutoFit/>
          </a:bodyPr>
          <a:lstStyle/>
          <a:p>
            <a:pPr algn="just"/>
            <a:r>
              <a:rPr lang="en-US" b="0" i="0" u="none" strike="noStrike" dirty="0">
                <a:solidFill>
                  <a:srgbClr val="333333"/>
                </a:solidFill>
                <a:effectLst/>
                <a:latin typeface="YS Text"/>
              </a:rPr>
              <a:t>An ANOVA test is a statistical test used to determine if there is a statistically significant difference between two or more categorical groups by testing for differences of means using a variance.</a:t>
            </a:r>
            <a:endParaRPr lang="en-US" dirty="0"/>
          </a:p>
        </p:txBody>
      </p:sp>
    </p:spTree>
    <p:extLst>
      <p:ext uri="{BB962C8B-B14F-4D97-AF65-F5344CB8AC3E}">
        <p14:creationId xmlns:p14="http://schemas.microsoft.com/office/powerpoint/2010/main" val="16974165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1095</TotalTime>
  <Words>970</Words>
  <Application>Microsoft Macintosh PowerPoint</Application>
  <PresentationFormat>Широкоэкранный</PresentationFormat>
  <Paragraphs>75</Paragraphs>
  <Slides>12</Slides>
  <Notes>3</Notes>
  <HiddenSlides>2</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12</vt:i4>
      </vt:variant>
    </vt:vector>
  </HeadingPairs>
  <TitlesOfParts>
    <vt:vector size="22" baseType="lpstr">
      <vt:lpstr>Arial</vt:lpstr>
      <vt:lpstr>Calibri</vt:lpstr>
      <vt:lpstr>Calibri Light</vt:lpstr>
      <vt:lpstr>CircularXX-Regular</vt:lpstr>
      <vt:lpstr>Söhne</vt:lpstr>
      <vt:lpstr>Times New Roman</vt:lpstr>
      <vt:lpstr>TimesNewRomanPS</vt:lpstr>
      <vt:lpstr>TimesNewRomanPSMT</vt:lpstr>
      <vt:lpstr>YS Text</vt:lpstr>
      <vt:lpstr>Тема Office</vt:lpstr>
      <vt:lpstr>ESG and financial performance of  European banks and division by geographical location</vt:lpstr>
      <vt:lpstr>Overview</vt:lpstr>
      <vt:lpstr>Theoretical framework</vt:lpstr>
      <vt:lpstr>Methodology</vt:lpstr>
      <vt:lpstr>Literature Review</vt:lpstr>
      <vt:lpstr>Data Analysis: correlation matrix</vt:lpstr>
      <vt:lpstr>Data Analysis: correlation matrix</vt:lpstr>
      <vt:lpstr>Data Analysis: one-way ANOVA</vt:lpstr>
      <vt:lpstr>Data Analysis: one-way ANOVA</vt:lpstr>
      <vt:lpstr>Results</vt:lpstr>
      <vt:lpstr>References</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Sustainability of Russian SMEs in 2017-2023: pattern analysis</dc:title>
  <dc:creator>Dmitry Monakhov</dc:creator>
  <cp:lastModifiedBy>Картаев Антон Алексеевич</cp:lastModifiedBy>
  <cp:revision>3</cp:revision>
  <dcterms:created xsi:type="dcterms:W3CDTF">2024-02-21T20:34:42Z</dcterms:created>
  <dcterms:modified xsi:type="dcterms:W3CDTF">2024-02-26T00:02:13Z</dcterms:modified>
</cp:coreProperties>
</file>