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7" r:id="rId8"/>
    <p:sldId id="271" r:id="rId9"/>
    <p:sldId id="272" r:id="rId10"/>
    <p:sldId id="273" r:id="rId11"/>
    <p:sldId id="274" r:id="rId12"/>
    <p:sldId id="270" r:id="rId13"/>
    <p:sldId id="263" r:id="rId14"/>
    <p:sldId id="264" r:id="rId15"/>
    <p:sldId id="266" r:id="rId16"/>
    <p:sldId id="265" r:id="rId17"/>
    <p:sldId id="268" r:id="rId18"/>
    <p:sldId id="269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56" y="-1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96E6-C98F-4A64-A1D0-6B7FC20AA5D3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C06E-B90F-46E1-AE12-2963C42DE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35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96E6-C98F-4A64-A1D0-6B7FC20AA5D3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C06E-B90F-46E1-AE12-2963C42DE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47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96E6-C98F-4A64-A1D0-6B7FC20AA5D3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C06E-B90F-46E1-AE12-2963C42DE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52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96E6-C98F-4A64-A1D0-6B7FC20AA5D3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C06E-B90F-46E1-AE12-2963C42DE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55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96E6-C98F-4A64-A1D0-6B7FC20AA5D3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C06E-B90F-46E1-AE12-2963C42DE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74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96E6-C98F-4A64-A1D0-6B7FC20AA5D3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C06E-B90F-46E1-AE12-2963C42DE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19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96E6-C98F-4A64-A1D0-6B7FC20AA5D3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C06E-B90F-46E1-AE12-2963C42DE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80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96E6-C98F-4A64-A1D0-6B7FC20AA5D3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C06E-B90F-46E1-AE12-2963C42DE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9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96E6-C98F-4A64-A1D0-6B7FC20AA5D3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C06E-B90F-46E1-AE12-2963C42DE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46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96E6-C98F-4A64-A1D0-6B7FC20AA5D3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C06E-B90F-46E1-AE12-2963C42DE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92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96E6-C98F-4A64-A1D0-6B7FC20AA5D3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C06E-B90F-46E1-AE12-2963C42DE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91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A96E6-C98F-4A64-A1D0-6B7FC20AA5D3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AC06E-B90F-46E1-AE12-2963C42DE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38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Imaging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Draft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8196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Property panel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Normal mode : show image </a:t>
            </a:r>
            <a:r>
              <a:rPr lang="en-US" altLang="ko-KR" dirty="0" smtClean="0"/>
              <a:t>info &amp; </a:t>
            </a:r>
            <a:r>
              <a:rPr lang="en-US" altLang="ko-KR" dirty="0" smtClean="0"/>
              <a:t>Meta info</a:t>
            </a:r>
            <a:endParaRPr lang="en-US" altLang="ko-KR" dirty="0" smtClean="0"/>
          </a:p>
          <a:p>
            <a:r>
              <a:rPr lang="en-US" altLang="ko-KR" dirty="0" smtClean="0"/>
              <a:t>Crop mode : coordinate and apply</a:t>
            </a:r>
          </a:p>
          <a:p>
            <a:r>
              <a:rPr lang="en-US" altLang="ko-KR" dirty="0" smtClean="0"/>
              <a:t>Rotate mode : direction, angle and apply</a:t>
            </a:r>
          </a:p>
          <a:p>
            <a:r>
              <a:rPr lang="en-US" altLang="ko-KR" dirty="0" smtClean="0"/>
              <a:t>Image edit mode : </a:t>
            </a:r>
            <a:r>
              <a:rPr lang="en-US" altLang="ko-KR" dirty="0" smtClean="0"/>
              <a:t>selection, annotation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585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Output panel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Show events</a:t>
            </a:r>
          </a:p>
          <a:p>
            <a:r>
              <a:rPr lang="en-US" altLang="ko-KR" dirty="0" smtClean="0"/>
              <a:t>Show error messages when upload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559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New Project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466547"/>
              </p:ext>
            </p:extLst>
          </p:nvPr>
        </p:nvGraphicFramePr>
        <p:xfrm>
          <a:off x="457200" y="1600200"/>
          <a:ext cx="8229600" cy="4781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555456"/>
                <a:gridCol w="1090464"/>
              </a:tblGrid>
              <a:tr h="482742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New Imaging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□ </a:t>
                      </a:r>
                      <a:r>
                        <a:rPr lang="el-GR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Χ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66338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◎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Project from Camera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◎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Project from Scanner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◎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Project from local files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◎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empty project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◎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 last project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Cancel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200442"/>
              </p:ext>
            </p:extLst>
          </p:nvPr>
        </p:nvGraphicFramePr>
        <p:xfrm>
          <a:off x="1043608" y="4365104"/>
          <a:ext cx="71287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879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C:\</a:t>
                      </a:r>
                      <a:r>
                        <a:rPr lang="ko-KR" altLang="en-US" dirty="0" smtClean="0"/>
                        <a:t>문서</a:t>
                      </a:r>
                      <a:r>
                        <a:rPr lang="en-US" altLang="ko-KR" dirty="0" smtClean="0"/>
                        <a:t>\</a:t>
                      </a:r>
                      <a:r>
                        <a:rPr lang="ko-KR" altLang="en-US" dirty="0" smtClean="0"/>
                        <a:t>내 프로젝트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C:\</a:t>
                      </a:r>
                      <a:r>
                        <a:rPr lang="ko-KR" altLang="en-US" dirty="0" smtClean="0"/>
                        <a:t>문서</a:t>
                      </a:r>
                      <a:r>
                        <a:rPr lang="en-US" altLang="ko-KR" dirty="0" smtClean="0"/>
                        <a:t>\</a:t>
                      </a:r>
                      <a:r>
                        <a:rPr lang="ko-KR" altLang="en-US" dirty="0" smtClean="0"/>
                        <a:t>내 프로젝트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671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 Screen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283979"/>
              </p:ext>
            </p:extLst>
          </p:nvPr>
        </p:nvGraphicFramePr>
        <p:xfrm>
          <a:off x="457200" y="1600200"/>
          <a:ext cx="8229600" cy="4986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699472"/>
                <a:gridCol w="946448"/>
              </a:tblGrid>
              <a:tr h="316632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Imaging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□ </a:t>
                      </a:r>
                      <a:r>
                        <a:rPr lang="el-GR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Χ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632">
                <a:tc gridSpan="6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Toolbar(file, view, edit,</a:t>
                      </a:r>
                      <a:r>
                        <a:rPr lang="en-US" altLang="ko-KR" baseline="0" dirty="0" smtClean="0"/>
                        <a:t> image)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088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Thumbnail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Image Tool</a:t>
                      </a:r>
                    </a:p>
                    <a:p>
                      <a:pPr latinLnBrk="1"/>
                      <a:r>
                        <a:rPr lang="en-US" altLang="ko-KR" dirty="0" smtClean="0"/>
                        <a:t>&amp;</a:t>
                      </a:r>
                    </a:p>
                    <a:p>
                      <a:pPr latinLnBrk="1"/>
                      <a:r>
                        <a:rPr lang="en-US" altLang="ko-KR" dirty="0" smtClean="0"/>
                        <a:t>Options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088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088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Preview image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088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088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123728" y="6021288"/>
            <a:ext cx="4896544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/>
              <a:t>&lt;Progress&gt;</a:t>
            </a:r>
          </a:p>
          <a:p>
            <a:pPr algn="ctr"/>
            <a:r>
              <a:rPr lang="en-US" altLang="ko-KR" sz="1200" dirty="0" smtClean="0"/>
              <a:t>Upload files (3/5) 3</a:t>
            </a:r>
            <a:r>
              <a:rPr lang="ko-KR" altLang="en-US" sz="1200" dirty="0" smtClean="0"/>
              <a:t>분 남음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82326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Crop</a:t>
            </a:r>
            <a:endParaRPr lang="ko-KR" altLang="en-US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742874"/>
              </p:ext>
            </p:extLst>
          </p:nvPr>
        </p:nvGraphicFramePr>
        <p:xfrm>
          <a:off x="457200" y="1474441"/>
          <a:ext cx="8229600" cy="4786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699472"/>
                <a:gridCol w="946448"/>
              </a:tblGrid>
              <a:tr h="316632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Imaging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□ </a:t>
                      </a:r>
                      <a:r>
                        <a:rPr lang="el-GR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Χ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632">
                <a:tc gridSpan="6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Toolbar(file, view, edit,</a:t>
                      </a:r>
                      <a:r>
                        <a:rPr lang="en-US" altLang="ko-KR" baseline="0" dirty="0" smtClean="0"/>
                        <a:t> image)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920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Thumbnail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Crop Image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 gridSpan="2"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Left</a:t>
                      </a:r>
                    </a:p>
                    <a:p>
                      <a:pPr latinLnBrk="1"/>
                      <a:r>
                        <a:rPr lang="en-US" altLang="ko-KR" dirty="0" smtClean="0"/>
                        <a:t>Top</a:t>
                      </a:r>
                    </a:p>
                    <a:p>
                      <a:pPr latinLnBrk="1"/>
                      <a:r>
                        <a:rPr lang="en-US" altLang="ko-KR" dirty="0" smtClean="0"/>
                        <a:t>Right</a:t>
                      </a:r>
                    </a:p>
                    <a:p>
                      <a:pPr latinLnBrk="1"/>
                      <a:r>
                        <a:rPr lang="en-US" altLang="ko-KR" dirty="0" smtClean="0"/>
                        <a:t>Bottom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088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088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Preview image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088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r>
                        <a:rPr lang="en-US" altLang="ko-KR" dirty="0" smtClean="0"/>
                        <a:t>All images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8032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Apply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790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Rotate</a:t>
            </a:r>
            <a:endParaRPr lang="ko-KR" altLang="en-US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962942"/>
              </p:ext>
            </p:extLst>
          </p:nvPr>
        </p:nvGraphicFramePr>
        <p:xfrm>
          <a:off x="457200" y="1474441"/>
          <a:ext cx="8229600" cy="4786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265272"/>
                <a:gridCol w="1152128"/>
                <a:gridCol w="874440"/>
              </a:tblGrid>
              <a:tr h="316632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Imaging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□ </a:t>
                      </a:r>
                      <a:r>
                        <a:rPr lang="el-GR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Χ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632">
                <a:tc gridSpan="6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Toolbar(file, view, edit,</a:t>
                      </a:r>
                      <a:r>
                        <a:rPr lang="en-US" altLang="ko-KR" baseline="0" dirty="0" smtClean="0"/>
                        <a:t> image)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920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Thumbnail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Rotate Image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 gridSpan="2"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90 Clockwise</a:t>
                      </a:r>
                    </a:p>
                    <a:p>
                      <a:pPr latinLnBrk="1"/>
                      <a:r>
                        <a:rPr lang="en-US" altLang="ko-KR" dirty="0" smtClean="0"/>
                        <a:t>90 CC</a:t>
                      </a:r>
                    </a:p>
                    <a:p>
                      <a:pPr latinLnBrk="1"/>
                      <a:r>
                        <a:rPr lang="en-US" altLang="ko-KR" dirty="0" smtClean="0"/>
                        <a:t>180</a:t>
                      </a:r>
                    </a:p>
                    <a:p>
                      <a:pPr latinLnBrk="1"/>
                      <a:r>
                        <a:rPr lang="en-US" altLang="ko-KR" dirty="0" smtClean="0"/>
                        <a:t>Flip Horizontal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088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088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Preview image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088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r>
                        <a:rPr lang="en-US" altLang="ko-KR" dirty="0" smtClean="0"/>
                        <a:t>All images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8032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Apply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346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Color Balance</a:t>
            </a:r>
            <a:endParaRPr lang="ko-KR" altLang="en-US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108487"/>
              </p:ext>
            </p:extLst>
          </p:nvPr>
        </p:nvGraphicFramePr>
        <p:xfrm>
          <a:off x="457200" y="1474441"/>
          <a:ext cx="8229600" cy="4786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049248"/>
                <a:gridCol w="1368152"/>
                <a:gridCol w="874440"/>
              </a:tblGrid>
              <a:tr h="316632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Imaging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□ </a:t>
                      </a:r>
                      <a:r>
                        <a:rPr lang="el-GR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Χ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632">
                <a:tc gridSpan="6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Toolbar(file, view, edit,</a:t>
                      </a:r>
                      <a:r>
                        <a:rPr lang="en-US" altLang="ko-KR" baseline="0" dirty="0" smtClean="0"/>
                        <a:t> image)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920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Thumbnail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Color Balance    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 gridSpan="2"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Red</a:t>
                      </a:r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Green</a:t>
                      </a:r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Blue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088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088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Preview image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088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r>
                        <a:rPr lang="en-US" altLang="ko-KR" dirty="0" smtClean="0"/>
                        <a:t>All images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8032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Apply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858" y="3284984"/>
            <a:ext cx="2077590" cy="17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858" y="3789040"/>
            <a:ext cx="2077590" cy="17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858" y="4365104"/>
            <a:ext cx="2077590" cy="17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7842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Color Level</a:t>
            </a:r>
            <a:endParaRPr lang="ko-KR" altLang="en-US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6344898"/>
              </p:ext>
            </p:extLst>
          </p:nvPr>
        </p:nvGraphicFramePr>
        <p:xfrm>
          <a:off x="457200" y="1474441"/>
          <a:ext cx="8229600" cy="4786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049248"/>
                <a:gridCol w="1368152"/>
                <a:gridCol w="874440"/>
              </a:tblGrid>
              <a:tr h="316632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Imaging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□ </a:t>
                      </a:r>
                      <a:r>
                        <a:rPr lang="el-GR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Χ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632">
                <a:tc gridSpan="6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Toolbar(file, view, edit,</a:t>
                      </a:r>
                      <a:r>
                        <a:rPr lang="en-US" altLang="ko-KR" baseline="0" dirty="0" smtClean="0"/>
                        <a:t> image)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920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Thumbnail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Color Level       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 gridSpan="2"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088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088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Preview image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088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r>
                        <a:rPr lang="en-US" altLang="ko-KR" dirty="0" smtClean="0"/>
                        <a:t>All images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8032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Apply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780928"/>
            <a:ext cx="2193855" cy="1654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0375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HLS Control</a:t>
            </a:r>
            <a:endParaRPr lang="ko-KR" altLang="en-US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9145122"/>
              </p:ext>
            </p:extLst>
          </p:nvPr>
        </p:nvGraphicFramePr>
        <p:xfrm>
          <a:off x="457200" y="1474441"/>
          <a:ext cx="8229600" cy="4786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049248"/>
                <a:gridCol w="1368152"/>
                <a:gridCol w="874440"/>
              </a:tblGrid>
              <a:tr h="316632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Imaging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□ </a:t>
                      </a:r>
                      <a:r>
                        <a:rPr lang="el-GR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Χ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632">
                <a:tc gridSpan="6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Toolbar(file, view, edit,</a:t>
                      </a:r>
                      <a:r>
                        <a:rPr lang="en-US" altLang="ko-KR" baseline="0" dirty="0" smtClean="0"/>
                        <a:t> image)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920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Thumbnail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HLS Control      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 gridSpan="2"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Hue</a:t>
                      </a:r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Lightness</a:t>
                      </a:r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Saturation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088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088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Preview image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088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r>
                        <a:rPr lang="en-US" altLang="ko-KR" dirty="0" smtClean="0"/>
                        <a:t>All images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8032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Apply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284984"/>
            <a:ext cx="2077590" cy="17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858" y="3861048"/>
            <a:ext cx="2077590" cy="17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858" y="4365104"/>
            <a:ext cx="2077590" cy="17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312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Startup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New </a:t>
            </a:r>
            <a:r>
              <a:rPr lang="en-US" altLang="ko-KR" dirty="0"/>
              <a:t>project from </a:t>
            </a:r>
            <a:r>
              <a:rPr lang="en-US" altLang="ko-KR" dirty="0" smtClean="0"/>
              <a:t>Camera(WIA Driver)</a:t>
            </a:r>
          </a:p>
          <a:p>
            <a:r>
              <a:rPr lang="en-US" altLang="ko-KR" dirty="0" smtClean="0"/>
              <a:t>New </a:t>
            </a:r>
            <a:r>
              <a:rPr lang="en-US" altLang="ko-KR" dirty="0"/>
              <a:t>project from </a:t>
            </a:r>
            <a:r>
              <a:rPr lang="en-US" altLang="ko-KR" dirty="0" smtClean="0"/>
              <a:t>Scanner(TWAIN Driver)</a:t>
            </a:r>
          </a:p>
          <a:p>
            <a:r>
              <a:rPr lang="en-US" altLang="ko-KR" dirty="0" smtClean="0"/>
              <a:t>New </a:t>
            </a:r>
            <a:r>
              <a:rPr lang="en-US" altLang="ko-KR" dirty="0"/>
              <a:t>project </a:t>
            </a:r>
            <a:r>
              <a:rPr lang="en-US" altLang="ko-KR" dirty="0" smtClean="0"/>
              <a:t>from files</a:t>
            </a:r>
          </a:p>
          <a:p>
            <a:r>
              <a:rPr lang="en-US" altLang="ko-KR" dirty="0" smtClean="0"/>
              <a:t>New empty project</a:t>
            </a:r>
          </a:p>
          <a:p>
            <a:r>
              <a:rPr lang="en-US" altLang="ko-KR" dirty="0" smtClean="0"/>
              <a:t>Open last working Project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* Continue upload unfinished job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96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Thumbnail View Panel</a:t>
            </a:r>
          </a:p>
          <a:p>
            <a:r>
              <a:rPr lang="en-US" altLang="ko-KR" dirty="0" smtClean="0"/>
              <a:t>Toolbar</a:t>
            </a:r>
          </a:p>
          <a:p>
            <a:r>
              <a:rPr lang="en-US" altLang="ko-KR" dirty="0" smtClean="0"/>
              <a:t>Preview Image window</a:t>
            </a:r>
          </a:p>
          <a:p>
            <a:r>
              <a:rPr lang="en-US" altLang="ko-KR" dirty="0" smtClean="0"/>
              <a:t>Image Tool Panel</a:t>
            </a:r>
          </a:p>
          <a:p>
            <a:r>
              <a:rPr lang="en-US" altLang="ko-KR" dirty="0" smtClean="0"/>
              <a:t>Message </a:t>
            </a:r>
            <a:r>
              <a:rPr lang="en-US" altLang="ko-KR" dirty="0" err="1" smtClean="0"/>
              <a:t>Pannel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7972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Upload Images to Server</a:t>
            </a:r>
          </a:p>
          <a:p>
            <a:r>
              <a:rPr lang="en-US" altLang="ko-KR" dirty="0" smtClean="0"/>
              <a:t>Export as image files</a:t>
            </a:r>
          </a:p>
          <a:p>
            <a:r>
              <a:rPr lang="en-US" altLang="ko-KR" dirty="0" smtClean="0"/>
              <a:t>Import image files</a:t>
            </a:r>
          </a:p>
          <a:p>
            <a:r>
              <a:rPr lang="en-US" altLang="ko-KR" dirty="0" smtClean="0"/>
              <a:t>Change image filenames(sequential)</a:t>
            </a:r>
          </a:p>
          <a:p>
            <a:r>
              <a:rPr lang="en-US" altLang="ko-KR" dirty="0" smtClean="0"/>
              <a:t>Settings</a:t>
            </a:r>
          </a:p>
          <a:p>
            <a:r>
              <a:rPr lang="en-US" altLang="ko-KR" dirty="0" smtClean="0"/>
              <a:t>Exit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3420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Edit(optional)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Selection</a:t>
            </a:r>
          </a:p>
          <a:p>
            <a:r>
              <a:rPr lang="en-US" altLang="ko-KR" dirty="0" smtClean="0"/>
              <a:t>Erase</a:t>
            </a:r>
          </a:p>
          <a:p>
            <a:r>
              <a:rPr lang="en-US" altLang="ko-KR" dirty="0" smtClean="0"/>
              <a:t>Copy &amp; Paste</a:t>
            </a:r>
          </a:p>
          <a:p>
            <a:r>
              <a:rPr lang="en-US" altLang="ko-KR" dirty="0" smtClean="0"/>
              <a:t>Brush draw</a:t>
            </a:r>
          </a:p>
          <a:p>
            <a:r>
              <a:rPr lang="en-US" altLang="ko-KR" dirty="0" smtClean="0"/>
              <a:t>Shape</a:t>
            </a:r>
          </a:p>
          <a:p>
            <a:r>
              <a:rPr lang="en-US" altLang="ko-KR" dirty="0" smtClean="0"/>
              <a:t>Annotation(line, box, text, image)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41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 Feature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Delete/Move/Insert image</a:t>
            </a:r>
          </a:p>
          <a:p>
            <a:r>
              <a:rPr lang="en-US" altLang="ko-KR" dirty="0" smtClean="0"/>
              <a:t>Crop</a:t>
            </a:r>
          </a:p>
          <a:p>
            <a:r>
              <a:rPr lang="en-US" altLang="ko-KR" dirty="0" smtClean="0"/>
              <a:t>Rotate</a:t>
            </a:r>
          </a:p>
          <a:p>
            <a:r>
              <a:rPr lang="en-US" altLang="ko-KR" dirty="0" smtClean="0"/>
              <a:t>Resize</a:t>
            </a:r>
          </a:p>
          <a:p>
            <a:r>
              <a:rPr lang="en-US" altLang="ko-KR" dirty="0" smtClean="0"/>
              <a:t>Monochrome(dithering, grayscale)</a:t>
            </a:r>
          </a:p>
          <a:p>
            <a:r>
              <a:rPr lang="en-US" altLang="ko-KR" dirty="0" smtClean="0"/>
              <a:t>Color Balance, HLS Control, Bright &amp; Contrast, Color Level, Color curve, Reverse Color.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776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Toolbar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New, Upload, Export, Import</a:t>
            </a:r>
          </a:p>
          <a:p>
            <a:r>
              <a:rPr lang="en-US" altLang="ko-KR" dirty="0" smtClean="0"/>
              <a:t>Thumbnail On/Off</a:t>
            </a:r>
          </a:p>
          <a:p>
            <a:r>
              <a:rPr lang="en-US" altLang="ko-KR" dirty="0" smtClean="0"/>
              <a:t>Image Tool On/Off</a:t>
            </a:r>
          </a:p>
          <a:p>
            <a:r>
              <a:rPr lang="en-US" altLang="ko-KR" dirty="0" smtClean="0"/>
              <a:t>Erase/Copy/Paste</a:t>
            </a:r>
          </a:p>
          <a:p>
            <a:r>
              <a:rPr lang="en-US" altLang="ko-KR" dirty="0" smtClean="0"/>
              <a:t>Screen zoom</a:t>
            </a:r>
          </a:p>
          <a:p>
            <a:r>
              <a:rPr lang="en-US" altLang="ko-KR" dirty="0" smtClean="0"/>
              <a:t>Insert(folder, image, scan), Delete, Move pages</a:t>
            </a:r>
          </a:p>
          <a:p>
            <a:r>
              <a:rPr lang="en-US" altLang="ko-KR" dirty="0" smtClean="0"/>
              <a:t>Crop, Rotate, Resize</a:t>
            </a:r>
          </a:p>
          <a:p>
            <a:r>
              <a:rPr lang="en-US" altLang="ko-KR" dirty="0" smtClean="0"/>
              <a:t>Monochrome</a:t>
            </a:r>
          </a:p>
          <a:p>
            <a:r>
              <a:rPr lang="en-US" altLang="ko-KR" dirty="0" smtClean="0"/>
              <a:t>Image Adjust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55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Thumbnail panel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Tree style(2 depth, folder and image)</a:t>
            </a:r>
          </a:p>
          <a:p>
            <a:r>
              <a:rPr lang="en-US" altLang="ko-KR" dirty="0" smtClean="0"/>
              <a:t>Folder can be opened/closed</a:t>
            </a:r>
          </a:p>
          <a:p>
            <a:r>
              <a:rPr lang="en-US" altLang="ko-KR" dirty="0" smtClean="0"/>
              <a:t>Scroll with mouse wheel</a:t>
            </a:r>
          </a:p>
          <a:p>
            <a:r>
              <a:rPr lang="en-US" altLang="ko-KR" dirty="0" smtClean="0"/>
              <a:t>Multiple selection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330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Preview window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Zoom with mouse wheel</a:t>
            </a:r>
          </a:p>
          <a:p>
            <a:r>
              <a:rPr lang="en-US" altLang="ko-KR" dirty="0" smtClean="0"/>
              <a:t>Scroll with mouse drag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7729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431</Words>
  <Application>Microsoft Office PowerPoint</Application>
  <PresentationFormat>화면 슬라이드 쇼(4:3)</PresentationFormat>
  <Paragraphs>157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Imaging</vt:lpstr>
      <vt:lpstr>Startup</vt:lpstr>
      <vt:lpstr>View</vt:lpstr>
      <vt:lpstr>File</vt:lpstr>
      <vt:lpstr>Edit(optional)</vt:lpstr>
      <vt:lpstr>Image Feature</vt:lpstr>
      <vt:lpstr>Toolbar</vt:lpstr>
      <vt:lpstr>Thumbnail panel</vt:lpstr>
      <vt:lpstr>Preview window</vt:lpstr>
      <vt:lpstr>Property panel</vt:lpstr>
      <vt:lpstr>Output panel</vt:lpstr>
      <vt:lpstr>New Project</vt:lpstr>
      <vt:lpstr>Main Screen</vt:lpstr>
      <vt:lpstr>Crop</vt:lpstr>
      <vt:lpstr>Rotate</vt:lpstr>
      <vt:lpstr>Color Balance</vt:lpstr>
      <vt:lpstr>Color Level</vt:lpstr>
      <vt:lpstr>HLS Control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Imaging</dc:title>
  <dc:creator>LEEKONYOUNG</dc:creator>
  <cp:lastModifiedBy>LEEKONYOUNG</cp:lastModifiedBy>
  <cp:revision>29</cp:revision>
  <dcterms:created xsi:type="dcterms:W3CDTF">2018-04-06T14:42:31Z</dcterms:created>
  <dcterms:modified xsi:type="dcterms:W3CDTF">2018-05-27T09:51:46Z</dcterms:modified>
</cp:coreProperties>
</file>