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2" y="-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9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2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4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7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6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0A95-1D54-4594-8626-392EADD32DF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E5C6-F6DB-4309-9278-4006475EC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6568" y="1406842"/>
            <a:ext cx="5257800" cy="3048000"/>
            <a:chOff x="0" y="0"/>
            <a:chExt cx="5257800" cy="3048000"/>
          </a:xfrm>
        </p:grpSpPr>
        <p:sp>
          <p:nvSpPr>
            <p:cNvPr id="5" name="구름 4"/>
            <p:cNvSpPr/>
            <p:nvPr/>
          </p:nvSpPr>
          <p:spPr>
            <a:xfrm>
              <a:off x="2276475" y="704850"/>
              <a:ext cx="695325" cy="64198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0"/>
              <a:ext cx="2057400" cy="3048000"/>
              <a:chOff x="-114300" y="0"/>
              <a:chExt cx="2057400" cy="3048000"/>
            </a:xfrm>
          </p:grpSpPr>
          <p:sp>
            <p:nvSpPr>
              <p:cNvPr id="13" name="텍스트 상자 2"/>
              <p:cNvSpPr txBox="1">
                <a:spLocks noChangeArrowheads="1"/>
              </p:cNvSpPr>
              <p:nvPr/>
            </p:nvSpPr>
            <p:spPr bwMode="auto">
              <a:xfrm>
                <a:off x="-114300" y="0"/>
                <a:ext cx="2057400" cy="3048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로컬 컴퓨터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28599" y="2028824"/>
                <a:ext cx="1450189" cy="569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 dirty="0" smtClean="0">
                    <a:effectLst/>
                    <a:ea typeface="맑은 고딕"/>
                    <a:cs typeface="Times New Roman"/>
                  </a:rPr>
                  <a:t>Destiny </a:t>
                </a:r>
                <a:r>
                  <a:rPr lang="en-US" sz="1000" kern="100" dirty="0">
                    <a:effectLst/>
                    <a:ea typeface="맑은 고딕"/>
                    <a:cs typeface="Times New Roman"/>
                  </a:rPr>
                  <a:t>Imaging</a:t>
                </a:r>
                <a:endParaRPr lang="ko-KR" sz="1000" kern="100" dirty="0">
                  <a:effectLst/>
                  <a:ea typeface="맑은 고딕"/>
                  <a:cs typeface="Times New Roman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914400" y="54292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/>
                    <a:cs typeface="Times New Roman"/>
                  </a:rPr>
                  <a:t>ECM</a:t>
                </a:r>
                <a:endParaRPr lang="ko-KR" sz="1000" kern="100">
                  <a:effectLst/>
                  <a:ea typeface="맑은 고딕"/>
                  <a:cs typeface="Times New Roman"/>
                </a:endParaRPr>
              </a:p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/>
                    <a:cs typeface="Times New Roman"/>
                  </a:rPr>
                  <a:t>Agent</a:t>
                </a:r>
                <a:endParaRPr lang="ko-KR" sz="1000" kern="100">
                  <a:effectLst/>
                  <a:ea typeface="맑은 고딕"/>
                  <a:cs typeface="Times New Roman"/>
                </a:endParaRP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914400" y="1466850"/>
                <a:ext cx="342900" cy="451485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/>
          </p:nvGrpSpPr>
          <p:grpSpPr>
            <a:xfrm>
              <a:off x="3200400" y="0"/>
              <a:ext cx="2057400" cy="3048000"/>
              <a:chOff x="114300" y="0"/>
              <a:chExt cx="2057400" cy="3048000"/>
            </a:xfrm>
          </p:grpSpPr>
          <p:sp>
            <p:nvSpPr>
              <p:cNvPr id="9" name="텍스트 상자 2"/>
              <p:cNvSpPr txBox="1">
                <a:spLocks noChangeArrowheads="1"/>
              </p:cNvSpPr>
              <p:nvPr/>
            </p:nvSpPr>
            <p:spPr bwMode="auto">
              <a:xfrm>
                <a:off x="114300" y="0"/>
                <a:ext cx="2057400" cy="3048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kern="100">
                    <a:effectLst/>
                    <a:latin typeface="맑은 고딕"/>
                    <a:ea typeface="맑은 고딕"/>
                    <a:cs typeface="Times New Roman"/>
                  </a:rPr>
                  <a:t>서버 컴퓨터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28600" y="5524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/>
                    <a:cs typeface="Times New Roman"/>
                  </a:rPr>
                  <a:t>ECM</a:t>
                </a:r>
                <a:endParaRPr lang="ko-KR" sz="1000" kern="100">
                  <a:effectLst/>
                  <a:ea typeface="맑은 고딕"/>
                  <a:cs typeface="Times New Roman"/>
                </a:endParaRPr>
              </a:p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/>
                    <a:cs typeface="Times New Roman"/>
                  </a:rPr>
                  <a:t>Server</a:t>
                </a:r>
                <a:endParaRPr lang="ko-KR" sz="1000" kern="100">
                  <a:effectLst/>
                  <a:ea typeface="맑은 고딕"/>
                  <a:cs typeface="Times New Roman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85800" y="2028825"/>
                <a:ext cx="10287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/>
                    <a:cs typeface="Times New Roman"/>
                  </a:rPr>
                  <a:t>DB </a:t>
                </a:r>
                <a:r>
                  <a:rPr lang="ko-KR" sz="1000" kern="100">
                    <a:effectLst/>
                    <a:ea typeface="맑은 고딕"/>
                    <a:cs typeface="Times New Roman"/>
                  </a:rPr>
                  <a:t>서버</a:t>
                </a: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914400" y="1466850"/>
                <a:ext cx="342900" cy="451485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화살표 연결선 7"/>
            <p:cNvCxnSpPr/>
            <p:nvPr/>
          </p:nvCxnSpPr>
          <p:spPr>
            <a:xfrm flipH="1">
              <a:off x="1943100" y="1009650"/>
              <a:ext cx="1371599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ë³µí©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1207021" cy="12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>
            <a:stCxn id="1026" idx="3"/>
          </p:cNvCxnSpPr>
          <p:nvPr/>
        </p:nvCxnSpPr>
        <p:spPr>
          <a:xfrm flipV="1">
            <a:off x="1962597" y="3744478"/>
            <a:ext cx="66397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48053" y="2943672"/>
            <a:ext cx="877163" cy="251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kern="100" dirty="0" smtClean="0">
                <a:cs typeface="Times New Roman"/>
              </a:rPr>
              <a:t>이미지스캐너</a:t>
            </a:r>
            <a:endParaRPr lang="ko-KR" altLang="ko-KR" sz="900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81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LEEKONYOUNG</dc:creator>
  <cp:lastModifiedBy>LEEKONYOUNG</cp:lastModifiedBy>
  <cp:revision>1</cp:revision>
  <dcterms:created xsi:type="dcterms:W3CDTF">2018-09-11T00:29:09Z</dcterms:created>
  <dcterms:modified xsi:type="dcterms:W3CDTF">2018-09-11T00:36:25Z</dcterms:modified>
</cp:coreProperties>
</file>