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5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7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2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1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A96305-B767-49ED-AE5A-FB5FFAB58F8C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5164CA-DC52-4754-AE15-DF18858E6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F9AC-5CF5-568E-129D-BD119A89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60" y="-1014782"/>
            <a:ext cx="11500884" cy="2387600"/>
          </a:xfrm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chemeClr val="tx1"/>
                </a:solidFill>
                <a:effectLst/>
                <a:latin typeface="Söhne"/>
              </a:rPr>
              <a:t>Data Scrub: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Streamlining Data Quality with Java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F33AF-549F-9134-1429-A580B241A571}"/>
              </a:ext>
            </a:extLst>
          </p:cNvPr>
          <p:cNvSpPr/>
          <p:nvPr/>
        </p:nvSpPr>
        <p:spPr>
          <a:xfrm>
            <a:off x="639214" y="2129997"/>
            <a:ext cx="5006673" cy="15169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Kartavya Valand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no:254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S-8          Branch: CSE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F58C3-3A46-ED61-B786-8467962CA14D}"/>
              </a:ext>
            </a:extLst>
          </p:cNvPr>
          <p:cNvSpPr/>
          <p:nvPr/>
        </p:nvSpPr>
        <p:spPr>
          <a:xfrm>
            <a:off x="6784290" y="2144037"/>
            <a:ext cx="5006673" cy="15169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: Kunj Patel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no:259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S-8        Branch: 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0D0DE-88B5-6CE6-0AD8-F140FF1DE9F7}"/>
              </a:ext>
            </a:extLst>
          </p:cNvPr>
          <p:cNvSpPr/>
          <p:nvPr/>
        </p:nvSpPr>
        <p:spPr>
          <a:xfrm>
            <a:off x="3646097" y="4373468"/>
            <a:ext cx="5178925" cy="15169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Dishant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229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S-8        Branch: CSE</a:t>
            </a:r>
          </a:p>
        </p:txBody>
      </p:sp>
    </p:spTree>
    <p:extLst>
      <p:ext uri="{BB962C8B-B14F-4D97-AF65-F5344CB8AC3E}">
        <p14:creationId xmlns:p14="http://schemas.microsoft.com/office/powerpoint/2010/main" val="26686151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01CD-5EEF-7389-A3B0-5A2856DB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0428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INTRODUCTION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AE69-21B4-5B3F-2BBB-75838B4C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7933"/>
            <a:ext cx="10058400" cy="46401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i="0" u="sng" dirty="0">
                <a:solidFill>
                  <a:schemeClr val="tx1"/>
                </a:solidFill>
                <a:effectLst/>
                <a:latin typeface="Söhne"/>
              </a:rPr>
              <a:t>Importance of Data Cleaning:</a:t>
            </a:r>
            <a:endParaRPr lang="en-US" sz="2800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Data cleaning is a crucial step in the data analysis process.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Ensures data accuracy, consistency, and reliability.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Improves the quality of insights and decision-making derived from data.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i="0" u="sng" dirty="0">
                <a:solidFill>
                  <a:schemeClr val="tx1"/>
                </a:solidFill>
                <a:effectLst/>
                <a:latin typeface="Söhne"/>
              </a:rPr>
              <a:t>Objective of the Project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Develop a Java-based solution for data cleaning.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Address common data quality issues such as missing values, outliers, and duplicates.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0758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819F-96C7-3DF5-793B-ABD986B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Cleaning Operations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24CE-92C9-B36E-B0FD-95667378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Söhne"/>
              </a:rPr>
              <a:t>Main Operations:</a:t>
            </a:r>
            <a:endParaRPr lang="en-US" sz="2400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Handling missing values: Replace missing values with appropriate estimates (e.g., mean).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Removing outliers: Identify and eliminate data points that deviate significantly from the norm.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Removing duplicates: Detect and eliminate duplicate entries to ensure data uniqueness</a:t>
            </a:r>
            <a:r>
              <a:rPr lang="en-US" sz="24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Söhne"/>
              </a:rPr>
              <a:t>Importance:</a:t>
            </a:r>
            <a:endParaRPr lang="en-US" sz="2400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Each operation plays a vital role in preparing data for analysis.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Enhances the reliability and accuracy of analytical results.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Facilitates better decision-making based on high-quality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437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3234-56DD-6ACC-8BC0-3B9E6967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Real-Life Application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971-08BB-F1B3-8A7A-EFD93CB3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6341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1"/>
                </a:solidFill>
                <a:effectLst/>
                <a:latin typeface="Söhne"/>
              </a:rPr>
              <a:t>Data-driven Decision Making:</a:t>
            </a:r>
            <a:endParaRPr lang="en-US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Business: Enhances sales forecasting, customer segmentation, and inventory management.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Healthcare: Supports medical research, patient diagnosis, and treatment planning.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Finance: Facilitates risk assessment, investment analysis, and fraud detection.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1"/>
                </a:solidFill>
                <a:effectLst/>
                <a:latin typeface="Söhne"/>
              </a:rPr>
              <a:t>Machine Learning and AI:</a:t>
            </a:r>
            <a:endParaRPr lang="en-US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Foundation for training ML models and AI algorithms.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Improves model accuracy and performance.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Enables development of intelligent systems for recommendation engines, autonomous vehicles, and more.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8087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AB3C-9CBD-4A39-8C82-A4D5008C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Conclusions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DE23-771C-E938-F65E-5305BF9B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845733"/>
            <a:ext cx="11004698" cy="438494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Söhne"/>
              </a:rPr>
              <a:t>Key Takeaways:</a:t>
            </a:r>
            <a:endParaRPr lang="en-US" sz="2400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Data cleaning is vital for reliable data analysis.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Our project offers practical solutions for common data quality issues.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Clean data enhances decision-making and data-driven applications.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Söhne"/>
              </a:rPr>
              <a:t>Next Steps:</a:t>
            </a:r>
            <a:endParaRPr lang="en-US" sz="2400" b="0" i="0" u="sng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Explore enhancements based on user feedback.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Emphasize the importance of data quality in all data-related endeavors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39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ACD-31CA-E88A-6526-E5CB41A9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5E8D-215A-8BA6-B1C7-BB0340D4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sz="8000" dirty="0">
                <a:solidFill>
                  <a:schemeClr val="tx1"/>
                </a:solidFill>
              </a:rPr>
              <a:t>THANK YOU</a:t>
            </a:r>
            <a:endParaRPr lang="en-IN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566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335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Times New Roman</vt:lpstr>
      <vt:lpstr>Retrospect</vt:lpstr>
      <vt:lpstr>Data Scrub: Streamlining Data Quality with Java</vt:lpstr>
      <vt:lpstr>INTRODUCTION</vt:lpstr>
      <vt:lpstr>Data Cleaning Operations</vt:lpstr>
      <vt:lpstr>Real-Life Application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kartavya valand</dc:creator>
  <cp:lastModifiedBy>kartavya valand</cp:lastModifiedBy>
  <cp:revision>6</cp:revision>
  <dcterms:created xsi:type="dcterms:W3CDTF">2024-04-12T13:35:18Z</dcterms:created>
  <dcterms:modified xsi:type="dcterms:W3CDTF">2024-04-13T07:52:21Z</dcterms:modified>
</cp:coreProperties>
</file>