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0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3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65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6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76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9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48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7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2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7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5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1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845208-04B4-4089-AA2F-367DC2720764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229F7E-7144-4EC7-8838-264893E98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2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D65E-A132-5EE2-8053-3BBEFB779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5312" y="-1259331"/>
            <a:ext cx="12482623" cy="3917471"/>
          </a:xfrm>
        </p:spPr>
        <p:txBody>
          <a:bodyPr>
            <a:normAutofit/>
          </a:bodyPr>
          <a:lstStyle/>
          <a:p>
            <a:r>
              <a:rPr lang="en-US" b="1" dirty="0"/>
              <a:t>SUPPY CHAIN MANAGEMENT USING FLYOD WARSHALL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CB98-E427-4CA6-7830-FD80C36BA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Valand Kartavya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CF0C2B-8096-6CFE-0868-F3FB737E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82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7957-E289-6063-D403-A826C113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22CB-C3FB-06DD-759F-616CD0D7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Söhne"/>
              </a:rPr>
              <a:t>Supply Chain Management (SCM) Overview: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Coordinate sourcing to delivery.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Optimize goods flow.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sng" dirty="0">
                <a:effectLst/>
                <a:latin typeface="Söhne"/>
              </a:rPr>
              <a:t>Transportation Networks Importance: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Vital for SCM success.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Connect suppliers, manufacturers, </a:t>
            </a:r>
            <a:r>
              <a:rPr lang="en-US" sz="2800" b="0" i="0" dirty="0" err="1">
                <a:effectLst/>
                <a:latin typeface="Söhne"/>
              </a:rPr>
              <a:t>etc</a:t>
            </a:r>
            <a:endParaRPr lang="en-US" sz="2800" b="0" i="0" dirty="0"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839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96E2-A827-B9F2-BBEC-28BDCC8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Floyd-</a:t>
            </a:r>
            <a:r>
              <a:rPr lang="en-IN" b="1" i="0" dirty="0" err="1">
                <a:effectLst/>
                <a:latin typeface="Söhne"/>
              </a:rPr>
              <a:t>Warshall</a:t>
            </a:r>
            <a:r>
              <a:rPr lang="en-IN" b="1" i="0" dirty="0">
                <a:effectLst/>
                <a:latin typeface="Söhne"/>
              </a:rPr>
              <a:t>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470E-37DC-B81C-38E0-3FB32FB4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u="sng" dirty="0">
                <a:effectLst/>
                <a:latin typeface="Söhne"/>
              </a:rPr>
              <a:t>Algorithm Overview: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Computes shortest paths.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Applicable to transportation networks.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u="sng" dirty="0">
                <a:effectLst/>
                <a:latin typeface="Söhne"/>
              </a:rPr>
              <a:t>Advantages: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Efficient.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Handles negative edge weights.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5005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6493-EBDD-D925-18CB-02F9E3FE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Application in Supply Chain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61A9-A853-45C8-4DC3-607AAC53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028182"/>
            <a:ext cx="11685182" cy="58298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i="0" u="sng" dirty="0">
                <a:effectLst/>
                <a:latin typeface="Söhne"/>
              </a:rPr>
              <a:t>Optimization in SCM: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Crucial for streamlining operations.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Enhances overall efficiency.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i="0" u="sng" dirty="0">
                <a:effectLst/>
                <a:latin typeface="Söhne"/>
              </a:rPr>
              <a:t>Challenges Addressed:</a:t>
            </a:r>
            <a:endParaRPr lang="en-IN" sz="2800" b="0" i="0" u="sng" dirty="0"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Complex logistics networks.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Demand variability.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Söhne"/>
              </a:rPr>
              <a:t>Cost pressures.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i="0" u="sng" dirty="0">
                <a:effectLst/>
                <a:latin typeface="Söhne"/>
              </a:rPr>
              <a:t>Role of Floyd-</a:t>
            </a:r>
            <a:r>
              <a:rPr lang="en-IN" sz="2800" b="1" i="0" u="sng" dirty="0" err="1">
                <a:effectLst/>
                <a:latin typeface="Söhne"/>
              </a:rPr>
              <a:t>Warshall</a:t>
            </a:r>
            <a:r>
              <a:rPr lang="en-IN" sz="2800" b="1" i="0" u="sng" dirty="0"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Optimizes transportation routes.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latin typeface="Söhne"/>
              </a:rPr>
              <a:t>Minimizes delivery times and costs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262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BA75-815A-7ABB-A6B4-F56276F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0" dirty="0">
                <a:effectLst/>
                <a:latin typeface="Söhne"/>
              </a:rPr>
              <a:t>Conclusion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3250-4A6E-250E-D18E-994920B7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u="sng" dirty="0">
                <a:effectLst/>
                <a:latin typeface="Söhne"/>
              </a:rPr>
              <a:t>Benefits of Using Floyd-</a:t>
            </a:r>
            <a:r>
              <a:rPr lang="en-US" sz="3200" b="1" i="0" u="sng" dirty="0" err="1">
                <a:effectLst/>
                <a:latin typeface="Söhne"/>
              </a:rPr>
              <a:t>Warshall</a:t>
            </a:r>
            <a:r>
              <a:rPr lang="en-US" sz="3200" b="1" i="0" u="sng" dirty="0">
                <a:effectLst/>
                <a:latin typeface="Söhne"/>
              </a:rPr>
              <a:t>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Enhances logistics efficiency.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Reduces transportation costs.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0" u="sng" dirty="0">
                <a:effectLst/>
                <a:latin typeface="Söhne"/>
              </a:rPr>
              <a:t>Next Steps: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Implementation in supply chain management systems.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öhne"/>
              </a:rPr>
              <a:t>Further research on optimization techniques.</a:t>
            </a:r>
          </a:p>
          <a:p>
            <a:pPr>
              <a:lnSpc>
                <a:spcPct val="10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198298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43F-3D1D-D6B8-01C0-12972F8C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9DF7-8054-B467-17FF-6CA98DE7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175006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</TotalTime>
  <Words>145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Söhne</vt:lpstr>
      <vt:lpstr>Wingdings 2</vt:lpstr>
      <vt:lpstr>Slate</vt:lpstr>
      <vt:lpstr>SUPPY CHAIN MANAGEMENT USING FLYOD WARSHALL</vt:lpstr>
      <vt:lpstr>Introduction </vt:lpstr>
      <vt:lpstr>Floyd-Warshall Algorithm</vt:lpstr>
      <vt:lpstr>Application in Supply Chain Management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kartavya valand</dc:creator>
  <cp:lastModifiedBy>kartavya valand</cp:lastModifiedBy>
  <cp:revision>7</cp:revision>
  <dcterms:created xsi:type="dcterms:W3CDTF">2024-04-11T06:31:55Z</dcterms:created>
  <dcterms:modified xsi:type="dcterms:W3CDTF">2024-04-13T07:58:49Z</dcterms:modified>
</cp:coreProperties>
</file>