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93" r:id="rId4"/>
    <p:sldId id="292" r:id="rId5"/>
    <p:sldId id="273" r:id="rId6"/>
    <p:sldId id="272" r:id="rId7"/>
    <p:sldId id="294" r:id="rId8"/>
    <p:sldId id="274" r:id="rId9"/>
    <p:sldId id="285" r:id="rId10"/>
    <p:sldId id="282" r:id="rId11"/>
    <p:sldId id="277" r:id="rId12"/>
    <p:sldId id="278" r:id="rId13"/>
    <p:sldId id="27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2288" autoAdjust="0"/>
  </p:normalViewPr>
  <p:slideViewPr>
    <p:cSldViewPr>
      <p:cViewPr varScale="1">
        <p:scale>
          <a:sx n="91" d="100"/>
          <a:sy n="91" d="100"/>
        </p:scale>
        <p:origin x="135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" TargetMode="External"/><Relationship Id="rId2" Type="http://schemas.openxmlformats.org/officeDocument/2006/relationships/hyperlink" Target="https://music.youtube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usic.apple.com/us/browse" TargetMode="External"/><Relationship Id="rId4" Type="http://schemas.openxmlformats.org/officeDocument/2006/relationships/hyperlink" Target="https://www.jiosaavn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250757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MUSIC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5220072" y="3575273"/>
            <a:ext cx="3600399" cy="2954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Kartavya  (484)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Karan Kumar Garg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(478)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Jasmeet Singh  (449)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Sood  (466)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272" y="4077072"/>
            <a:ext cx="2603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SUBMITTED TO:</a:t>
            </a:r>
          </a:p>
          <a:p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Baljit Kaur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F8E2F-9407-BE30-1FBB-9B7A8D9D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856984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82356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Bonus Features-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72084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Our project provides a feature to store the user’s selected music albums as playlist so that they can enjoy their music anytime, anywhere.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also keep records of their ‘recently played’ songs so that they can access their past played music and listen them again.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 provide a feature for ‘liked music’ which enables them to see all their selected liked music.</a:t>
            </a:r>
          </a:p>
        </p:txBody>
      </p:sp>
    </p:spTree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Conclusion-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628800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project was a music player, which involved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designing and developing software to play audio files on web.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 features of  Music Player include -: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 user-friendly interface,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Support for different file formats,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Smooth transitions,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The ability to create and manage playlists,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Playback settings.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196752"/>
            <a:ext cx="88569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References of this project have been taken from the below mentioned sites-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https://music.youtube.com/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3"/>
              </a:rPr>
              <a:t>https://open.spotify.com/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4"/>
              </a:rPr>
              <a:t>https://www.jiosaavn.com/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5"/>
              </a:rPr>
              <a:t>https://music.apple.com/us/browse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Table of Contents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69127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4794-355D-EAAD-BFE0-ED5E69B7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D390-3E8A-19BE-14D3-B64F0599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85184"/>
          </a:xfrm>
        </p:spPr>
        <p:txBody>
          <a:bodyPr/>
          <a:lstStyle/>
          <a:p>
            <a:r>
              <a:rPr lang="en-US" dirty="0"/>
              <a:t>A music player is a digital device or software application designed to play audio files. </a:t>
            </a:r>
          </a:p>
          <a:p>
            <a:pPr algn="just"/>
            <a:r>
              <a:rPr lang="en-US" sz="2400" dirty="0"/>
              <a:t>Best way to relieve pressure in stressful modern society life. </a:t>
            </a:r>
          </a:p>
          <a:p>
            <a:pPr algn="just"/>
            <a:r>
              <a:rPr lang="en-US" sz="2400" dirty="0"/>
              <a:t>The purpose of this project is to develop a player which can play the mainstream file format.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</a:rPr>
              <a:t>It stimulates emotions, fostering relaxation or energizing the listener.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</a:rPr>
              <a:t>Cognitive benefits include improved memory, focus, and creativity. Socially, it connects people, facilitating communication and community bonding. </a:t>
            </a:r>
          </a:p>
          <a:p>
            <a:pPr algn="just"/>
            <a:r>
              <a:rPr lang="en-US" sz="2400" b="0" i="0" dirty="0">
                <a:solidFill>
                  <a:srgbClr val="0D0D0D"/>
                </a:solidFill>
                <a:effectLst/>
              </a:rPr>
              <a:t>Physiologically, music can reduce stress, lower blood pressure, and enhance overall well-being.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70514"/>
      </p:ext>
    </p:extLst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D2CF-00AD-5DD8-438B-B022C054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0B2C-0CA7-3678-E6DB-0269DDF6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4" y="1268760"/>
            <a:ext cx="8363272" cy="4608512"/>
          </a:xfrm>
        </p:spPr>
        <p:txBody>
          <a:bodyPr/>
          <a:lstStyle/>
          <a:p>
            <a:pPr marL="0" indent="0" algn="just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/>
              <a:t>Meanwhile, this software can play, pause and select songs with the help of buttons according to your requirement as well as set up songs. </a:t>
            </a:r>
          </a:p>
          <a:p>
            <a:r>
              <a:rPr lang="en-US" sz="2000" dirty="0"/>
              <a:t>It serves as a convenient tool for accessing and enjoying a wide range of music content. </a:t>
            </a:r>
          </a:p>
          <a:p>
            <a:r>
              <a:rPr lang="en-US" sz="2000" dirty="0"/>
              <a:t>Whether it's stored locally on a device or streamed from online platforms, a music player provides users with the ability to create playlists, shuffle tracks, and adjust playback settings according to their preferences. </a:t>
            </a:r>
          </a:p>
          <a:p>
            <a:r>
              <a:rPr lang="en-US" sz="2000" dirty="0"/>
              <a:t>With intuitive user interfaces and features like album artwork display and customizable equalizer settings, music players offer an immersive listening experience. </a:t>
            </a:r>
          </a:p>
          <a:p>
            <a:r>
              <a:rPr lang="en-US" sz="2000" dirty="0"/>
              <a:t>From personal enjoyment to background ambiance, music players cater to diverse needs and enhance the way we engage with music.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427474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Problem Statement-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Even though we have music player in our androids yet we require online streaming of songs? Why?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Downloading each song can be pretty space consuming.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Creating albums according to our song requirements is time consuming.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Song range is limited.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Downloading songs can lead to virus threats.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Playlists created by user1 can’t be shared directly to some other user.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cant find artists of our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favourite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genre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Playlist is not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Song management is not smooth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Technical Details-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093725"/>
            <a:ext cx="88569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User Interface: 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Music players have graphical user interfaces (GUI) that allow users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to interact with the player.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The user interface can include features such as playlists and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visualizations.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Audio Outputs: 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Music players use audio outputs such as speakers, headphones, and digital audio outputs to play back audio.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C1C1-5F91-9AF7-F924-9252E88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876B-52BC-370C-66D2-A31628AB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28964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Storage Devices: </a:t>
            </a:r>
          </a:p>
          <a:p>
            <a:pPr marL="0" indent="0" algn="just">
              <a:buNone/>
            </a:pPr>
            <a:r>
              <a:rPr lang="en-US" sz="2000" b="1" dirty="0"/>
              <a:t>   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Music players can store music files on various types of storage devices such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hard drives, solid-state drives, and memory cards.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Wireless Technologies: </a:t>
            </a:r>
          </a:p>
          <a:p>
            <a:pPr marL="0" indent="0" algn="just">
              <a:buNone/>
            </a:pPr>
            <a:r>
              <a:rPr lang="en-US" sz="2000" b="1" dirty="0"/>
              <a:t>    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Music players can connect to other devices wirelessly using technologies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such as Bluetooth and Wi-Fi.</a:t>
            </a:r>
          </a:p>
        </p:txBody>
      </p:sp>
    </p:spTree>
    <p:extLst>
      <p:ext uri="{BB962C8B-B14F-4D97-AF65-F5344CB8AC3E}">
        <p14:creationId xmlns:p14="http://schemas.microsoft.com/office/powerpoint/2010/main" val="3980785349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Key Features-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520" y="1268760"/>
            <a:ext cx="88076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Play, pause, and stop buttons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Progress bar</a:t>
            </a:r>
          </a:p>
          <a:p>
            <a:pPr marL="457200" indent="-457200" algn="just">
              <a:buAutoNum type="arabicPeriod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Volume control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Playlist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Album artwork display</a:t>
            </a:r>
          </a:p>
          <a:p>
            <a:pPr marL="457200" indent="-457200" algn="just">
              <a:buAutoNum type="arabicPeriod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Crossfade</a:t>
            </a:r>
          </a:p>
          <a:p>
            <a:pPr marL="457200" indent="-457200" algn="just">
              <a:buAutoNum type="arabicPeriod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Customizable themes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8EDB6-7045-CF7A-0E1E-BD3394C66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700807"/>
            <a:ext cx="9001000" cy="4822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F7393-3F85-4B8E-B0A2-89782559B30A}"/>
              </a:ext>
            </a:extLst>
          </p:cNvPr>
          <p:cNvSpPr txBox="1"/>
          <p:nvPr/>
        </p:nvSpPr>
        <p:spPr>
          <a:xfrm>
            <a:off x="71501" y="908720"/>
            <a:ext cx="500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MULTIPLAYER: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3C4B8-A099-410B-BE67-F841203E35A8}"/>
              </a:ext>
            </a:extLst>
          </p:cNvPr>
          <p:cNvSpPr txBox="1"/>
          <p:nvPr/>
        </p:nvSpPr>
        <p:spPr>
          <a:xfrm>
            <a:off x="179512" y="12386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/>
              <a:t>Project Highlights-</a:t>
            </a:r>
            <a:endParaRPr lang="en-IN" sz="3600" u="sng" dirty="0"/>
          </a:p>
        </p:txBody>
      </p:sp>
    </p:spTree>
    <p:extLst>
      <p:ext uri="{BB962C8B-B14F-4D97-AF65-F5344CB8AC3E}">
        <p14:creationId xmlns:p14="http://schemas.microsoft.com/office/powerpoint/2010/main" val="1667714394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668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Bubble Sort</vt:lpstr>
      <vt:lpstr>PowerPoint Presentation</vt:lpstr>
      <vt:lpstr>PowerPoint Presentation</vt:lpstr>
      <vt:lpstr>Introduction</vt:lpstr>
      <vt:lpstr>OVERVIEW</vt:lpstr>
      <vt:lpstr>PowerPoint Presentation</vt:lpstr>
      <vt:lpstr>PowerPoint Presentation</vt:lpstr>
      <vt:lpstr>Technologies….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Karan Kumar Garg</cp:lastModifiedBy>
  <cp:revision>46</cp:revision>
  <dcterms:created xsi:type="dcterms:W3CDTF">2022-12-12T14:14:34Z</dcterms:created>
  <dcterms:modified xsi:type="dcterms:W3CDTF">2024-03-12T14:12:24Z</dcterms:modified>
</cp:coreProperties>
</file>