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61" r:id="rId4"/>
    <p:sldId id="295" r:id="rId5"/>
    <p:sldId id="281" r:id="rId6"/>
    <p:sldId id="263" r:id="rId7"/>
    <p:sldId id="288" r:id="rId8"/>
    <p:sldId id="278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oppins Light" panose="000004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4DA76C-795A-495A-BEFA-B778C0396278}">
  <a:tblStyle styleId="{F84DA76C-795A-495A-BEFA-B778C0396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1611BF4-621E-4B3C-804F-145F23E6AE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498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c234826e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c234826e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c234826ef4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c234826ef4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DEFINITIONS</a:t>
            </a:r>
            <a:endParaRPr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09DB26-D67E-5784-DD23-A8B3C22BD530}"/>
              </a:ext>
            </a:extLst>
          </p:cNvPr>
          <p:cNvSpPr/>
          <p:nvPr/>
        </p:nvSpPr>
        <p:spPr>
          <a:xfrm>
            <a:off x="856851" y="531231"/>
            <a:ext cx="1745177" cy="177715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D51A0-BBC1-742F-DD7A-0A2BFC2D9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70" y="607918"/>
            <a:ext cx="1661537" cy="1623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SOFTWARE DEVELOPMENT WEBSITE WITH COST ESTIMATION</a:t>
            </a:r>
            <a:endParaRPr sz="2400"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137160" y="134159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 Modules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37160" y="749734"/>
            <a:ext cx="2978331" cy="3713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6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Homepage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6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Approximate Cost estimation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Tx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type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Tx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size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Tx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time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Tx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Users 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Tx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logins per sessions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Tx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 size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Tx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 Name Specification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Tx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features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Tx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Optional/special Features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137160" y="134159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 Modules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37160" y="749734"/>
            <a:ext cx="5652936" cy="3644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Events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Client-Side contact using mail 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Good features about Software Development Company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Contact us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Careers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sz="2000"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8902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9"/>
          <p:cNvSpPr txBox="1">
            <a:spLocks noGrp="1"/>
          </p:cNvSpPr>
          <p:nvPr>
            <p:ph type="ctrTitle"/>
          </p:nvPr>
        </p:nvSpPr>
        <p:spPr>
          <a:xfrm>
            <a:off x="2026651" y="2563851"/>
            <a:ext cx="5090698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Question P</a:t>
            </a:r>
            <a:r>
              <a:rPr lang="en-US" sz="4800" dirty="0"/>
              <a:t>a</a:t>
            </a:r>
            <a:r>
              <a:rPr lang="en" sz="4800" dirty="0"/>
              <a:t>per Generator</a:t>
            </a:r>
            <a:endParaRPr sz="4800" dirty="0"/>
          </a:p>
        </p:txBody>
      </p:sp>
      <p:sp>
        <p:nvSpPr>
          <p:cNvPr id="477" name="Google Shape;477;p39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254725" y="823789"/>
            <a:ext cx="5528955" cy="357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Page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Homepage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Class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, Semester, Subjects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Paper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questions as per marking.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questions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 info &amp; logout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Paper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 paper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Test/Paper/Examination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generation(Total papers as per department)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 us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5715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254726" y="14069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 Modules</a:t>
            </a:r>
            <a:endParaRPr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58" name="Google Shape;658;p4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59" name="Google Shape;659;p46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457200" y="2064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0" name="Google Shape;660;p46"/>
          <p:cNvSpPr txBox="1"/>
          <p:nvPr/>
        </p:nvSpPr>
        <p:spPr>
          <a:xfrm>
            <a:off x="555525" y="3683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Kartavya Antani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latin typeface="Poppins"/>
                <a:ea typeface="Poppins"/>
                <a:cs typeface="Poppins"/>
                <a:sym typeface="Poppins"/>
              </a:rPr>
            </a:b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(206250307001)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61" name="Google Shape;661;p46"/>
          <p:cNvPicPr preferRelativeResize="0"/>
          <p:nvPr/>
        </p:nvPicPr>
        <p:blipFill>
          <a:blip r:embed="rId4"/>
          <a:srcRect l="16623" r="16623"/>
          <a:stretch/>
        </p:blipFill>
        <p:spPr>
          <a:xfrm>
            <a:off x="3537879" y="1553627"/>
            <a:ext cx="2068242" cy="199374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2" name="Google Shape;662;p46"/>
          <p:cNvSpPr txBox="1"/>
          <p:nvPr/>
        </p:nvSpPr>
        <p:spPr>
          <a:xfrm>
            <a:off x="3827400" y="3684422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Jaimeen Vasa</a:t>
            </a:r>
            <a:br>
              <a:rPr lang="en" dirty="0">
                <a:latin typeface="Poppins"/>
                <a:ea typeface="Poppins"/>
                <a:cs typeface="Poppins"/>
                <a:sym typeface="Poppins"/>
              </a:rPr>
            </a:br>
            <a:endParaRPr sz="8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(206250307027)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65" name="Google Shape;665;p46"/>
          <p:cNvPicPr preferRelativeResize="0"/>
          <p:nvPr/>
        </p:nvPicPr>
        <p:blipFill rotWithShape="1">
          <a:blip r:embed="rId5">
            <a:alphaModFix/>
          </a:blip>
          <a:srcRect t="3926" b="29406"/>
          <a:stretch/>
        </p:blipFill>
        <p:spPr>
          <a:xfrm>
            <a:off x="7066675" y="2064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6" name="Google Shape;666;p46"/>
          <p:cNvSpPr txBox="1"/>
          <p:nvPr/>
        </p:nvSpPr>
        <p:spPr>
          <a:xfrm>
            <a:off x="7066675" y="3683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Karan Gondaliya</a:t>
            </a:r>
            <a:br>
              <a:rPr lang="en" dirty="0">
                <a:latin typeface="Poppins"/>
                <a:ea typeface="Poppins"/>
                <a:cs typeface="Poppins"/>
                <a:sym typeface="Poppins"/>
              </a:rPr>
            </a:br>
            <a:endParaRPr sz="8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(206250307030)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42" name="Google Shape;442;p36"/>
          <p:cNvSpPr txBox="1">
            <a:spLocks noGrp="1"/>
          </p:cNvSpPr>
          <p:nvPr>
            <p:ph type="ctrTitle" idx="4294967295"/>
          </p:nvPr>
        </p:nvSpPr>
        <p:spPr>
          <a:xfrm>
            <a:off x="2390155" y="1991850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grpSp>
        <p:nvGrpSpPr>
          <p:cNvPr id="444" name="Google Shape;444;p36"/>
          <p:cNvGrpSpPr/>
          <p:nvPr/>
        </p:nvGrpSpPr>
        <p:grpSpPr>
          <a:xfrm>
            <a:off x="2044184" y="2408997"/>
            <a:ext cx="345971" cy="325505"/>
            <a:chOff x="5972700" y="2330200"/>
            <a:chExt cx="411625" cy="387275"/>
          </a:xfrm>
        </p:grpSpPr>
        <p:sp>
          <p:nvSpPr>
            <p:cNvPr id="445" name="Google Shape;445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145</Words>
  <Application>Microsoft Office PowerPoint</Application>
  <PresentationFormat>On-screen Show (16:9)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Courier New</vt:lpstr>
      <vt:lpstr>Poppins Light</vt:lpstr>
      <vt:lpstr>Wingdings</vt:lpstr>
      <vt:lpstr>Poppins</vt:lpstr>
      <vt:lpstr>Arial</vt:lpstr>
      <vt:lpstr>Calibri</vt:lpstr>
      <vt:lpstr>Cymbeline template</vt:lpstr>
      <vt:lpstr>PROJECT DEFINITIONS</vt:lpstr>
      <vt:lpstr>SOFTWARE DEVELOPMENT WEBSITE WITH COST ESTIMATION</vt:lpstr>
      <vt:lpstr>Website Modules</vt:lpstr>
      <vt:lpstr>Website Modules</vt:lpstr>
      <vt:lpstr>Question Paper Generator</vt:lpstr>
      <vt:lpstr>Website Modules</vt:lpstr>
      <vt:lpstr>Team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DEFINITIONS</dc:title>
  <cp:lastModifiedBy>Kartavya Antani</cp:lastModifiedBy>
  <cp:revision>6</cp:revision>
  <dcterms:modified xsi:type="dcterms:W3CDTF">2022-07-19T07:15:27Z</dcterms:modified>
</cp:coreProperties>
</file>