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90589-6D1C-407B-9B14-FC0734BE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875" y="2294718"/>
            <a:ext cx="5518066" cy="2268559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Авито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7473E3-279D-4D1D-BC16-7BA3DA4C3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475" y="3428997"/>
            <a:ext cx="4161526" cy="851295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делали: Лыскова Анастасия,             Агафонов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100691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C93AFD7-B088-45E0-8AC8-2B9BEA51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15" y="1133474"/>
            <a:ext cx="2853479" cy="771525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C12F77-2F53-4229-9E54-C37D36D63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1615" y="2376485"/>
            <a:ext cx="4508635" cy="2247901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Нашей целью было создать свой аналог Авито, с целью улучшить наши навыки программирования.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Попробовать повторить часть функций сайта и добавить свои, при помощи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Python,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 также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помощи библиотеки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SQAlchemy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7A7CAC-F669-4E4B-B9F6-B8A30E2575A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35" t="-32609" r="-9102" b="-47697"/>
          <a:stretch/>
        </p:blipFill>
        <p:spPr bwMode="auto">
          <a:xfrm>
            <a:off x="5810250" y="142874"/>
            <a:ext cx="559435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6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077FA-0055-46C9-8598-BE9900B9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684" y="808056"/>
            <a:ext cx="7958331" cy="768784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 страница объявлений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2FECCA-0590-460D-BC09-134C77EC2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4" t="-715" r="134" b="4091"/>
          <a:stretch/>
        </p:blipFill>
        <p:spPr>
          <a:xfrm>
            <a:off x="2990496" y="1497806"/>
            <a:ext cx="7106355" cy="38623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41589-C769-4E98-8886-E45FACA629A1}"/>
              </a:ext>
            </a:extLst>
          </p:cNvPr>
          <p:cNvSpPr txBox="1"/>
          <p:nvPr/>
        </p:nvSpPr>
        <p:spPr>
          <a:xfrm>
            <a:off x="3352798" y="5534025"/>
            <a:ext cx="638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Тут располагаются все выложенные объявления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8262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46A56-8DED-454F-ABF7-13E28A91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108" y="542836"/>
            <a:ext cx="7956560" cy="713818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Страница пользователя и объявления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7EDEC1-1728-4A44-91A6-3DC3DDE5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2108" y="1680396"/>
            <a:ext cx="3896467" cy="713818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Профиль пользователя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4BA1D25-B691-4CA9-A547-B71A14328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620" b="5168"/>
          <a:stretch/>
        </p:blipFill>
        <p:spPr>
          <a:xfrm>
            <a:off x="6780934" y="2604368"/>
            <a:ext cx="4140177" cy="2996978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D69C869-DD63-4B2B-B1E6-F319CDC45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0934" y="1680396"/>
            <a:ext cx="3899798" cy="713818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Страница объявления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E769256-291C-462C-8AF1-CDF1EE3DF3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8752" r="102" b="5239"/>
          <a:stretch/>
        </p:blipFill>
        <p:spPr>
          <a:xfrm>
            <a:off x="2238398" y="2604368"/>
            <a:ext cx="4140177" cy="2996978"/>
          </a:xfrm>
        </p:spPr>
      </p:pic>
    </p:spTree>
    <p:extLst>
      <p:ext uri="{BB962C8B-B14F-4D97-AF65-F5344CB8AC3E}">
        <p14:creationId xmlns:p14="http://schemas.microsoft.com/office/powerpoint/2010/main" val="355430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0D1299-830D-495A-906D-E5FEEAE7F2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0235" t="9140" r="29767" b="4811"/>
          <a:stretch/>
        </p:blipFill>
        <p:spPr>
          <a:xfrm>
            <a:off x="6096000" y="720477"/>
            <a:ext cx="4753561" cy="5276851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30B061-B215-452A-8B7C-0BEBDC9A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921" y="736104"/>
            <a:ext cx="3970986" cy="1089273"/>
          </a:xfrm>
        </p:spPr>
        <p:txBody>
          <a:bodyPr/>
          <a:lstStyle/>
          <a:p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Регистрация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0498D7-5800-47B7-ACF2-2A7876BAF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1921" y="2235803"/>
            <a:ext cx="4401872" cy="2386394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Чтобы пользователь мог выкладывать свои объявления ему необходимо зарегистрироваться и вести все данные, которые его просят</a:t>
            </a:r>
          </a:p>
        </p:txBody>
      </p:sp>
    </p:spTree>
    <p:extLst>
      <p:ext uri="{BB962C8B-B14F-4D97-AF65-F5344CB8AC3E}">
        <p14:creationId xmlns:p14="http://schemas.microsoft.com/office/powerpoint/2010/main" val="149378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2D423-9B61-4A06-908A-BAB7E320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533" y="627081"/>
            <a:ext cx="7958331" cy="877869"/>
          </a:xfrm>
        </p:spPr>
        <p:txBody>
          <a:bodyPr/>
          <a:lstStyle/>
          <a:p>
            <a:pPr algn="ctr"/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 дальнейшего развития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7754C-7E49-4631-AC3A-F483AB5E8CA5}"/>
              </a:ext>
            </a:extLst>
          </p:cNvPr>
          <p:cNvSpPr txBox="1"/>
          <p:nvPr/>
        </p:nvSpPr>
        <p:spPr>
          <a:xfrm>
            <a:off x="2709862" y="2389912"/>
            <a:ext cx="67722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Чтобы сайт был доступен и работал в каждом браузере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Добавления чата для покупателя с продавцом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Доработка дизайна 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41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032C1-DD60-4D79-B809-0D331B1A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739C4C-E182-4811-8FAE-6BC45A251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882" y="1785938"/>
            <a:ext cx="7122182" cy="3997325"/>
          </a:xfrm>
        </p:spPr>
      </p:pic>
    </p:spTree>
    <p:extLst>
      <p:ext uri="{BB962C8B-B14F-4D97-AF65-F5344CB8AC3E}">
        <p14:creationId xmlns:p14="http://schemas.microsoft.com/office/powerpoint/2010/main" val="3969266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Авито</Template>
  <TotalTime>0</TotalTime>
  <Words>113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Мэдисон</vt:lpstr>
      <vt:lpstr>Авито</vt:lpstr>
      <vt:lpstr>Идея проекта</vt:lpstr>
      <vt:lpstr>Главная страница объявлений</vt:lpstr>
      <vt:lpstr>Страница пользователя и объявления</vt:lpstr>
      <vt:lpstr>Регистрация </vt:lpstr>
      <vt:lpstr>Возможности дальнейшего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Авито</dc:title>
  <dc:creator>Irina Lyskova</dc:creator>
  <cp:lastModifiedBy>Irina Lyskova</cp:lastModifiedBy>
  <cp:revision>1</cp:revision>
  <dcterms:created xsi:type="dcterms:W3CDTF">2024-04-26T09:49:18Z</dcterms:created>
  <dcterms:modified xsi:type="dcterms:W3CDTF">2024-04-26T09:49:27Z</dcterms:modified>
</cp:coreProperties>
</file>