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A2C35-468E-476C-AC4F-0DC4B9197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>
                <a:latin typeface="+mj-ea"/>
              </a:rPr>
              <a:t>ENJOY HAPPY</a:t>
            </a:r>
            <a:r>
              <a:rPr lang="zh-TW" altLang="en-US" sz="4400" dirty="0">
                <a:latin typeface="+mj-ea"/>
              </a:rPr>
              <a:t>享樂民宿網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F90AB7-10E1-4352-B57C-DADE25BB8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專題製作者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段建安</a:t>
            </a:r>
          </a:p>
        </p:txBody>
      </p:sp>
    </p:spTree>
    <p:extLst>
      <p:ext uri="{BB962C8B-B14F-4D97-AF65-F5344CB8AC3E}">
        <p14:creationId xmlns:p14="http://schemas.microsoft.com/office/powerpoint/2010/main" val="357075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AC1E4-7BDA-4DD1-BB62-8B5C0BF4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795FF-25B5-47E5-B5E1-A07EA418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E6690-1E6F-41CE-8DBD-934CEE8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CE2A71BC-C82B-48B9-9A8D-073DA5A3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90683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11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ENJOY HAPPY享樂民宿網</vt:lpstr>
      <vt:lpstr>簡介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ENJOY HAPPY享樂民宿網</dc:title>
  <dc:creator>段建安</dc:creator>
  <cp:lastModifiedBy>段建安</cp:lastModifiedBy>
  <cp:revision>2</cp:revision>
  <dcterms:created xsi:type="dcterms:W3CDTF">2017-10-15T14:02:40Z</dcterms:created>
  <dcterms:modified xsi:type="dcterms:W3CDTF">2017-10-15T16:48:49Z</dcterms:modified>
</cp:coreProperties>
</file>