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7.jpeg" ContentType="image/jpeg"/>
  <Override PartName="/ppt/media/image28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9.jpeg" ContentType="image/jpeg"/>
  <Override PartName="/ppt/media/image17.jpeg" ContentType="image/jpeg"/>
  <Override PartName="/ppt/media/image3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請按這裡移動投影片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A8D43E7-2244-4B43-BEA1-2F461D759E19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2D1573-B169-4250-8C5A-7E3587D200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66276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251892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81764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17808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181764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317808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328320"/>
            <a:ext cx="4023000" cy="63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4023000" cy="6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516024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328320"/>
            <a:ext cx="4023000" cy="63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51892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66276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51892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81764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17808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181764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317808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328320"/>
            <a:ext cx="4023000" cy="63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4023000" cy="6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4023000" cy="6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516024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1892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66276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1892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81764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178080" y="32832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181764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3178080" y="662760"/>
            <a:ext cx="1295280" cy="3049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516024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6397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518920" y="66276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18920" y="328320"/>
            <a:ext cx="1963080" cy="3049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662760"/>
            <a:ext cx="4023000" cy="304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按一下以編輯母片標題樣式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4732B6E-7A50-41B9-A0F4-FA3DB9FD6721}" type="datetime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2/23/21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AF1595A-27E4-48BF-9438-94D701BB3E6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lin ang="0"/>
          </a:gradFill>
          <a:ln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請按這裡編輯大綱文字格式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第二個大綱層次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第三個大綱層次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按一下以編輯母片標題樣式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第二層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第三層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第四層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第五層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6DA335-2028-4EE0-974C-7A11F03257B4}" type="datetime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2/23/21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49EC527-268E-4C72-BBC2-72C292A3919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 hidden="1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 hidden="1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4" hidden="1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5" hidden="1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6"/>
          <p:cNvSpPr>
            <a:spLocks noGrp="1"/>
          </p:cNvSpPr>
          <p:nvPr>
            <p:ph type="title"/>
          </p:nvPr>
        </p:nvSpPr>
        <p:spPr>
          <a:xfrm>
            <a:off x="457200" y="5160240"/>
            <a:ext cx="822924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500" spc="-1" strike="noStrike">
                <a:solidFill>
                  <a:srgbClr val="572314"/>
                </a:solidFill>
                <a:latin typeface="Gill Sans MT"/>
              </a:rPr>
              <a:t>按一下以編輯母片標題樣式</a:t>
            </a:r>
            <a:endParaRPr b="0" lang="en-US" sz="45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457200" y="328320"/>
            <a:ext cx="4023000" cy="6397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marL="64080">
              <a:lnSpc>
                <a:spcPct val="100000"/>
              </a:lnSpc>
              <a:spcBef>
                <a:spcPts val="99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19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4663440" y="328320"/>
            <a:ext cx="4023000" cy="6397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marL="64080">
              <a:lnSpc>
                <a:spcPct val="100000"/>
              </a:lnSpc>
              <a:spcBef>
                <a:spcPts val="99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19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body"/>
          </p:nvPr>
        </p:nvSpPr>
        <p:spPr>
          <a:xfrm>
            <a:off x="457200" y="969480"/>
            <a:ext cx="402300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第二層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第三層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7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第四層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7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第五層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10"/>
          <p:cNvSpPr>
            <a:spLocks noGrp="1"/>
          </p:cNvSpPr>
          <p:nvPr>
            <p:ph type="body"/>
          </p:nvPr>
        </p:nvSpPr>
        <p:spPr>
          <a:xfrm>
            <a:off x="4663440" y="969480"/>
            <a:ext cx="402300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第二層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第三層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7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第四層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7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第五層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11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A56ECE-797C-4F94-8B79-3A627F06B544}" type="datetime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2/23/21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5" name="PlaceHolder 12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6" name="PlaceHolder 13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AB4F089-DFE4-41D2-9ADB-C9F31BA7E6C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5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432440" y="804600"/>
            <a:ext cx="7406280" cy="14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標楷體"/>
                <a:ea typeface="標楷體"/>
              </a:rPr>
              <a:t>即時作業系統及應用</a:t>
            </a:r>
            <a:br/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0" name="圖片 3" descr=""/>
          <p:cNvPicPr/>
          <p:nvPr/>
        </p:nvPicPr>
        <p:blipFill>
          <a:blip r:embed="rId1"/>
          <a:stretch/>
        </p:blipFill>
        <p:spPr>
          <a:xfrm>
            <a:off x="2678400" y="2540520"/>
            <a:ext cx="4809600" cy="34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內容版面配置區 9" descr=""/>
          <p:cNvPicPr/>
          <p:nvPr/>
        </p:nvPicPr>
        <p:blipFill>
          <a:blip r:embed="rId1"/>
          <a:stretch/>
        </p:blipFill>
        <p:spPr>
          <a:xfrm>
            <a:off x="179640" y="620640"/>
            <a:ext cx="4642920" cy="2448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02" name="CustomShape 1"/>
          <p:cNvSpPr/>
          <p:nvPr/>
        </p:nvSpPr>
        <p:spPr>
          <a:xfrm>
            <a:off x="4941000" y="1474560"/>
            <a:ext cx="4023000" cy="4114440"/>
          </a:xfrm>
          <a:prstGeom prst="rect">
            <a:avLst/>
          </a:prstGeom>
          <a:noFill/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10.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回到家目錄進入</a:t>
            </a:r>
            <a:endParaRPr b="0" lang="en-US" sz="2400" spc="-1" strike="noStrike">
              <a:latin typeface="Arial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桌面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/Linux/RPM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資料夾裡面複製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bootptab 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、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bootp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檔案。</a:t>
            </a:r>
            <a:endParaRPr b="0" lang="en-US" sz="2400" spc="-1" strike="noStrike">
              <a:latin typeface="Arial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11.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cp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指令，複製到指定資料夾裡面。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411640" y="2565000"/>
            <a:ext cx="2160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內容版面配置區 18" descr=""/>
          <p:cNvPicPr/>
          <p:nvPr/>
        </p:nvPicPr>
        <p:blipFill>
          <a:blip r:embed="rId2"/>
          <a:stretch/>
        </p:blipFill>
        <p:spPr>
          <a:xfrm>
            <a:off x="179640" y="3285000"/>
            <a:ext cx="4650120" cy="1800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05" name="CustomShape 3"/>
          <p:cNvSpPr/>
          <p:nvPr/>
        </p:nvSpPr>
        <p:spPr>
          <a:xfrm>
            <a:off x="2771640" y="4221000"/>
            <a:ext cx="2160000" cy="503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內容版面配置區 8" descr=""/>
          <p:cNvPicPr/>
          <p:nvPr/>
        </p:nvPicPr>
        <p:blipFill>
          <a:blip r:embed="rId1"/>
          <a:stretch/>
        </p:blipFill>
        <p:spPr>
          <a:xfrm>
            <a:off x="148320" y="836640"/>
            <a:ext cx="4207320" cy="3312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07" name="TextShape 1"/>
          <p:cNvSpPr txBox="1"/>
          <p:nvPr/>
        </p:nvSpPr>
        <p:spPr>
          <a:xfrm>
            <a:off x="4788000" y="125856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12.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回到根目錄。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13.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進去到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/etc/init.d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裡面之後，執行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./xinetd restart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的指令。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14.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然後會跳出，兩個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ok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的文字出來。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763640" y="2133000"/>
            <a:ext cx="194400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1979640" y="2925000"/>
            <a:ext cx="194400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內容版面配置區 11" descr=""/>
          <p:cNvPicPr/>
          <p:nvPr/>
        </p:nvPicPr>
        <p:blipFill>
          <a:blip r:embed="rId1"/>
          <a:stretch/>
        </p:blipFill>
        <p:spPr>
          <a:xfrm>
            <a:off x="286920" y="188640"/>
            <a:ext cx="4644720" cy="2160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pic>
        <p:nvPicPr>
          <p:cNvPr id="211" name="內容版面配置區 13" descr=""/>
          <p:cNvPicPr/>
          <p:nvPr/>
        </p:nvPicPr>
        <p:blipFill>
          <a:blip r:embed="rId2"/>
          <a:stretch/>
        </p:blipFill>
        <p:spPr>
          <a:xfrm>
            <a:off x="358920" y="2493000"/>
            <a:ext cx="4572720" cy="2520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12" name="CustomShape 1"/>
          <p:cNvSpPr/>
          <p:nvPr/>
        </p:nvSpPr>
        <p:spPr>
          <a:xfrm>
            <a:off x="5013000" y="1186560"/>
            <a:ext cx="4023000" cy="4114440"/>
          </a:xfrm>
          <a:prstGeom prst="rect">
            <a:avLst/>
          </a:prstGeom>
          <a:noFill/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15.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輸入指令 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netstat –ulp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來，檢查前面檔案是否有成功安裝。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16.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檢查是否有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tftp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、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bootps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，兩個檔案，如果沒有發現，可能需要重新開機。之後再檢查檔案，是否出現。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051640" y="980640"/>
            <a:ext cx="194400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691640" y="3069000"/>
            <a:ext cx="1295640" cy="71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內容版面配置區 6" descr=""/>
          <p:cNvPicPr/>
          <p:nvPr/>
        </p:nvPicPr>
        <p:blipFill>
          <a:blip r:embed="rId1"/>
          <a:stretch/>
        </p:blipFill>
        <p:spPr>
          <a:xfrm>
            <a:off x="179640" y="404640"/>
            <a:ext cx="4464000" cy="2376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pic>
        <p:nvPicPr>
          <p:cNvPr id="216" name="內容版面配置區 7" descr=""/>
          <p:cNvPicPr/>
          <p:nvPr/>
        </p:nvPicPr>
        <p:blipFill>
          <a:blip r:embed="rId2"/>
          <a:stretch/>
        </p:blipFill>
        <p:spPr>
          <a:xfrm>
            <a:off x="163080" y="2853000"/>
            <a:ext cx="4480560" cy="2664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17" name="CustomShape 1"/>
          <p:cNvSpPr/>
          <p:nvPr/>
        </p:nvSpPr>
        <p:spPr>
          <a:xfrm>
            <a:off x="4788000" y="1906560"/>
            <a:ext cx="4023000" cy="1882080"/>
          </a:xfrm>
          <a:prstGeom prst="rect">
            <a:avLst/>
          </a:prstGeom>
          <a:noFill/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17.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RPM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資料夾裡面，輸入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gedit bootptab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指令打開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bootptab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檔案，裡面紀錄的板子網路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IP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339640" y="2493000"/>
            <a:ext cx="194400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683640" y="4725000"/>
            <a:ext cx="194400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內容版面配置區 8" descr=""/>
          <p:cNvPicPr/>
          <p:nvPr/>
        </p:nvPicPr>
        <p:blipFill>
          <a:blip r:embed="rId1"/>
          <a:stretch/>
        </p:blipFill>
        <p:spPr>
          <a:xfrm>
            <a:off x="251640" y="476640"/>
            <a:ext cx="4145400" cy="2232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21" name="TextShape 1"/>
          <p:cNvSpPr txBox="1"/>
          <p:nvPr/>
        </p:nvSpPr>
        <p:spPr>
          <a:xfrm>
            <a:off x="4663440" y="1041480"/>
            <a:ext cx="4156560" cy="353952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rmAutofit fontScale="92000"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18.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在根目錄底下，建立一個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tftpboot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的資料夾。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19.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Linux/Image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裡面複製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zImage255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、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rootf.img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tftpboot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裡面。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20.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回到根目錄看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tftpboot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是否有所複製的檔案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22" name="圖片 9" descr=""/>
          <p:cNvPicPr/>
          <p:nvPr/>
        </p:nvPicPr>
        <p:blipFill>
          <a:blip r:embed="rId2"/>
          <a:stretch/>
        </p:blipFill>
        <p:spPr>
          <a:xfrm>
            <a:off x="251640" y="3069000"/>
            <a:ext cx="4201920" cy="141552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2339640" y="4077000"/>
            <a:ext cx="2232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2267640" y="3573000"/>
            <a:ext cx="2304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1403640" y="2421000"/>
            <a:ext cx="2376000" cy="287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圖片 13" descr=""/>
          <p:cNvPicPr/>
          <p:nvPr/>
        </p:nvPicPr>
        <p:blipFill>
          <a:blip r:embed="rId3"/>
          <a:stretch/>
        </p:blipFill>
        <p:spPr>
          <a:xfrm>
            <a:off x="251640" y="4653000"/>
            <a:ext cx="4176000" cy="916560"/>
          </a:xfrm>
          <a:prstGeom prst="rect">
            <a:avLst/>
          </a:prstGeom>
          <a:ln>
            <a:noFill/>
          </a:ln>
        </p:spPr>
      </p:pic>
      <p:sp>
        <p:nvSpPr>
          <p:cNvPr id="227" name="CustomShape 5"/>
          <p:cNvSpPr/>
          <p:nvPr/>
        </p:nvSpPr>
        <p:spPr>
          <a:xfrm>
            <a:off x="251640" y="5157360"/>
            <a:ext cx="1872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內容版面配置區 6" descr=""/>
          <p:cNvPicPr/>
          <p:nvPr/>
        </p:nvPicPr>
        <p:blipFill>
          <a:blip r:embed="rId1"/>
          <a:stretch/>
        </p:blipFill>
        <p:spPr>
          <a:xfrm>
            <a:off x="251640" y="188640"/>
            <a:ext cx="4195440" cy="2736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29" name="TextShape 1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21.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設定網路的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IP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內容。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22.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設定完成，按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apply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的選項。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可以由前面介紹進入，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bootptab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查詢發展板所使用的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IP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內容。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30" name="圖片 7" descr=""/>
          <p:cNvPicPr/>
          <p:nvPr/>
        </p:nvPicPr>
        <p:blipFill>
          <a:blip r:embed="rId2"/>
          <a:stretch/>
        </p:blipFill>
        <p:spPr>
          <a:xfrm>
            <a:off x="323640" y="2925000"/>
            <a:ext cx="381600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內容版面配置區 6" descr=""/>
          <p:cNvPicPr/>
          <p:nvPr/>
        </p:nvPicPr>
        <p:blipFill>
          <a:blip r:embed="rId1"/>
          <a:stretch/>
        </p:blipFill>
        <p:spPr>
          <a:xfrm>
            <a:off x="179640" y="116640"/>
            <a:ext cx="4176000" cy="3096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32" name="TextShape 1"/>
          <p:cNvSpPr txBox="1"/>
          <p:nvPr/>
        </p:nvSpPr>
        <p:spPr>
          <a:xfrm>
            <a:off x="4663440" y="404640"/>
            <a:ext cx="4023000" cy="518436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rm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17.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ll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權限的指令，打開權限。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23.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chmod  777 rootfs.img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、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chmod  777 zImage255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兩個指令，之後在一次輸入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ll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，確認是否完成權限設定。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24.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minicom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的指令，中文容易出錯，輸入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LANG=en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指令，改成英文。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267640" y="2133000"/>
            <a:ext cx="158364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1691640" y="1484640"/>
            <a:ext cx="1007640" cy="143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2627640" y="2781000"/>
            <a:ext cx="100764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6" name="圖片 10" descr=""/>
          <p:cNvPicPr/>
          <p:nvPr/>
        </p:nvPicPr>
        <p:blipFill>
          <a:blip r:embed="rId2"/>
          <a:stretch/>
        </p:blipFill>
        <p:spPr>
          <a:xfrm>
            <a:off x="179640" y="3429000"/>
            <a:ext cx="4104000" cy="21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內容版面配置區 6" descr=""/>
          <p:cNvPicPr/>
          <p:nvPr/>
        </p:nvPicPr>
        <p:blipFill>
          <a:blip r:embed="rId1"/>
          <a:stretch/>
        </p:blipFill>
        <p:spPr>
          <a:xfrm>
            <a:off x="683640" y="764640"/>
            <a:ext cx="2520000" cy="1944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38" name="TextShape 1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24.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minicom –s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的指令功用，設定參數內容。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25.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點選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Serial  port  setup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選項，出現選單畫面。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26.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設定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Bps/Par/Bits 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為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115200 8NI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的值。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39" name="圖片 7" descr=""/>
          <p:cNvPicPr/>
          <p:nvPr/>
        </p:nvPicPr>
        <p:blipFill>
          <a:blip r:embed="rId2"/>
          <a:stretch/>
        </p:blipFill>
        <p:spPr>
          <a:xfrm>
            <a:off x="251640" y="2997000"/>
            <a:ext cx="3960000" cy="19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內容版面配置區 6" descr=""/>
          <p:cNvPicPr/>
          <p:nvPr/>
        </p:nvPicPr>
        <p:blipFill>
          <a:blip r:embed="rId1"/>
          <a:stretch/>
        </p:blipFill>
        <p:spPr>
          <a:xfrm>
            <a:off x="490320" y="404640"/>
            <a:ext cx="3289320" cy="2232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41" name="TextShape 1"/>
          <p:cNvSpPr txBox="1"/>
          <p:nvPr/>
        </p:nvSpPr>
        <p:spPr>
          <a:xfrm>
            <a:off x="4140000" y="764640"/>
            <a:ext cx="44802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27.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儲存設定值，點選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Exit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的選項後，打開發板子電源。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28.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 z Image255  kernel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，之後輸入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flash kernel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初始化發展板記憶體位置。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83640" y="1989000"/>
            <a:ext cx="575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圖片 10" descr=""/>
          <p:cNvPicPr/>
          <p:nvPr/>
        </p:nvPicPr>
        <p:blipFill>
          <a:blip r:embed="rId2"/>
          <a:stretch/>
        </p:blipFill>
        <p:spPr>
          <a:xfrm>
            <a:off x="446400" y="2781000"/>
            <a:ext cx="3333240" cy="1367280"/>
          </a:xfrm>
          <a:prstGeom prst="rect">
            <a:avLst/>
          </a:prstGeom>
          <a:ln>
            <a:noFill/>
          </a:ln>
        </p:spPr>
      </p:pic>
      <p:pic>
        <p:nvPicPr>
          <p:cNvPr id="244" name="圖片 12" descr=""/>
          <p:cNvPicPr/>
          <p:nvPr/>
        </p:nvPicPr>
        <p:blipFill>
          <a:blip r:embed="rId3"/>
          <a:stretch/>
        </p:blipFill>
        <p:spPr>
          <a:xfrm>
            <a:off x="467640" y="4293000"/>
            <a:ext cx="3312000" cy="117720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1115640" y="2781000"/>
            <a:ext cx="1656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1259640" y="4293000"/>
            <a:ext cx="935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29.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 rootfs.img root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在入發展板，然後輸入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flash root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，燒入對應記憶體位址。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30.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燒錄成功，會出現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login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的畫面。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48" name="內容版面配置區 6" descr=""/>
          <p:cNvPicPr/>
          <p:nvPr/>
        </p:nvPicPr>
        <p:blipFill>
          <a:blip r:embed="rId1"/>
          <a:stretch/>
        </p:blipFill>
        <p:spPr>
          <a:xfrm>
            <a:off x="467640" y="188640"/>
            <a:ext cx="4003920" cy="158364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pic>
        <p:nvPicPr>
          <p:cNvPr id="249" name="圖片 8" descr=""/>
          <p:cNvPicPr/>
          <p:nvPr/>
        </p:nvPicPr>
        <p:blipFill>
          <a:blip r:embed="rId2"/>
          <a:stretch/>
        </p:blipFill>
        <p:spPr>
          <a:xfrm>
            <a:off x="395640" y="2061000"/>
            <a:ext cx="4032000" cy="151164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1331640" y="188640"/>
            <a:ext cx="1800000" cy="287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1187640" y="2133000"/>
            <a:ext cx="1079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2" name="圖片 11" descr=""/>
          <p:cNvPicPr/>
          <p:nvPr/>
        </p:nvPicPr>
        <p:blipFill>
          <a:blip r:embed="rId3"/>
          <a:stretch/>
        </p:blipFill>
        <p:spPr>
          <a:xfrm>
            <a:off x="539640" y="3727800"/>
            <a:ext cx="4104000" cy="2653200"/>
          </a:xfrm>
          <a:prstGeom prst="rect">
            <a:avLst/>
          </a:prstGeom>
          <a:ln>
            <a:noFill/>
          </a:ln>
        </p:spPr>
      </p:pic>
      <p:sp>
        <p:nvSpPr>
          <p:cNvPr id="253" name="CustomShape 4"/>
          <p:cNvSpPr/>
          <p:nvPr/>
        </p:nvSpPr>
        <p:spPr>
          <a:xfrm>
            <a:off x="1115640" y="6165360"/>
            <a:ext cx="647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03640" y="26064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標楷體"/>
                <a:ea typeface="標楷體"/>
              </a:rPr>
              <a:t>題目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259640" y="119664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3000"/>
          </a:bodyPr>
          <a:p>
            <a:pPr marL="596520" indent="-5140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[Lab01]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進行「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eLinux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實驗篇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_201103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」手冊中的第一章實驗：嵌入式系統開發入門，利用實作圖解的方式說明實際的操作步驟與實驗結果？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596520" indent="-5140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並且簡介幾個網路上比較熱門且經常更新的中文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Linux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教學網站或論壇（例如：鳥哥的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Linux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私房菜）的功能特色？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596520" indent="-5140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還有利用實作圖解的方式說明基本常用的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UNIX/Linux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桌上型作業系統的操作指令？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596520" indent="-5140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當使用者啟動目標平台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(target platform)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時發現串列埠終端出現亂碼，請分析串列埠終端機產生亂碼的原因？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內容版面配置區 6" descr=""/>
          <p:cNvPicPr/>
          <p:nvPr/>
        </p:nvPicPr>
        <p:blipFill>
          <a:blip r:embed="rId1"/>
          <a:srcRect l="7417" t="0" r="8451" b="12827"/>
          <a:stretch/>
        </p:blipFill>
        <p:spPr>
          <a:xfrm>
            <a:off x="611640" y="1989000"/>
            <a:ext cx="2964600" cy="2304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55" name="TextShape 1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31.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之後，即可開機。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左圖為開機畫面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6" name="圖片 8" descr=""/>
          <p:cNvPicPr/>
          <p:nvPr/>
        </p:nvPicPr>
        <p:blipFill>
          <a:blip r:embed="rId2"/>
          <a:stretch/>
        </p:blipFill>
        <p:spPr>
          <a:xfrm>
            <a:off x="683640" y="692640"/>
            <a:ext cx="2808000" cy="86364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2483640" y="908640"/>
            <a:ext cx="647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435680" y="55764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第二題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115640" y="213300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並且簡介幾個網路上比較熱門且經常更新的中文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Linux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教學網站或論壇（例如：鳥哥的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Linux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私房菜）的功能特色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標楷體"/>
              </a:rPr>
              <a:t>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內容版面配置區 8" descr=""/>
          <p:cNvPicPr/>
          <p:nvPr/>
        </p:nvPicPr>
        <p:blipFill>
          <a:blip r:embed="rId1"/>
          <a:srcRect l="5371" t="5556" r="17660" b="0"/>
          <a:stretch/>
        </p:blipFill>
        <p:spPr>
          <a:xfrm>
            <a:off x="323640" y="0"/>
            <a:ext cx="4215240" cy="3672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61" name="TextShape 1"/>
          <p:cNvSpPr txBox="1"/>
          <p:nvPr/>
        </p:nvSpPr>
        <p:spPr>
          <a:xfrm>
            <a:off x="4716000" y="404640"/>
            <a:ext cx="4023000" cy="489636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rm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鳥哥的 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Linux 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私房菜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特色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1.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提供很多與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Linux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相關的軟體，提供給想要學習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Linux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的初學者和想用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Linux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做不同應用的人可以取的想要的東西。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2.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整理一些基本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Linux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的指令，讓人方便尋找自己需要的指令。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3.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還提供論壇給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Linux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遇到問題的人，可以到討論去問問題。有豐富的資源，讓大家使用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62" name="圖片 10" descr=""/>
          <p:cNvPicPr/>
          <p:nvPr/>
        </p:nvPicPr>
        <p:blipFill>
          <a:blip r:embed="rId2"/>
          <a:stretch/>
        </p:blipFill>
        <p:spPr>
          <a:xfrm>
            <a:off x="323640" y="3789000"/>
            <a:ext cx="1223640" cy="2470680"/>
          </a:xfrm>
          <a:prstGeom prst="rect">
            <a:avLst/>
          </a:prstGeom>
          <a:ln>
            <a:noFill/>
          </a:ln>
        </p:spPr>
      </p:pic>
      <p:pic>
        <p:nvPicPr>
          <p:cNvPr id="263" name="圖片 11" descr=""/>
          <p:cNvPicPr/>
          <p:nvPr/>
        </p:nvPicPr>
        <p:blipFill>
          <a:blip r:embed="rId3"/>
          <a:stretch/>
        </p:blipFill>
        <p:spPr>
          <a:xfrm>
            <a:off x="1691640" y="3789000"/>
            <a:ext cx="316800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第三題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1178280" y="172476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還有利用實作圖解的方式說明基本常用的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UNIX/Linux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桌上型作業系統的操作指令？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內容版面配置區 6" descr=""/>
          <p:cNvPicPr/>
          <p:nvPr/>
        </p:nvPicPr>
        <p:blipFill>
          <a:blip r:embed="rId1"/>
          <a:stretch/>
        </p:blipFill>
        <p:spPr>
          <a:xfrm>
            <a:off x="179640" y="1124640"/>
            <a:ext cx="4464000" cy="3456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67" name="TextShape 1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rm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1.ls: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進入資料夾裡面有哪一些檔案，會詳細列出來方便尋找。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2.cd ~ 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進入家目錄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3.cd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資料夾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進去資料夾裡面。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4.cp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複製檔案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想要複製到的地方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複製檔案到某資料夾。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5.Sudo: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1556640"/>
            <a:ext cx="4355640" cy="107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1835640" y="2637000"/>
            <a:ext cx="647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2267640" y="2925000"/>
            <a:ext cx="647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5"/>
          <p:cNvSpPr/>
          <p:nvPr/>
        </p:nvSpPr>
        <p:spPr>
          <a:xfrm>
            <a:off x="3204000" y="3573000"/>
            <a:ext cx="1007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6"/>
          <p:cNvSpPr/>
          <p:nvPr/>
        </p:nvSpPr>
        <p:spPr>
          <a:xfrm>
            <a:off x="2915640" y="3717000"/>
            <a:ext cx="359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4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2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8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36"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663440" y="328320"/>
            <a:ext cx="4023000" cy="639720"/>
          </a:xfrm>
          <a:prstGeom prst="rect">
            <a:avLst/>
          </a:prstGeom>
          <a:solidFill>
            <a:srgbClr val="ffffff"/>
          </a:solidFill>
          <a:ln w="10800">
            <a:solidFill>
              <a:srgbClr val="ffffff"/>
            </a:solidFill>
            <a:miter/>
          </a:ln>
        </p:spPr>
        <p:txBody>
          <a:bodyPr lIns="90000" rIns="90000" tIns="45000" bIns="4500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4" name="內容版面配置區 6" descr=""/>
          <p:cNvPicPr/>
          <p:nvPr/>
        </p:nvPicPr>
        <p:blipFill>
          <a:blip r:embed="rId1"/>
          <a:stretch/>
        </p:blipFill>
        <p:spPr>
          <a:xfrm>
            <a:off x="179640" y="332640"/>
            <a:ext cx="4356000" cy="1656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75" name="TextShape 2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6.cd / 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回到根目錄。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7.  ./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要執行的檔案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強調檔案在這個路徑上面，讓系統找尋到此執行檔。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8.mkdir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建立資料名稱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建立資料夾的指令。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9. gedit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要編輯的檔案 名稱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透過這個指令可以編輯檔案。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10. ll 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開啟權限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339640" y="692640"/>
            <a:ext cx="791640" cy="359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2411640" y="1484640"/>
            <a:ext cx="1079640" cy="287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圖片 14" descr=""/>
          <p:cNvPicPr/>
          <p:nvPr/>
        </p:nvPicPr>
        <p:blipFill>
          <a:blip r:embed="rId2"/>
          <a:stretch/>
        </p:blipFill>
        <p:spPr>
          <a:xfrm>
            <a:off x="259200" y="2277000"/>
            <a:ext cx="4203720" cy="1079640"/>
          </a:xfrm>
          <a:prstGeom prst="rect">
            <a:avLst/>
          </a:prstGeom>
          <a:ln>
            <a:noFill/>
          </a:ln>
        </p:spPr>
      </p:pic>
      <p:sp>
        <p:nvSpPr>
          <p:cNvPr id="279" name="CustomShape 5"/>
          <p:cNvSpPr/>
          <p:nvPr/>
        </p:nvSpPr>
        <p:spPr>
          <a:xfrm>
            <a:off x="2339640" y="2925000"/>
            <a:ext cx="1079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0" name="內容版面配置區 6" descr=""/>
          <p:cNvPicPr/>
          <p:nvPr/>
        </p:nvPicPr>
        <p:blipFill>
          <a:blip r:embed="rId3"/>
          <a:stretch/>
        </p:blipFill>
        <p:spPr>
          <a:xfrm>
            <a:off x="251640" y="3645000"/>
            <a:ext cx="4176000" cy="59616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81" name="CustomShape 6"/>
          <p:cNvSpPr/>
          <p:nvPr/>
        </p:nvSpPr>
        <p:spPr>
          <a:xfrm>
            <a:off x="3132000" y="3933000"/>
            <a:ext cx="1295640" cy="287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2" name="內容版面配置區 6" descr=""/>
          <p:cNvPicPr/>
          <p:nvPr/>
        </p:nvPicPr>
        <p:blipFill>
          <a:blip r:embed="rId4"/>
          <a:stretch/>
        </p:blipFill>
        <p:spPr>
          <a:xfrm>
            <a:off x="179640" y="4581000"/>
            <a:ext cx="4248000" cy="1242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283" name="CustomShape 7"/>
          <p:cNvSpPr/>
          <p:nvPr/>
        </p:nvSpPr>
        <p:spPr>
          <a:xfrm>
            <a:off x="2483640" y="4581000"/>
            <a:ext cx="64764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56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80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98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16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435680" y="84600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第四題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115640" y="2156760"/>
            <a:ext cx="7497720" cy="31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當使用者啟動目標平台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(target platform)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時發現串列埠終端出現亂碼，請分析串列埠終端機產生亂碼的原因？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  <a:ea typeface="標楷體"/>
              </a:rPr>
              <a:t>會產生串列埠終端出現亂碼的原因，在於圖中串列埠的鮑率跟發展板所傳輸的鮑率，不相同會造成資料錯誤與傳送的速率不同，造成檢查位元與停止位不相同，才會有錯誤。所以要設正確的傳輸鮑率。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87" name="內容版面配置區 6" descr=""/>
          <p:cNvPicPr/>
          <p:nvPr/>
        </p:nvPicPr>
        <p:blipFill>
          <a:blip r:embed="rId1"/>
          <a:stretch/>
        </p:blipFill>
        <p:spPr>
          <a:xfrm>
            <a:off x="755640" y="1052640"/>
            <a:ext cx="2520000" cy="1944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pic>
        <p:nvPicPr>
          <p:cNvPr id="288" name="內容版面配置區 9" descr=""/>
          <p:cNvPicPr/>
          <p:nvPr/>
        </p:nvPicPr>
        <p:blipFill>
          <a:blip r:embed="rId2"/>
          <a:stretch/>
        </p:blipFill>
        <p:spPr>
          <a:xfrm>
            <a:off x="323640" y="3069000"/>
            <a:ext cx="3819960" cy="2016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115640" y="476640"/>
            <a:ext cx="23760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35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標楷體"/>
                <a:ea typeface="標楷體"/>
              </a:rPr>
              <a:t>流程步驟</a:t>
            </a:r>
            <a:br/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03640" y="3213000"/>
            <a:ext cx="2448000" cy="100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安裝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Tftp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fftpd 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bootp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475640" y="2205000"/>
            <a:ext cx="2160000" cy="503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安裝步驟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5004000" y="980640"/>
            <a:ext cx="2304000" cy="719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設定網路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475640" y="4797000"/>
            <a:ext cx="2304000" cy="719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安裝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bootp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etc/xinetd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目錄下面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5076000" y="4869000"/>
            <a:ext cx="2304000" cy="719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設定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minicom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932000" y="3213000"/>
            <a:ext cx="2448000" cy="1151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載入檔案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zImage255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rootfs.img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的檔案到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tftpboot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5004000" y="2205000"/>
            <a:ext cx="2304000" cy="719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創建一個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tftpboot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的資料夾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475640" y="1196640"/>
            <a:ext cx="2160000" cy="503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下載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bootloader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到板子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2555640" y="170064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1"/>
          <p:cNvSpPr/>
          <p:nvPr/>
        </p:nvSpPr>
        <p:spPr>
          <a:xfrm>
            <a:off x="2555640" y="270900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2"/>
          <p:cNvSpPr/>
          <p:nvPr/>
        </p:nvSpPr>
        <p:spPr>
          <a:xfrm>
            <a:off x="2627640" y="422100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3"/>
          <p:cNvSpPr/>
          <p:nvPr/>
        </p:nvSpPr>
        <p:spPr>
          <a:xfrm>
            <a:off x="6084000" y="170064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6156000" y="436500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5"/>
          <p:cNvSpPr/>
          <p:nvPr/>
        </p:nvSpPr>
        <p:spPr>
          <a:xfrm>
            <a:off x="6075720" y="2925000"/>
            <a:ext cx="792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19640" y="1772640"/>
            <a:ext cx="2879640" cy="64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下載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619640" y="4005000"/>
            <a:ext cx="2879640" cy="64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flash 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619640" y="2853000"/>
            <a:ext cx="2879640" cy="64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 zImage255 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1620000" y="5229360"/>
            <a:ext cx="2879640" cy="64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載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filesystem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5148360" y="3069000"/>
            <a:ext cx="2879640" cy="64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Flash root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5220360" y="1772640"/>
            <a:ext cx="2879640" cy="64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 rootfs.img root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5148360" y="4293000"/>
            <a:ext cx="2879640" cy="1151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最後輸入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boot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啟動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登入畫面代表成功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，然後再輸入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root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即可開機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3059640" y="242100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3060000" y="350100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3131640" y="472500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6588000" y="2421000"/>
            <a:ext cx="36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3"/>
          <p:cNvSpPr/>
          <p:nvPr/>
        </p:nvSpPr>
        <p:spPr>
          <a:xfrm>
            <a:off x="6588360" y="378900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403640" y="62064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第一題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: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250280" y="198900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標楷體"/>
                <a:ea typeface="標楷體"/>
              </a:rPr>
              <a:t>[Lab01]</a:t>
            </a:r>
            <a:r>
              <a:rPr b="0" lang="en-US" sz="3200" spc="-1" strike="noStrike">
                <a:solidFill>
                  <a:srgbClr val="000000"/>
                </a:solidFill>
                <a:latin typeface="標楷體"/>
                <a:ea typeface="標楷體"/>
              </a:rPr>
              <a:t>進行「</a:t>
            </a:r>
            <a:r>
              <a:rPr b="0" lang="en-US" sz="3200" spc="-1" strike="noStrike">
                <a:solidFill>
                  <a:srgbClr val="000000"/>
                </a:solidFill>
                <a:latin typeface="標楷體"/>
                <a:ea typeface="標楷體"/>
              </a:rPr>
              <a:t>eLinux</a:t>
            </a:r>
            <a:r>
              <a:rPr b="0" lang="en-US" sz="3200" spc="-1" strike="noStrike">
                <a:solidFill>
                  <a:srgbClr val="000000"/>
                </a:solidFill>
                <a:latin typeface="標楷體"/>
                <a:ea typeface="標楷體"/>
              </a:rPr>
              <a:t>實驗篇</a:t>
            </a:r>
            <a:r>
              <a:rPr b="0" lang="en-US" sz="3200" spc="-1" strike="noStrike">
                <a:solidFill>
                  <a:srgbClr val="000000"/>
                </a:solidFill>
                <a:latin typeface="標楷體"/>
                <a:ea typeface="標楷體"/>
              </a:rPr>
              <a:t>_201103</a:t>
            </a:r>
            <a:r>
              <a:rPr b="0" lang="en-US" sz="3200" spc="-1" strike="noStrike">
                <a:solidFill>
                  <a:srgbClr val="000000"/>
                </a:solidFill>
                <a:latin typeface="標楷體"/>
                <a:ea typeface="標楷體"/>
              </a:rPr>
              <a:t>」手冊中的第一章實驗：嵌入式系統開發入門，利用實作圖解的方式說明實際的操作步驟與實驗結果？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內容版面配置區 7" descr=""/>
          <p:cNvPicPr/>
          <p:nvPr/>
        </p:nvPicPr>
        <p:blipFill>
          <a:blip r:embed="rId1"/>
          <a:stretch/>
        </p:blipFill>
        <p:spPr>
          <a:xfrm>
            <a:off x="251640" y="692640"/>
            <a:ext cx="4355640" cy="3096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184" name="TextShape 1"/>
          <p:cNvSpPr txBox="1"/>
          <p:nvPr/>
        </p:nvSpPr>
        <p:spPr>
          <a:xfrm>
            <a:off x="4644000" y="188640"/>
            <a:ext cx="4023000" cy="496836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rmAutofit fontScale="77000"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1.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創一個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Image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的資料夾在根目錄底下，輸入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mkdir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的指令。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2.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進入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桌面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/Linux/Jflash-XSBASE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3. Jflash-XSBASE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複製到自己，所創的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Image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資料夾裡面。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4.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回到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Linux/Image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裡面複製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x-boot255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到自己，所創的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Image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資料夾裡面。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75640" y="1700640"/>
            <a:ext cx="1944000" cy="143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2843640" y="2637000"/>
            <a:ext cx="1872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23640" y="3573000"/>
            <a:ext cx="1872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內容版面配置區 6" descr=""/>
          <p:cNvPicPr/>
          <p:nvPr/>
        </p:nvPicPr>
        <p:blipFill>
          <a:blip r:embed="rId1"/>
          <a:stretch/>
        </p:blipFill>
        <p:spPr>
          <a:xfrm>
            <a:off x="467640" y="0"/>
            <a:ext cx="3560760" cy="263664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189" name="TextShape 1"/>
          <p:cNvSpPr txBox="1"/>
          <p:nvPr/>
        </p:nvSpPr>
        <p:spPr>
          <a:xfrm>
            <a:off x="4428000" y="980640"/>
            <a:ext cx="44802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5.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回到根目錄下面的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Image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，開啟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./Jflash-XSBASE  x-boot255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6.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執行成功會看到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successful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的字，樣代表燒錄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bootload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成功。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0" name="圖片 7" descr=""/>
          <p:cNvPicPr/>
          <p:nvPr/>
        </p:nvPicPr>
        <p:blipFill>
          <a:blip r:embed="rId2"/>
          <a:stretch/>
        </p:blipFill>
        <p:spPr>
          <a:xfrm>
            <a:off x="467640" y="2709000"/>
            <a:ext cx="3600000" cy="30823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051640" y="404640"/>
            <a:ext cx="1872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1547640" y="5085360"/>
            <a:ext cx="1872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5160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663440" y="96948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7.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sudo apt-get install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安裝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的檔案，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在根目錄資料夾下面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標楷體"/>
              </a:rPr>
              <a:t>。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下面會跑出檔案資訊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5" name="內容版面配置區 5" descr=""/>
          <p:cNvPicPr/>
          <p:nvPr/>
        </p:nvPicPr>
        <p:blipFill>
          <a:blip r:embed="rId1"/>
          <a:stretch/>
        </p:blipFill>
        <p:spPr>
          <a:xfrm>
            <a:off x="323640" y="332640"/>
            <a:ext cx="4022280" cy="378072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內容版面配置區 6" descr=""/>
          <p:cNvPicPr/>
          <p:nvPr/>
        </p:nvPicPr>
        <p:blipFill>
          <a:blip r:embed="rId1"/>
          <a:stretch/>
        </p:blipFill>
        <p:spPr>
          <a:xfrm>
            <a:off x="179640" y="548640"/>
            <a:ext cx="4249800" cy="2232000"/>
          </a:xfrm>
          <a:prstGeom prst="rect">
            <a:avLst/>
          </a:prstGeom>
          <a:ln cap="rnd" w="10800">
            <a:solidFill>
              <a:schemeClr val="bg1"/>
            </a:solidFill>
            <a:custDash>
              <a:ds d="400000" sp="300000"/>
            </a:custDash>
            <a:miter/>
          </a:ln>
        </p:spPr>
      </p:pic>
      <p:sp>
        <p:nvSpPr>
          <p:cNvPr id="197" name="TextShape 1"/>
          <p:cNvSpPr txBox="1"/>
          <p:nvPr/>
        </p:nvSpPr>
        <p:spPr>
          <a:xfrm>
            <a:off x="4644000" y="970560"/>
            <a:ext cx="4023000" cy="4114440"/>
          </a:xfrm>
          <a:prstGeom prst="rect">
            <a:avLst/>
          </a:prstGeom>
          <a:noFill/>
          <a:ln cap="rnd" w="10800">
            <a:solidFill>
              <a:srgbClr val="ffffff"/>
            </a:solidFill>
            <a:custDash>
              <a:ds d="400000" sp="300000"/>
            </a:custDash>
            <a:miter/>
          </a:ln>
        </p:spPr>
        <p:txBody>
          <a:bodyPr lIns="90000" rIns="90000" tIns="45000" bIns="45000">
            <a:noAutofit/>
          </a:bodyPr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8.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輸入指令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sudo apt-get install  tftpd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安裝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的檔案，在根目錄資料夾下面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標楷體"/>
              </a:rPr>
              <a:t>。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下面會跑出檔案資訊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93120" indent="-27396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9.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輸入指令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sudo apt-get install  boot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安裝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tftpd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的檔案，在根目錄資料夾下面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標楷體"/>
              </a:rPr>
              <a:t>。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標楷體"/>
              </a:rPr>
              <a:t>下面會跑出檔案資訊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8" name="圖片 13" descr=""/>
          <p:cNvPicPr/>
          <p:nvPr/>
        </p:nvPicPr>
        <p:blipFill>
          <a:blip r:embed="rId2"/>
          <a:stretch/>
        </p:blipFill>
        <p:spPr>
          <a:xfrm>
            <a:off x="179640" y="3429000"/>
            <a:ext cx="4248000" cy="244440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2411640" y="2565000"/>
            <a:ext cx="2160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1763640" y="3573000"/>
            <a:ext cx="2160000" cy="215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444</TotalTime>
  <Application>LibreOffice/6.1.6.3$Windows_X86_64 LibreOffice_project/5896ab1714085361c45cf540f76f60673dd96a72</Application>
  <Words>1189</Words>
  <Paragraphs>117</Paragraphs>
  <Company>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2013-03-11T17:27:58Z</dcterms:created>
  <dc:creator>user</dc:creator>
  <dc:description/>
  <dc:language>zh-TW</dc:language>
  <cp:lastModifiedBy/>
  <dcterms:modified xsi:type="dcterms:W3CDTF">2021-02-23T13:38:22Z</dcterms:modified>
  <cp:revision>85</cp:revision>
  <dc:subject/>
  <dc:title>投影片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如螢幕大小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