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57" r:id="rId3"/>
    <p:sldId id="258" r:id="rId4"/>
    <p:sldId id="259" r:id="rId5"/>
    <p:sldId id="261" r:id="rId6"/>
    <p:sldId id="268" r:id="rId7"/>
    <p:sldId id="262" r:id="rId8"/>
    <p:sldId id="263" r:id="rId9"/>
    <p:sldId id="267" r:id="rId10"/>
    <p:sldId id="260" r:id="rId11"/>
    <p:sldId id="264" r:id="rId12"/>
    <p:sldId id="265" r:id="rId13"/>
    <p:sldId id="266" r:id="rId14"/>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Verdan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Verdan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Verdan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Verdan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Verdana" panose="020B0604030504040204" pitchFamily="34" charset="0"/>
        <a:ea typeface="+mn-ea"/>
        <a:cs typeface="+mn-cs"/>
      </a:defRPr>
    </a:lvl5pPr>
    <a:lvl6pPr marL="2286000" algn="l" defTabSz="914400" rtl="0" eaLnBrk="1" latinLnBrk="0" hangingPunct="1">
      <a:defRPr sz="2400" kern="1200">
        <a:solidFill>
          <a:schemeClr val="tx1"/>
        </a:solidFill>
        <a:latin typeface="Verdana" panose="020B0604030504040204" pitchFamily="34" charset="0"/>
        <a:ea typeface="+mn-ea"/>
        <a:cs typeface="+mn-cs"/>
      </a:defRPr>
    </a:lvl6pPr>
    <a:lvl7pPr marL="2743200" algn="l" defTabSz="914400" rtl="0" eaLnBrk="1" latinLnBrk="0" hangingPunct="1">
      <a:defRPr sz="2400" kern="1200">
        <a:solidFill>
          <a:schemeClr val="tx1"/>
        </a:solidFill>
        <a:latin typeface="Verdana" panose="020B0604030504040204" pitchFamily="34" charset="0"/>
        <a:ea typeface="+mn-ea"/>
        <a:cs typeface="+mn-cs"/>
      </a:defRPr>
    </a:lvl7pPr>
    <a:lvl8pPr marL="3200400" algn="l" defTabSz="914400" rtl="0" eaLnBrk="1" latinLnBrk="0" hangingPunct="1">
      <a:defRPr sz="2400" kern="1200">
        <a:solidFill>
          <a:schemeClr val="tx1"/>
        </a:solidFill>
        <a:latin typeface="Verdana" panose="020B0604030504040204" pitchFamily="34" charset="0"/>
        <a:ea typeface="+mn-ea"/>
        <a:cs typeface="+mn-cs"/>
      </a:defRPr>
    </a:lvl8pPr>
    <a:lvl9pPr marL="3657600" algn="l" defTabSz="914400" rtl="0" eaLnBrk="1" latinLnBrk="0" hangingPunct="1">
      <a:defRPr sz="2400" kern="1200">
        <a:solidFill>
          <a:schemeClr val="tx1"/>
        </a:solidFill>
        <a:latin typeface="Verdan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a:srgbClr val="5F5F5F"/>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787"/>
    <p:restoredTop sz="90929"/>
  </p:normalViewPr>
  <p:slideViewPr>
    <p:cSldViewPr>
      <p:cViewPr>
        <p:scale>
          <a:sx n="73" d="100"/>
          <a:sy n="73" d="100"/>
        </p:scale>
        <p:origin x="-1062" y="-19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1" d="100"/>
          <a:sy n="61" d="100"/>
        </p:scale>
        <p:origin x="-1698" y="-5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00B5A7-F792-4FBA-BDC5-FECFB73D36EC}"/>
              </a:ext>
            </a:extLst>
          </p:cNvPr>
          <p:cNvSpPr/>
          <p:nvPr/>
        </p:nvSpPr>
        <p:spPr>
          <a:xfrm>
            <a:off x="0" y="0"/>
            <a:ext cx="365125" cy="6854825"/>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a:extLst>
              <a:ext uri="{FF2B5EF4-FFF2-40B4-BE49-F238E27FC236}">
                <a16:creationId xmlns:a16="http://schemas.microsoft.com/office/drawing/2014/main" id="{7D5E14EE-AD40-47E0-9DEF-985CBCBE0D24}"/>
              </a:ext>
            </a:extLst>
          </p:cNvPr>
          <p:cNvSpPr/>
          <p:nvPr/>
        </p:nvSpPr>
        <p:spPr>
          <a:xfrm>
            <a:off x="309563" y="681038"/>
            <a:ext cx="46037"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6" name="Rectangle 5">
            <a:extLst>
              <a:ext uri="{FF2B5EF4-FFF2-40B4-BE49-F238E27FC236}">
                <a16:creationId xmlns:a16="http://schemas.microsoft.com/office/drawing/2014/main" id="{AC3CB51B-095E-4A94-9641-A16E2A48695B}"/>
              </a:ext>
            </a:extLst>
          </p:cNvPr>
          <p:cNvSpPr/>
          <p:nvPr/>
        </p:nvSpPr>
        <p:spPr>
          <a:xfrm>
            <a:off x="268288" y="681038"/>
            <a:ext cx="2857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7" name="Rectangle 6">
            <a:extLst>
              <a:ext uri="{FF2B5EF4-FFF2-40B4-BE49-F238E27FC236}">
                <a16:creationId xmlns:a16="http://schemas.microsoft.com/office/drawing/2014/main" id="{60105C99-3742-42D9-B34A-2312EC416CCE}"/>
              </a:ext>
            </a:extLst>
          </p:cNvPr>
          <p:cNvSpPr/>
          <p:nvPr/>
        </p:nvSpPr>
        <p:spPr>
          <a:xfrm>
            <a:off x="249238"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0" name="Rectangle 9">
            <a:extLst>
              <a:ext uri="{FF2B5EF4-FFF2-40B4-BE49-F238E27FC236}">
                <a16:creationId xmlns:a16="http://schemas.microsoft.com/office/drawing/2014/main" id="{03A1C00C-05AF-478F-B221-D360521EDEFE}"/>
              </a:ext>
            </a:extLst>
          </p:cNvPr>
          <p:cNvSpPr/>
          <p:nvPr/>
        </p:nvSpPr>
        <p:spPr>
          <a:xfrm>
            <a:off x="222250" y="681038"/>
            <a:ext cx="7938"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1" name="Rectangle 10">
            <a:extLst>
              <a:ext uri="{FF2B5EF4-FFF2-40B4-BE49-F238E27FC236}">
                <a16:creationId xmlns:a16="http://schemas.microsoft.com/office/drawing/2014/main" id="{F62E8506-8E48-4BF1-830B-9B551AE150AC}"/>
              </a:ext>
            </a:extLst>
          </p:cNvPr>
          <p:cNvSpPr/>
          <p:nvPr/>
        </p:nvSpPr>
        <p:spPr>
          <a:xfrm>
            <a:off x="255588" y="5046663"/>
            <a:ext cx="73025" cy="1692275"/>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2" name="Rectangle 11">
            <a:extLst>
              <a:ext uri="{FF2B5EF4-FFF2-40B4-BE49-F238E27FC236}">
                <a16:creationId xmlns:a16="http://schemas.microsoft.com/office/drawing/2014/main" id="{BEDE9725-78DF-4481-86FF-ABE284C30676}"/>
              </a:ext>
            </a:extLst>
          </p:cNvPr>
          <p:cNvSpPr/>
          <p:nvPr/>
        </p:nvSpPr>
        <p:spPr>
          <a:xfrm>
            <a:off x="255588" y="4797425"/>
            <a:ext cx="73025"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3" name="Rectangle 12">
            <a:extLst>
              <a:ext uri="{FF2B5EF4-FFF2-40B4-BE49-F238E27FC236}">
                <a16:creationId xmlns:a16="http://schemas.microsoft.com/office/drawing/2014/main" id="{FEDADA40-000D-4515-8A32-D7EE998932FB}"/>
              </a:ext>
            </a:extLst>
          </p:cNvPr>
          <p:cNvSpPr/>
          <p:nvPr/>
        </p:nvSpPr>
        <p:spPr>
          <a:xfrm>
            <a:off x="255588" y="4637088"/>
            <a:ext cx="73025" cy="138112"/>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4" name="Rectangle 13">
            <a:extLst>
              <a:ext uri="{FF2B5EF4-FFF2-40B4-BE49-F238E27FC236}">
                <a16:creationId xmlns:a16="http://schemas.microsoft.com/office/drawing/2014/main" id="{6E2DED78-90B8-464D-9B0B-8A5CAC55E539}"/>
              </a:ext>
            </a:extLst>
          </p:cNvPr>
          <p:cNvSpPr/>
          <p:nvPr/>
        </p:nvSpPr>
        <p:spPr>
          <a:xfrm>
            <a:off x="255588" y="4541838"/>
            <a:ext cx="73025" cy="7461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lang="en-US"/>
              <a:t>Click to edit Master title style</a:t>
            </a:r>
          </a:p>
        </p:txBody>
      </p:sp>
      <p:sp>
        <p:nvSpPr>
          <p:cNvPr id="9" name="Subtitle 8"/>
          <p:cNvSpPr>
            <a:spLocks noGrp="1"/>
          </p:cNvSpPr>
          <p:nvPr>
            <p:ph type="subTitle" idx="1"/>
          </p:nvPr>
        </p:nvSpPr>
        <p:spPr>
          <a:xfrm>
            <a:off x="914400" y="2834640"/>
            <a:ext cx="7772400" cy="1508760"/>
          </a:xfrm>
        </p:spPr>
        <p:txBody>
          <a:bodyPr lIns="100584"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15" name="Date Placeholder 27">
            <a:extLst>
              <a:ext uri="{FF2B5EF4-FFF2-40B4-BE49-F238E27FC236}">
                <a16:creationId xmlns:a16="http://schemas.microsoft.com/office/drawing/2014/main" id="{39203FB6-B9E5-465F-8421-FA21B896A9ED}"/>
              </a:ext>
            </a:extLst>
          </p:cNvPr>
          <p:cNvSpPr>
            <a:spLocks noGrp="1"/>
          </p:cNvSpPr>
          <p:nvPr>
            <p:ph type="dt" sz="half" idx="10"/>
          </p:nvPr>
        </p:nvSpPr>
        <p:spPr/>
        <p:txBody>
          <a:bodyPr/>
          <a:lstStyle>
            <a:lvl1pPr>
              <a:defRPr/>
            </a:lvl1pPr>
          </a:lstStyle>
          <a:p>
            <a:pPr>
              <a:defRPr/>
            </a:pPr>
            <a:endParaRPr lang="en-US" altLang="en-US"/>
          </a:p>
        </p:txBody>
      </p:sp>
      <p:sp>
        <p:nvSpPr>
          <p:cNvPr id="16" name="Footer Placeholder 16">
            <a:extLst>
              <a:ext uri="{FF2B5EF4-FFF2-40B4-BE49-F238E27FC236}">
                <a16:creationId xmlns:a16="http://schemas.microsoft.com/office/drawing/2014/main" id="{2B082378-B900-4783-995E-387ADE57678B}"/>
              </a:ext>
            </a:extLst>
          </p:cNvPr>
          <p:cNvSpPr>
            <a:spLocks noGrp="1"/>
          </p:cNvSpPr>
          <p:nvPr>
            <p:ph type="ftr" sz="quarter" idx="11"/>
          </p:nvPr>
        </p:nvSpPr>
        <p:spPr/>
        <p:txBody>
          <a:bodyPr/>
          <a:lstStyle>
            <a:lvl1pPr>
              <a:defRPr/>
            </a:lvl1pPr>
          </a:lstStyle>
          <a:p>
            <a:pPr>
              <a:defRPr/>
            </a:pPr>
            <a:endParaRPr lang="en-US" altLang="en-US"/>
          </a:p>
        </p:txBody>
      </p:sp>
      <p:sp>
        <p:nvSpPr>
          <p:cNvPr id="17" name="Slide Number Placeholder 28">
            <a:extLst>
              <a:ext uri="{FF2B5EF4-FFF2-40B4-BE49-F238E27FC236}">
                <a16:creationId xmlns:a16="http://schemas.microsoft.com/office/drawing/2014/main" id="{8B96A3FA-377E-4CB2-8D4D-ED4A023DB038}"/>
              </a:ext>
            </a:extLst>
          </p:cNvPr>
          <p:cNvSpPr>
            <a:spLocks noGrp="1"/>
          </p:cNvSpPr>
          <p:nvPr>
            <p:ph type="sldNum" sz="quarter" idx="12"/>
          </p:nvPr>
        </p:nvSpPr>
        <p:spPr/>
        <p:txBody>
          <a:bodyPr/>
          <a:lstStyle>
            <a:lvl1pPr>
              <a:defRPr/>
            </a:lvl1pPr>
          </a:lstStyle>
          <a:p>
            <a:fld id="{356FD376-1367-4916-8610-2B735886DAC7}" type="slidenum">
              <a:rPr lang="en-US" altLang="en-US"/>
              <a:pPr/>
              <a:t>‹#›</a:t>
            </a:fld>
            <a:endParaRPr lang="en-US" altLang="en-US"/>
          </a:p>
        </p:txBody>
      </p:sp>
    </p:spTree>
    <p:extLst>
      <p:ext uri="{BB962C8B-B14F-4D97-AF65-F5344CB8AC3E}">
        <p14:creationId xmlns:p14="http://schemas.microsoft.com/office/powerpoint/2010/main" val="2014962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D323FEE3-59E1-4E18-B61C-7A21B5EC382A}"/>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2">
            <a:extLst>
              <a:ext uri="{FF2B5EF4-FFF2-40B4-BE49-F238E27FC236}">
                <a16:creationId xmlns:a16="http://schemas.microsoft.com/office/drawing/2014/main" id="{256BB370-FD1F-42BD-BC43-444E25B720B8}"/>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22">
            <a:extLst>
              <a:ext uri="{FF2B5EF4-FFF2-40B4-BE49-F238E27FC236}">
                <a16:creationId xmlns:a16="http://schemas.microsoft.com/office/drawing/2014/main" id="{A46D01EF-77AA-4443-A044-8D9DAE212D17}"/>
              </a:ext>
            </a:extLst>
          </p:cNvPr>
          <p:cNvSpPr>
            <a:spLocks noGrp="1"/>
          </p:cNvSpPr>
          <p:nvPr>
            <p:ph type="sldNum" sz="quarter" idx="12"/>
          </p:nvPr>
        </p:nvSpPr>
        <p:spPr/>
        <p:txBody>
          <a:bodyPr/>
          <a:lstStyle>
            <a:lvl1pPr>
              <a:defRPr/>
            </a:lvl1pPr>
          </a:lstStyle>
          <a:p>
            <a:fld id="{08D934F0-88C9-4DF9-87E1-5CCDAF360247}" type="slidenum">
              <a:rPr lang="en-US" altLang="en-US"/>
              <a:pPr/>
              <a:t>‹#›</a:t>
            </a:fld>
            <a:endParaRPr lang="en-US" altLang="en-US"/>
          </a:p>
        </p:txBody>
      </p:sp>
    </p:spTree>
    <p:extLst>
      <p:ext uri="{BB962C8B-B14F-4D97-AF65-F5344CB8AC3E}">
        <p14:creationId xmlns:p14="http://schemas.microsoft.com/office/powerpoint/2010/main" val="1986228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09600" y="274639"/>
            <a:ext cx="5867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B2C8DD47-D83A-4842-A599-951EBB23378B}"/>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2">
            <a:extLst>
              <a:ext uri="{FF2B5EF4-FFF2-40B4-BE49-F238E27FC236}">
                <a16:creationId xmlns:a16="http://schemas.microsoft.com/office/drawing/2014/main" id="{A708CC6E-0F36-4497-B9FE-1A1999DCD62C}"/>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22">
            <a:extLst>
              <a:ext uri="{FF2B5EF4-FFF2-40B4-BE49-F238E27FC236}">
                <a16:creationId xmlns:a16="http://schemas.microsoft.com/office/drawing/2014/main" id="{E81AC095-D207-4049-B003-2095A9680075}"/>
              </a:ext>
            </a:extLst>
          </p:cNvPr>
          <p:cNvSpPr>
            <a:spLocks noGrp="1"/>
          </p:cNvSpPr>
          <p:nvPr>
            <p:ph type="sldNum" sz="quarter" idx="12"/>
          </p:nvPr>
        </p:nvSpPr>
        <p:spPr/>
        <p:txBody>
          <a:bodyPr/>
          <a:lstStyle>
            <a:lvl1pPr>
              <a:defRPr/>
            </a:lvl1pPr>
          </a:lstStyle>
          <a:p>
            <a:fld id="{AA4B7E79-89FD-4B56-9C1B-C3A7300D91F2}" type="slidenum">
              <a:rPr lang="en-US" altLang="en-US"/>
              <a:pPr/>
              <a:t>‹#›</a:t>
            </a:fld>
            <a:endParaRPr lang="en-US" altLang="en-US"/>
          </a:p>
        </p:txBody>
      </p:sp>
    </p:spTree>
    <p:extLst>
      <p:ext uri="{BB962C8B-B14F-4D97-AF65-F5344CB8AC3E}">
        <p14:creationId xmlns:p14="http://schemas.microsoft.com/office/powerpoint/2010/main" val="3190062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7AE21B4C-1F73-426C-9AD3-BF682EFC7800}"/>
              </a:ext>
            </a:extLst>
          </p:cNvPr>
          <p:cNvSpPr>
            <a:spLocks noGrp="1"/>
          </p:cNvSpPr>
          <p:nvPr>
            <p:ph type="dt" sz="half" idx="10"/>
          </p:nvPr>
        </p:nvSpPr>
        <p:spPr/>
        <p:txBody>
          <a:bodyPr/>
          <a:lstStyle>
            <a:lvl1pPr>
              <a:defRPr/>
            </a:lvl1pPr>
          </a:lstStyle>
          <a:p>
            <a:pPr>
              <a:defRPr/>
            </a:pPr>
            <a:endParaRPr lang="en-US" altLang="en-US"/>
          </a:p>
        </p:txBody>
      </p:sp>
      <p:sp>
        <p:nvSpPr>
          <p:cNvPr id="5" name="Footer Placeholder 2">
            <a:extLst>
              <a:ext uri="{FF2B5EF4-FFF2-40B4-BE49-F238E27FC236}">
                <a16:creationId xmlns:a16="http://schemas.microsoft.com/office/drawing/2014/main" id="{37F35A4F-B882-409D-B553-07AD963F7694}"/>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22">
            <a:extLst>
              <a:ext uri="{FF2B5EF4-FFF2-40B4-BE49-F238E27FC236}">
                <a16:creationId xmlns:a16="http://schemas.microsoft.com/office/drawing/2014/main" id="{08F6DA85-A4EE-43E9-8AB8-3B9A7CB51D42}"/>
              </a:ext>
            </a:extLst>
          </p:cNvPr>
          <p:cNvSpPr>
            <a:spLocks noGrp="1"/>
          </p:cNvSpPr>
          <p:nvPr>
            <p:ph type="sldNum" sz="quarter" idx="12"/>
          </p:nvPr>
        </p:nvSpPr>
        <p:spPr/>
        <p:txBody>
          <a:bodyPr/>
          <a:lstStyle>
            <a:lvl1pPr>
              <a:defRPr/>
            </a:lvl1pPr>
          </a:lstStyle>
          <a:p>
            <a:fld id="{696BA774-5337-4E72-957D-341A85CD1ECB}" type="slidenum">
              <a:rPr lang="en-US" altLang="en-US"/>
              <a:pPr/>
              <a:t>‹#›</a:t>
            </a:fld>
            <a:endParaRPr lang="en-US" altLang="en-US"/>
          </a:p>
        </p:txBody>
      </p:sp>
    </p:spTree>
    <p:extLst>
      <p:ext uri="{BB962C8B-B14F-4D97-AF65-F5344CB8AC3E}">
        <p14:creationId xmlns:p14="http://schemas.microsoft.com/office/powerpoint/2010/main" val="2933407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Freeform 17">
            <a:extLst>
              <a:ext uri="{FF2B5EF4-FFF2-40B4-BE49-F238E27FC236}">
                <a16:creationId xmlns:a16="http://schemas.microsoft.com/office/drawing/2014/main" id="{60B9D837-5F2F-4C06-A66E-07BBA8223C0F}"/>
              </a:ext>
            </a:extLst>
          </p:cNvPr>
          <p:cNvSpPr>
            <a:spLocks/>
          </p:cNvSpPr>
          <p:nvPr/>
        </p:nvSpPr>
        <p:spPr bwMode="auto">
          <a:xfrm>
            <a:off x="4829175" y="1073150"/>
            <a:ext cx="4321175" cy="5791200"/>
          </a:xfrm>
          <a:custGeom>
            <a:avLst/>
            <a:gdLst>
              <a:gd name="T0" fmla="*/ 0 w 2736"/>
              <a:gd name="T1" fmla="*/ 3648 h 3648"/>
              <a:gd name="T2" fmla="*/ 720 w 2736"/>
              <a:gd name="T3" fmla="*/ 2016 h 3648"/>
              <a:gd name="T4" fmla="*/ 2736 w 2736"/>
              <a:gd name="T5" fmla="*/ 0 h 3648"/>
              <a:gd name="T6" fmla="*/ 2736 w 2736"/>
              <a:gd name="T7" fmla="*/ 96 h 3648"/>
              <a:gd name="T8" fmla="*/ 744 w 2736"/>
              <a:gd name="T9" fmla="*/ 2038 h 3648"/>
              <a:gd name="T10" fmla="*/ 48 w 2736"/>
              <a:gd name="T11" fmla="*/ 3648 h 3648"/>
              <a:gd name="T12" fmla="*/ 0 w 2736"/>
              <a:gd name="T13" fmla="*/ 3648 h 3648"/>
              <a:gd name="T14" fmla="*/ 0 60000 65536"/>
              <a:gd name="T15" fmla="*/ 0 60000 65536"/>
              <a:gd name="T16" fmla="*/ 0 60000 65536"/>
              <a:gd name="T17" fmla="*/ 0 60000 65536"/>
              <a:gd name="T18" fmla="*/ 0 60000 65536"/>
              <a:gd name="T19" fmla="*/ 0 60000 65536"/>
              <a:gd name="T20" fmla="*/ 0 60000 65536"/>
              <a:gd name="T21" fmla="*/ 0 w 2736"/>
              <a:gd name="T22" fmla="*/ 0 h 3648"/>
              <a:gd name="T23" fmla="*/ 2736 w 2736"/>
              <a:gd name="T24" fmla="*/ 3648 h 36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36" h="3648">
                <a:moveTo>
                  <a:pt x="0" y="3648"/>
                </a:moveTo>
                <a:lnTo>
                  <a:pt x="720" y="2016"/>
                </a:lnTo>
                <a:lnTo>
                  <a:pt x="2736" y="672"/>
                </a:lnTo>
                <a:lnTo>
                  <a:pt x="2736" y="720"/>
                </a:lnTo>
                <a:lnTo>
                  <a:pt x="744" y="2038"/>
                </a:lnTo>
                <a:lnTo>
                  <a:pt x="48" y="3648"/>
                </a:lnTo>
                <a:lnTo>
                  <a:pt x="0" y="3648"/>
                </a:lnTo>
                <a:close/>
              </a:path>
            </a:pathLst>
          </a:custGeom>
          <a:noFill/>
          <a:ln w="3175" cap="flat" cmpd="sng" algn="ctr">
            <a:solidFill>
              <a:schemeClr val="accent2">
                <a:alpha val="52940"/>
              </a:schemeClr>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 name="Freeform 18">
            <a:extLst>
              <a:ext uri="{FF2B5EF4-FFF2-40B4-BE49-F238E27FC236}">
                <a16:creationId xmlns:a16="http://schemas.microsoft.com/office/drawing/2014/main" id="{C27D108C-4D47-47E4-A9A3-1FDBB8DFDA4D}"/>
              </a:ext>
            </a:extLst>
          </p:cNvPr>
          <p:cNvSpPr>
            <a:spLocks/>
          </p:cNvSpPr>
          <p:nvPr/>
        </p:nvSpPr>
        <p:spPr bwMode="auto">
          <a:xfrm>
            <a:off x="374650" y="0"/>
            <a:ext cx="5513388" cy="6615113"/>
          </a:xfrm>
          <a:custGeom>
            <a:avLst/>
            <a:gdLst>
              <a:gd name="T0" fmla="*/ 0 w 3504"/>
              <a:gd name="T1" fmla="*/ 4080 h 4128"/>
              <a:gd name="T2" fmla="*/ 0 w 3504"/>
              <a:gd name="T3" fmla="*/ 4128 h 4128"/>
              <a:gd name="T4" fmla="*/ 3504 w 3504"/>
              <a:gd name="T5" fmla="*/ 2640 h 4128"/>
              <a:gd name="T6" fmla="*/ 2880 w 3504"/>
              <a:gd name="T7" fmla="*/ 0 h 4128"/>
              <a:gd name="T8" fmla="*/ 2832 w 3504"/>
              <a:gd name="T9" fmla="*/ 0 h 4128"/>
              <a:gd name="T10" fmla="*/ 3465 w 3504"/>
              <a:gd name="T11" fmla="*/ 2619 h 4128"/>
              <a:gd name="T12" fmla="*/ 0 w 3504"/>
              <a:gd name="T13" fmla="*/ 4080 h 4128"/>
              <a:gd name="T14" fmla="*/ 0 60000 65536"/>
              <a:gd name="T15" fmla="*/ 0 60000 65536"/>
              <a:gd name="T16" fmla="*/ 0 60000 65536"/>
              <a:gd name="T17" fmla="*/ 0 60000 65536"/>
              <a:gd name="T18" fmla="*/ 0 60000 65536"/>
              <a:gd name="T19" fmla="*/ 0 60000 65536"/>
              <a:gd name="T20" fmla="*/ 0 60000 65536"/>
              <a:gd name="T21" fmla="*/ 0 w 3504"/>
              <a:gd name="T22" fmla="*/ 0 h 4128"/>
              <a:gd name="T23" fmla="*/ 3504 w 3504"/>
              <a:gd name="T24" fmla="*/ 4128 h 41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2940"/>
              </a:schemeClr>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 name="Freeform 19">
            <a:extLst>
              <a:ext uri="{FF2B5EF4-FFF2-40B4-BE49-F238E27FC236}">
                <a16:creationId xmlns:a16="http://schemas.microsoft.com/office/drawing/2014/main" id="{56E91995-64BD-4E49-885B-75ACB3623305}"/>
              </a:ext>
            </a:extLst>
          </p:cNvPr>
          <p:cNvSpPr>
            <a:spLocks/>
          </p:cNvSpPr>
          <p:nvPr/>
        </p:nvSpPr>
        <p:spPr bwMode="auto">
          <a:xfrm rot="5236414">
            <a:off x="4461669" y="1483519"/>
            <a:ext cx="4114800" cy="1189038"/>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7" name="Freeform 20">
            <a:extLst>
              <a:ext uri="{FF2B5EF4-FFF2-40B4-BE49-F238E27FC236}">
                <a16:creationId xmlns:a16="http://schemas.microsoft.com/office/drawing/2014/main" id="{0AFC047C-E99A-4645-AC47-500FBC09FAC5}"/>
              </a:ext>
            </a:extLst>
          </p:cNvPr>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8" name="Freeform 23">
            <a:extLst>
              <a:ext uri="{FF2B5EF4-FFF2-40B4-BE49-F238E27FC236}">
                <a16:creationId xmlns:a16="http://schemas.microsoft.com/office/drawing/2014/main" id="{D003185B-9836-48D5-B55C-2F698065C19F}"/>
              </a:ext>
            </a:extLst>
          </p:cNvPr>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9" name="Freeform 24">
            <a:extLst>
              <a:ext uri="{FF2B5EF4-FFF2-40B4-BE49-F238E27FC236}">
                <a16:creationId xmlns:a16="http://schemas.microsoft.com/office/drawing/2014/main" id="{0B99EB6F-369B-4275-98FF-7FD2A436EE4B}"/>
              </a:ext>
            </a:extLst>
          </p:cNvPr>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10" name="Freeform 25">
            <a:extLst>
              <a:ext uri="{FF2B5EF4-FFF2-40B4-BE49-F238E27FC236}">
                <a16:creationId xmlns:a16="http://schemas.microsoft.com/office/drawing/2014/main" id="{BD693547-A1E8-4821-B6E2-CCC9127C5270}"/>
              </a:ext>
            </a:extLst>
          </p:cNvPr>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11" name="Freeform 26">
            <a:extLst>
              <a:ext uri="{FF2B5EF4-FFF2-40B4-BE49-F238E27FC236}">
                <a16:creationId xmlns:a16="http://schemas.microsoft.com/office/drawing/2014/main" id="{4D4C4A2C-E870-4AF2-BE5E-0794EECB5524}"/>
              </a:ext>
            </a:extLst>
          </p:cNvPr>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12" name="Freeform 27">
            <a:extLst>
              <a:ext uri="{FF2B5EF4-FFF2-40B4-BE49-F238E27FC236}">
                <a16:creationId xmlns:a16="http://schemas.microsoft.com/office/drawing/2014/main" id="{6FC02B7B-A9DB-4AB2-A9CF-DB07BEF5A3F6}"/>
              </a:ext>
            </a:extLst>
          </p:cNvPr>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13" name="Freeform 28">
            <a:extLst>
              <a:ext uri="{FF2B5EF4-FFF2-40B4-BE49-F238E27FC236}">
                <a16:creationId xmlns:a16="http://schemas.microsoft.com/office/drawing/2014/main" id="{D0D8BD8D-6682-45DC-837C-6E1652C2C800}"/>
              </a:ext>
            </a:extLst>
          </p:cNvPr>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14" name="Freeform 29">
            <a:extLst>
              <a:ext uri="{FF2B5EF4-FFF2-40B4-BE49-F238E27FC236}">
                <a16:creationId xmlns:a16="http://schemas.microsoft.com/office/drawing/2014/main" id="{5DDC3B52-D820-4FCD-8077-E2E13060C048}"/>
              </a:ext>
            </a:extLst>
          </p:cNvPr>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15" name="Freeform 30">
            <a:extLst>
              <a:ext uri="{FF2B5EF4-FFF2-40B4-BE49-F238E27FC236}">
                <a16:creationId xmlns:a16="http://schemas.microsoft.com/office/drawing/2014/main" id="{683A16DD-38DB-41C1-B919-CA24D64C2331}"/>
              </a:ext>
            </a:extLst>
          </p:cNvPr>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16" name="Freeform 31">
            <a:extLst>
              <a:ext uri="{FF2B5EF4-FFF2-40B4-BE49-F238E27FC236}">
                <a16:creationId xmlns:a16="http://schemas.microsoft.com/office/drawing/2014/main" id="{91DCF72E-514E-4131-ABA3-D8A6F756DDCE}"/>
              </a:ext>
            </a:extLst>
          </p:cNvPr>
          <p:cNvSpPr>
            <a:spLocks/>
          </p:cNvSpPr>
          <p:nvPr/>
        </p:nvSpPr>
        <p:spPr bwMode="auto">
          <a:xfrm>
            <a:off x="366713"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17" name="Freeform 32">
            <a:extLst>
              <a:ext uri="{FF2B5EF4-FFF2-40B4-BE49-F238E27FC236}">
                <a16:creationId xmlns:a16="http://schemas.microsoft.com/office/drawing/2014/main" id="{C7CF967C-8920-47A2-B164-79236D68D7E6}"/>
              </a:ext>
            </a:extLst>
          </p:cNvPr>
          <p:cNvSpPr>
            <a:spLocks/>
          </p:cNvSpPr>
          <p:nvPr/>
        </p:nvSpPr>
        <p:spPr bwMode="auto">
          <a:xfrm>
            <a:off x="366713"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18" name="Freeform 33">
            <a:extLst>
              <a:ext uri="{FF2B5EF4-FFF2-40B4-BE49-F238E27FC236}">
                <a16:creationId xmlns:a16="http://schemas.microsoft.com/office/drawing/2014/main" id="{7884DDD3-26FB-4C47-9B9F-D16F5E19814C}"/>
              </a:ext>
            </a:extLst>
          </p:cNvPr>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19" name="Rectangle 18">
            <a:extLst>
              <a:ext uri="{FF2B5EF4-FFF2-40B4-BE49-F238E27FC236}">
                <a16:creationId xmlns:a16="http://schemas.microsoft.com/office/drawing/2014/main" id="{8F1B45CB-3636-458B-A15B-8FDCA5378486}"/>
              </a:ext>
            </a:extLst>
          </p:cNvPr>
          <p:cNvSpPr/>
          <p:nvPr/>
        </p:nvSpPr>
        <p:spPr>
          <a:xfrm>
            <a:off x="363538" y="401638"/>
            <a:ext cx="8504237" cy="887412"/>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0" name="Rectangle 19">
            <a:extLst>
              <a:ext uri="{FF2B5EF4-FFF2-40B4-BE49-F238E27FC236}">
                <a16:creationId xmlns:a16="http://schemas.microsoft.com/office/drawing/2014/main" id="{897C09FC-3610-4E49-B176-87D1D9B12E00}"/>
              </a:ext>
            </a:extLst>
          </p:cNvPr>
          <p:cNvSpPr/>
          <p:nvPr/>
        </p:nvSpPr>
        <p:spPr>
          <a:xfrm flipH="1">
            <a:off x="371475" y="681038"/>
            <a:ext cx="26988"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1" name="Rectangle 20">
            <a:extLst>
              <a:ext uri="{FF2B5EF4-FFF2-40B4-BE49-F238E27FC236}">
                <a16:creationId xmlns:a16="http://schemas.microsoft.com/office/drawing/2014/main" id="{E6743B99-5823-4BF6-BA7A-2E3B89FD1A03}"/>
              </a:ext>
            </a:extLst>
          </p:cNvPr>
          <p:cNvSpPr/>
          <p:nvPr/>
        </p:nvSpPr>
        <p:spPr>
          <a:xfrm flipH="1">
            <a:off x="411163" y="681038"/>
            <a:ext cx="26987"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2" name="Rectangle 21">
            <a:extLst>
              <a:ext uri="{FF2B5EF4-FFF2-40B4-BE49-F238E27FC236}">
                <a16:creationId xmlns:a16="http://schemas.microsoft.com/office/drawing/2014/main" id="{16CC111E-AD81-48DA-948B-36317A224CBC}"/>
              </a:ext>
            </a:extLst>
          </p:cNvPr>
          <p:cNvSpPr/>
          <p:nvPr/>
        </p:nvSpPr>
        <p:spPr>
          <a:xfrm flipH="1">
            <a:off x="447675"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3" name="Rectangle 22">
            <a:extLst>
              <a:ext uri="{FF2B5EF4-FFF2-40B4-BE49-F238E27FC236}">
                <a16:creationId xmlns:a16="http://schemas.microsoft.com/office/drawing/2014/main" id="{30A441EF-5657-4012-AE51-83206E95F569}"/>
              </a:ext>
            </a:extLst>
          </p:cNvPr>
          <p:cNvSpPr/>
          <p:nvPr/>
        </p:nvSpPr>
        <p:spPr>
          <a:xfrm flipH="1">
            <a:off x="476250" y="681038"/>
            <a:ext cx="9525"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4" name="Rectangle 23">
            <a:extLst>
              <a:ext uri="{FF2B5EF4-FFF2-40B4-BE49-F238E27FC236}">
                <a16:creationId xmlns:a16="http://schemas.microsoft.com/office/drawing/2014/main" id="{D7315C3B-20D9-4EF9-9A1A-64801A779218}"/>
              </a:ext>
            </a:extLst>
          </p:cNvPr>
          <p:cNvSpPr/>
          <p:nvPr/>
        </p:nvSpPr>
        <p:spPr>
          <a:xfrm>
            <a:off x="500063" y="681038"/>
            <a:ext cx="36512"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3" name="Text Placeholder 2"/>
          <p:cNvSpPr>
            <a:spLocks noGrp="1"/>
          </p:cNvSpPr>
          <p:nvPr>
            <p:ph type="body" idx="1"/>
          </p:nvPr>
        </p:nvSpPr>
        <p:spPr>
          <a:xfrm>
            <a:off x="706902" y="1351672"/>
            <a:ext cx="5718048" cy="977486"/>
          </a:xfrm>
        </p:spPr>
        <p:txBody>
          <a:bodyPr lIns="82296" bIns="0"/>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lang="en-US"/>
              <a:t>Click to edit Master title style</a:t>
            </a:r>
          </a:p>
        </p:txBody>
      </p:sp>
      <p:sp>
        <p:nvSpPr>
          <p:cNvPr id="25" name="Date Placeholder 3">
            <a:extLst>
              <a:ext uri="{FF2B5EF4-FFF2-40B4-BE49-F238E27FC236}">
                <a16:creationId xmlns:a16="http://schemas.microsoft.com/office/drawing/2014/main" id="{2E4712C1-E8A6-418F-8B2D-5DD9156B74D9}"/>
              </a:ext>
            </a:extLst>
          </p:cNvPr>
          <p:cNvSpPr>
            <a:spLocks noGrp="1"/>
          </p:cNvSpPr>
          <p:nvPr>
            <p:ph type="dt" sz="half" idx="10"/>
          </p:nvPr>
        </p:nvSpPr>
        <p:spPr/>
        <p:txBody>
          <a:bodyPr/>
          <a:lstStyle>
            <a:lvl1pPr>
              <a:defRPr/>
            </a:lvl1pPr>
          </a:lstStyle>
          <a:p>
            <a:pPr>
              <a:defRPr/>
            </a:pPr>
            <a:endParaRPr lang="en-US" altLang="en-US"/>
          </a:p>
        </p:txBody>
      </p:sp>
      <p:sp>
        <p:nvSpPr>
          <p:cNvPr id="26" name="Footer Placeholder 4">
            <a:extLst>
              <a:ext uri="{FF2B5EF4-FFF2-40B4-BE49-F238E27FC236}">
                <a16:creationId xmlns:a16="http://schemas.microsoft.com/office/drawing/2014/main" id="{8CD9DE10-BEEF-4C15-A65D-52EA35A2D36E}"/>
              </a:ext>
            </a:extLst>
          </p:cNvPr>
          <p:cNvSpPr>
            <a:spLocks noGrp="1"/>
          </p:cNvSpPr>
          <p:nvPr>
            <p:ph type="ftr" sz="quarter" idx="11"/>
          </p:nvPr>
        </p:nvSpPr>
        <p:spPr/>
        <p:txBody>
          <a:bodyPr/>
          <a:lstStyle>
            <a:lvl1pPr>
              <a:defRPr/>
            </a:lvl1pPr>
          </a:lstStyle>
          <a:p>
            <a:pPr>
              <a:defRPr/>
            </a:pPr>
            <a:endParaRPr lang="en-US" altLang="en-US"/>
          </a:p>
        </p:txBody>
      </p:sp>
      <p:sp>
        <p:nvSpPr>
          <p:cNvPr id="27" name="Slide Number Placeholder 5">
            <a:extLst>
              <a:ext uri="{FF2B5EF4-FFF2-40B4-BE49-F238E27FC236}">
                <a16:creationId xmlns:a16="http://schemas.microsoft.com/office/drawing/2014/main" id="{480B5DDA-3CB2-468C-8745-B0F4883A4375}"/>
              </a:ext>
            </a:extLst>
          </p:cNvPr>
          <p:cNvSpPr>
            <a:spLocks noGrp="1"/>
          </p:cNvSpPr>
          <p:nvPr>
            <p:ph type="sldNum" sz="quarter" idx="12"/>
          </p:nvPr>
        </p:nvSpPr>
        <p:spPr/>
        <p:txBody>
          <a:bodyPr/>
          <a:lstStyle>
            <a:lvl1pPr>
              <a:defRPr/>
            </a:lvl1pPr>
          </a:lstStyle>
          <a:p>
            <a:fld id="{EE392F6E-1EA4-4995-AC9D-7A2ECC32920B}" type="slidenum">
              <a:rPr lang="en-US" altLang="en-US"/>
              <a:pPr/>
              <a:t>‹#›</a:t>
            </a:fld>
            <a:endParaRPr lang="en-US" altLang="en-US"/>
          </a:p>
        </p:txBody>
      </p:sp>
    </p:spTree>
    <p:extLst>
      <p:ext uri="{BB962C8B-B14F-4D97-AF65-F5344CB8AC3E}">
        <p14:creationId xmlns:p14="http://schemas.microsoft.com/office/powerpoint/2010/main" val="1153647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p>
            <a:r>
              <a:rPr lang="en-US"/>
              <a:t>Click to edit Master title style</a:t>
            </a:r>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D3F328-F24B-4431-8701-DCCD318C1009}"/>
              </a:ext>
            </a:extLst>
          </p:cNvPr>
          <p:cNvSpPr>
            <a:spLocks noGrp="1"/>
          </p:cNvSpPr>
          <p:nvPr>
            <p:ph type="dt" sz="half" idx="10"/>
          </p:nvPr>
        </p:nvSpPr>
        <p:spPr/>
        <p:txBody>
          <a:bodyPr/>
          <a:lstStyle>
            <a:lvl1pPr>
              <a:defRPr/>
            </a:lvl1pPr>
          </a:lstStyle>
          <a:p>
            <a:pPr>
              <a:defRPr/>
            </a:pPr>
            <a:endParaRPr lang="en-US" altLang="en-US"/>
          </a:p>
        </p:txBody>
      </p:sp>
      <p:sp>
        <p:nvSpPr>
          <p:cNvPr id="6" name="Footer Placeholder 5">
            <a:extLst>
              <a:ext uri="{FF2B5EF4-FFF2-40B4-BE49-F238E27FC236}">
                <a16:creationId xmlns:a16="http://schemas.microsoft.com/office/drawing/2014/main" id="{C05607EA-7CBB-4D8B-99FC-8CA79F0ABB32}"/>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6">
            <a:extLst>
              <a:ext uri="{FF2B5EF4-FFF2-40B4-BE49-F238E27FC236}">
                <a16:creationId xmlns:a16="http://schemas.microsoft.com/office/drawing/2014/main" id="{E543A0A3-D474-4AA7-8221-447034289458}"/>
              </a:ext>
            </a:extLst>
          </p:cNvPr>
          <p:cNvSpPr>
            <a:spLocks noGrp="1"/>
          </p:cNvSpPr>
          <p:nvPr>
            <p:ph type="sldNum" sz="quarter" idx="12"/>
          </p:nvPr>
        </p:nvSpPr>
        <p:spPr/>
        <p:txBody>
          <a:bodyPr/>
          <a:lstStyle>
            <a:lvl1pPr>
              <a:defRPr/>
            </a:lvl1pPr>
          </a:lstStyle>
          <a:p>
            <a:fld id="{79655761-588C-4220-BEFD-0827A85205D2}" type="slidenum">
              <a:rPr lang="en-US" altLang="en-US"/>
              <a:pPr/>
              <a:t>‹#›</a:t>
            </a:fld>
            <a:endParaRPr lang="en-US" altLang="en-US"/>
          </a:p>
        </p:txBody>
      </p:sp>
    </p:spTree>
    <p:extLst>
      <p:ext uri="{BB962C8B-B14F-4D97-AF65-F5344CB8AC3E}">
        <p14:creationId xmlns:p14="http://schemas.microsoft.com/office/powerpoint/2010/main" val="4117626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FC20CF2-7EC3-4589-94E7-42FD840F7EA8}"/>
              </a:ext>
            </a:extLst>
          </p:cNvPr>
          <p:cNvSpPr/>
          <p:nvPr/>
        </p:nvSpPr>
        <p:spPr>
          <a:xfrm>
            <a:off x="0" y="401638"/>
            <a:ext cx="8867775" cy="887412"/>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a:extLst>
              <a:ext uri="{FF2B5EF4-FFF2-40B4-BE49-F238E27FC236}">
                <a16:creationId xmlns:a16="http://schemas.microsoft.com/office/drawing/2014/main" id="{8ED2F4FD-E431-41E9-8A7E-A16260871B8B}"/>
              </a:ext>
            </a:extLst>
          </p:cNvPr>
          <p:cNvSpPr/>
          <p:nvPr/>
        </p:nvSpPr>
        <p:spPr>
          <a:xfrm>
            <a:off x="87313" y="681038"/>
            <a:ext cx="46037"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9" name="Rectangle 8">
            <a:extLst>
              <a:ext uri="{FF2B5EF4-FFF2-40B4-BE49-F238E27FC236}">
                <a16:creationId xmlns:a16="http://schemas.microsoft.com/office/drawing/2014/main" id="{F9137C68-CAC4-4FD2-88A5-8A13868B0189}"/>
              </a:ext>
            </a:extLst>
          </p:cNvPr>
          <p:cNvSpPr/>
          <p:nvPr/>
        </p:nvSpPr>
        <p:spPr>
          <a:xfrm>
            <a:off x="47625" y="681038"/>
            <a:ext cx="26988"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0" name="Rectangle 9">
            <a:extLst>
              <a:ext uri="{FF2B5EF4-FFF2-40B4-BE49-F238E27FC236}">
                <a16:creationId xmlns:a16="http://schemas.microsoft.com/office/drawing/2014/main" id="{5F253F23-B6BB-4639-8E54-3AF68EFED820}"/>
              </a:ext>
            </a:extLst>
          </p:cNvPr>
          <p:cNvSpPr/>
          <p:nvPr/>
        </p:nvSpPr>
        <p:spPr>
          <a:xfrm>
            <a:off x="28575"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1" name="Rectangle 10">
            <a:extLst>
              <a:ext uri="{FF2B5EF4-FFF2-40B4-BE49-F238E27FC236}">
                <a16:creationId xmlns:a16="http://schemas.microsoft.com/office/drawing/2014/main" id="{0C8DC6B3-F0BB-4DC3-84EA-A9493F57B319}"/>
              </a:ext>
            </a:extLst>
          </p:cNvPr>
          <p:cNvSpPr/>
          <p:nvPr/>
        </p:nvSpPr>
        <p:spPr>
          <a:xfrm>
            <a:off x="0"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2" name="Rectangle 11">
            <a:extLst>
              <a:ext uri="{FF2B5EF4-FFF2-40B4-BE49-F238E27FC236}">
                <a16:creationId xmlns:a16="http://schemas.microsoft.com/office/drawing/2014/main" id="{226C2202-3F56-4D21-BEE9-587CA3C168E5}"/>
              </a:ext>
            </a:extLst>
          </p:cNvPr>
          <p:cNvSpPr/>
          <p:nvPr/>
        </p:nvSpPr>
        <p:spPr>
          <a:xfrm flipH="1">
            <a:off x="149225" y="681038"/>
            <a:ext cx="2857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3" name="Rectangle 12">
            <a:extLst>
              <a:ext uri="{FF2B5EF4-FFF2-40B4-BE49-F238E27FC236}">
                <a16:creationId xmlns:a16="http://schemas.microsoft.com/office/drawing/2014/main" id="{456300FD-FEFE-4711-B54B-189B9491BDCF}"/>
              </a:ext>
            </a:extLst>
          </p:cNvPr>
          <p:cNvSpPr/>
          <p:nvPr/>
        </p:nvSpPr>
        <p:spPr>
          <a:xfrm flipH="1">
            <a:off x="188913" y="681038"/>
            <a:ext cx="2857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4" name="Rectangle 13">
            <a:extLst>
              <a:ext uri="{FF2B5EF4-FFF2-40B4-BE49-F238E27FC236}">
                <a16:creationId xmlns:a16="http://schemas.microsoft.com/office/drawing/2014/main" id="{A899A438-4436-425A-9DB7-BB82C7C238BE}"/>
              </a:ext>
            </a:extLst>
          </p:cNvPr>
          <p:cNvSpPr/>
          <p:nvPr/>
        </p:nvSpPr>
        <p:spPr>
          <a:xfrm flipH="1">
            <a:off x="227013" y="681038"/>
            <a:ext cx="9525"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5" name="Rectangle 14">
            <a:extLst>
              <a:ext uri="{FF2B5EF4-FFF2-40B4-BE49-F238E27FC236}">
                <a16:creationId xmlns:a16="http://schemas.microsoft.com/office/drawing/2014/main" id="{CFB8CBB9-226C-4A5E-AAD9-1AECBF7C3F06}"/>
              </a:ext>
            </a:extLst>
          </p:cNvPr>
          <p:cNvSpPr/>
          <p:nvPr/>
        </p:nvSpPr>
        <p:spPr>
          <a:xfrm flipH="1">
            <a:off x="255588" y="681038"/>
            <a:ext cx="7937"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6" name="Rectangle 15">
            <a:extLst>
              <a:ext uri="{FF2B5EF4-FFF2-40B4-BE49-F238E27FC236}">
                <a16:creationId xmlns:a16="http://schemas.microsoft.com/office/drawing/2014/main" id="{A050ED83-83D3-48DE-A661-21BDD6C80A29}"/>
              </a:ext>
            </a:extLst>
          </p:cNvPr>
          <p:cNvSpPr/>
          <p:nvPr/>
        </p:nvSpPr>
        <p:spPr>
          <a:xfrm>
            <a:off x="279400" y="681038"/>
            <a:ext cx="36513" cy="365125"/>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 name="Title 1"/>
          <p:cNvSpPr>
            <a:spLocks noGrp="1"/>
          </p:cNvSpPr>
          <p:nvPr>
            <p:ph type="title"/>
          </p:nvPr>
        </p:nvSpPr>
        <p:spPr>
          <a:xfrm>
            <a:off x="504824" y="512064"/>
            <a:ext cx="7772400" cy="914400"/>
          </a:xfrm>
        </p:spPr>
        <p:txBody>
          <a:bodyPr/>
          <a:lstStyle>
            <a:lvl1pPr>
              <a:defRPr sz="4000"/>
            </a:lvl1pPr>
            <a:extLst/>
          </a:lstStyle>
          <a:p>
            <a:r>
              <a:rPr lang="en-US"/>
              <a:t>Click to edit Master title style</a:t>
            </a:r>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Date Placeholder 6">
            <a:extLst>
              <a:ext uri="{FF2B5EF4-FFF2-40B4-BE49-F238E27FC236}">
                <a16:creationId xmlns:a16="http://schemas.microsoft.com/office/drawing/2014/main" id="{02EE8862-3F09-4605-A0EF-BA9BC2DD9E2A}"/>
              </a:ext>
            </a:extLst>
          </p:cNvPr>
          <p:cNvSpPr>
            <a:spLocks noGrp="1"/>
          </p:cNvSpPr>
          <p:nvPr>
            <p:ph type="dt" sz="half" idx="10"/>
          </p:nvPr>
        </p:nvSpPr>
        <p:spPr/>
        <p:txBody>
          <a:bodyPr/>
          <a:lstStyle>
            <a:lvl1pPr>
              <a:defRPr/>
            </a:lvl1pPr>
          </a:lstStyle>
          <a:p>
            <a:pPr>
              <a:defRPr/>
            </a:pPr>
            <a:endParaRPr lang="en-US" altLang="en-US"/>
          </a:p>
        </p:txBody>
      </p:sp>
      <p:sp>
        <p:nvSpPr>
          <p:cNvPr id="18" name="Footer Placeholder 7">
            <a:extLst>
              <a:ext uri="{FF2B5EF4-FFF2-40B4-BE49-F238E27FC236}">
                <a16:creationId xmlns:a16="http://schemas.microsoft.com/office/drawing/2014/main" id="{54507359-2CD1-49DD-A447-9B71724211C4}"/>
              </a:ext>
            </a:extLst>
          </p:cNvPr>
          <p:cNvSpPr>
            <a:spLocks noGrp="1"/>
          </p:cNvSpPr>
          <p:nvPr>
            <p:ph type="ftr" sz="quarter" idx="11"/>
          </p:nvPr>
        </p:nvSpPr>
        <p:spPr/>
        <p:txBody>
          <a:bodyPr/>
          <a:lstStyle>
            <a:lvl1pPr>
              <a:defRPr/>
            </a:lvl1pPr>
          </a:lstStyle>
          <a:p>
            <a:pPr>
              <a:defRPr/>
            </a:pPr>
            <a:endParaRPr lang="en-US" altLang="en-US"/>
          </a:p>
        </p:txBody>
      </p:sp>
      <p:sp>
        <p:nvSpPr>
          <p:cNvPr id="19" name="Slide Number Placeholder 8">
            <a:extLst>
              <a:ext uri="{FF2B5EF4-FFF2-40B4-BE49-F238E27FC236}">
                <a16:creationId xmlns:a16="http://schemas.microsoft.com/office/drawing/2014/main" id="{2FEEEBB2-3EFC-4674-8D4F-8B8819F53BCF}"/>
              </a:ext>
            </a:extLst>
          </p:cNvPr>
          <p:cNvSpPr>
            <a:spLocks noGrp="1"/>
          </p:cNvSpPr>
          <p:nvPr>
            <p:ph type="sldNum" sz="quarter" idx="12"/>
          </p:nvPr>
        </p:nvSpPr>
        <p:spPr/>
        <p:txBody>
          <a:bodyPr/>
          <a:lstStyle>
            <a:lvl1pPr>
              <a:defRPr/>
            </a:lvl1pPr>
          </a:lstStyle>
          <a:p>
            <a:fld id="{8443FCAA-AAF3-45FA-A4FB-33CB92EA75D5}" type="slidenum">
              <a:rPr lang="en-US" altLang="en-US"/>
              <a:pPr/>
              <a:t>‹#›</a:t>
            </a:fld>
            <a:endParaRPr lang="en-US" altLang="en-US"/>
          </a:p>
        </p:txBody>
      </p:sp>
    </p:spTree>
    <p:extLst>
      <p:ext uri="{BB962C8B-B14F-4D97-AF65-F5344CB8AC3E}">
        <p14:creationId xmlns:p14="http://schemas.microsoft.com/office/powerpoint/2010/main" val="3507429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lang="en-US"/>
              <a:t>Click to edit Master title style</a:t>
            </a:r>
          </a:p>
        </p:txBody>
      </p:sp>
      <p:sp>
        <p:nvSpPr>
          <p:cNvPr id="3" name="Date Placeholder 13">
            <a:extLst>
              <a:ext uri="{FF2B5EF4-FFF2-40B4-BE49-F238E27FC236}">
                <a16:creationId xmlns:a16="http://schemas.microsoft.com/office/drawing/2014/main" id="{3A6AC126-B3B1-417A-AE91-304117A58102}"/>
              </a:ext>
            </a:extLst>
          </p:cNvPr>
          <p:cNvSpPr>
            <a:spLocks noGrp="1"/>
          </p:cNvSpPr>
          <p:nvPr>
            <p:ph type="dt" sz="half" idx="10"/>
          </p:nvPr>
        </p:nvSpPr>
        <p:spPr/>
        <p:txBody>
          <a:bodyPr/>
          <a:lstStyle>
            <a:lvl1pPr>
              <a:defRPr/>
            </a:lvl1pPr>
          </a:lstStyle>
          <a:p>
            <a:pPr>
              <a:defRPr/>
            </a:pPr>
            <a:endParaRPr lang="en-US" altLang="en-US"/>
          </a:p>
        </p:txBody>
      </p:sp>
      <p:sp>
        <p:nvSpPr>
          <p:cNvPr id="4" name="Footer Placeholder 2">
            <a:extLst>
              <a:ext uri="{FF2B5EF4-FFF2-40B4-BE49-F238E27FC236}">
                <a16:creationId xmlns:a16="http://schemas.microsoft.com/office/drawing/2014/main" id="{AD11C114-248E-47B6-9258-524CA5AC8076}"/>
              </a:ext>
            </a:extLst>
          </p:cNvPr>
          <p:cNvSpPr>
            <a:spLocks noGrp="1"/>
          </p:cNvSpPr>
          <p:nvPr>
            <p:ph type="ftr" sz="quarter" idx="11"/>
          </p:nvPr>
        </p:nvSpPr>
        <p:spPr/>
        <p:txBody>
          <a:bodyPr/>
          <a:lstStyle>
            <a:lvl1pPr>
              <a:defRPr/>
            </a:lvl1pPr>
          </a:lstStyle>
          <a:p>
            <a:pPr>
              <a:defRPr/>
            </a:pPr>
            <a:endParaRPr lang="en-US" altLang="en-US"/>
          </a:p>
        </p:txBody>
      </p:sp>
      <p:sp>
        <p:nvSpPr>
          <p:cNvPr id="5" name="Slide Number Placeholder 22">
            <a:extLst>
              <a:ext uri="{FF2B5EF4-FFF2-40B4-BE49-F238E27FC236}">
                <a16:creationId xmlns:a16="http://schemas.microsoft.com/office/drawing/2014/main" id="{4C8B8873-F88F-4A64-8BA1-52849CE66BA5}"/>
              </a:ext>
            </a:extLst>
          </p:cNvPr>
          <p:cNvSpPr>
            <a:spLocks noGrp="1"/>
          </p:cNvSpPr>
          <p:nvPr>
            <p:ph type="sldNum" sz="quarter" idx="12"/>
          </p:nvPr>
        </p:nvSpPr>
        <p:spPr/>
        <p:txBody>
          <a:bodyPr/>
          <a:lstStyle>
            <a:lvl1pPr>
              <a:defRPr/>
            </a:lvl1pPr>
          </a:lstStyle>
          <a:p>
            <a:fld id="{7F36EBED-BE6D-400D-81B9-D7141EE1E475}" type="slidenum">
              <a:rPr lang="en-US" altLang="en-US"/>
              <a:pPr/>
              <a:t>‹#›</a:t>
            </a:fld>
            <a:endParaRPr lang="en-US" altLang="en-US"/>
          </a:p>
        </p:txBody>
      </p:sp>
    </p:spTree>
    <p:extLst>
      <p:ext uri="{BB962C8B-B14F-4D97-AF65-F5344CB8AC3E}">
        <p14:creationId xmlns:p14="http://schemas.microsoft.com/office/powerpoint/2010/main" val="279241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C00FE4-9E2A-4748-89D5-FCFAACD6904F}"/>
              </a:ext>
            </a:extLst>
          </p:cNvPr>
          <p:cNvSpPr>
            <a:spLocks noGrp="1"/>
          </p:cNvSpPr>
          <p:nvPr>
            <p:ph type="dt" sz="half" idx="10"/>
          </p:nvPr>
        </p:nvSpPr>
        <p:spPr/>
        <p:txBody>
          <a:bodyPr/>
          <a:lstStyle>
            <a:lvl1pPr>
              <a:defRPr/>
            </a:lvl1pPr>
          </a:lstStyle>
          <a:p>
            <a:pPr>
              <a:defRPr/>
            </a:pPr>
            <a:endParaRPr lang="en-US" altLang="en-US"/>
          </a:p>
        </p:txBody>
      </p:sp>
      <p:sp>
        <p:nvSpPr>
          <p:cNvPr id="3" name="Footer Placeholder 2">
            <a:extLst>
              <a:ext uri="{FF2B5EF4-FFF2-40B4-BE49-F238E27FC236}">
                <a16:creationId xmlns:a16="http://schemas.microsoft.com/office/drawing/2014/main" id="{03A0D34C-4EDC-484F-A70F-4F298DC56702}"/>
              </a:ext>
            </a:extLst>
          </p:cNvPr>
          <p:cNvSpPr>
            <a:spLocks noGrp="1"/>
          </p:cNvSpPr>
          <p:nvPr>
            <p:ph type="ftr" sz="quarter" idx="11"/>
          </p:nvPr>
        </p:nvSpPr>
        <p:spPr/>
        <p:txBody>
          <a:bodyPr/>
          <a:lstStyle>
            <a:lvl1pPr>
              <a:defRPr/>
            </a:lvl1pPr>
          </a:lstStyle>
          <a:p>
            <a:pPr>
              <a:defRPr/>
            </a:pPr>
            <a:endParaRPr lang="en-US" altLang="en-US"/>
          </a:p>
        </p:txBody>
      </p:sp>
      <p:sp>
        <p:nvSpPr>
          <p:cNvPr id="4" name="Slide Number Placeholder 3">
            <a:extLst>
              <a:ext uri="{FF2B5EF4-FFF2-40B4-BE49-F238E27FC236}">
                <a16:creationId xmlns:a16="http://schemas.microsoft.com/office/drawing/2014/main" id="{F03EE0F5-7C44-418F-8EC0-623B8ADA60DD}"/>
              </a:ext>
            </a:extLst>
          </p:cNvPr>
          <p:cNvSpPr>
            <a:spLocks noGrp="1"/>
          </p:cNvSpPr>
          <p:nvPr>
            <p:ph type="sldNum" sz="quarter" idx="12"/>
          </p:nvPr>
        </p:nvSpPr>
        <p:spPr/>
        <p:txBody>
          <a:bodyPr/>
          <a:lstStyle>
            <a:lvl1pPr>
              <a:defRPr/>
            </a:lvl1pPr>
          </a:lstStyle>
          <a:p>
            <a:fld id="{F0F01E8C-2146-46C4-B344-B66EEEFC5025}" type="slidenum">
              <a:rPr lang="en-US" altLang="en-US"/>
              <a:pPr/>
              <a:t>‹#›</a:t>
            </a:fld>
            <a:endParaRPr lang="en-US" altLang="en-US"/>
          </a:p>
        </p:txBody>
      </p:sp>
    </p:spTree>
    <p:extLst>
      <p:ext uri="{BB962C8B-B14F-4D97-AF65-F5344CB8AC3E}">
        <p14:creationId xmlns:p14="http://schemas.microsoft.com/office/powerpoint/2010/main" val="3048089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lang="en-US"/>
              <a:t>Click to edit Master title style</a:t>
            </a:r>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a:extLst>
              <a:ext uri="{FF2B5EF4-FFF2-40B4-BE49-F238E27FC236}">
                <a16:creationId xmlns:a16="http://schemas.microsoft.com/office/drawing/2014/main" id="{8CE54FBD-6606-4FAB-A4E4-782472980580}"/>
              </a:ext>
            </a:extLst>
          </p:cNvPr>
          <p:cNvSpPr>
            <a:spLocks noGrp="1"/>
          </p:cNvSpPr>
          <p:nvPr>
            <p:ph type="dt" sz="half" idx="10"/>
          </p:nvPr>
        </p:nvSpPr>
        <p:spPr/>
        <p:txBody>
          <a:bodyPr/>
          <a:lstStyle>
            <a:lvl1pPr>
              <a:defRPr/>
            </a:lvl1pPr>
          </a:lstStyle>
          <a:p>
            <a:pPr>
              <a:defRPr/>
            </a:pPr>
            <a:endParaRPr lang="en-US" altLang="en-US"/>
          </a:p>
        </p:txBody>
      </p:sp>
      <p:sp>
        <p:nvSpPr>
          <p:cNvPr id="6" name="Footer Placeholder 2">
            <a:extLst>
              <a:ext uri="{FF2B5EF4-FFF2-40B4-BE49-F238E27FC236}">
                <a16:creationId xmlns:a16="http://schemas.microsoft.com/office/drawing/2014/main" id="{9025FEA4-2EAB-4D44-9EBD-282ABD9C45C8}"/>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22">
            <a:extLst>
              <a:ext uri="{FF2B5EF4-FFF2-40B4-BE49-F238E27FC236}">
                <a16:creationId xmlns:a16="http://schemas.microsoft.com/office/drawing/2014/main" id="{2F7573F9-DBCE-4FD4-B48A-742359F891B9}"/>
              </a:ext>
            </a:extLst>
          </p:cNvPr>
          <p:cNvSpPr>
            <a:spLocks noGrp="1"/>
          </p:cNvSpPr>
          <p:nvPr>
            <p:ph type="sldNum" sz="quarter" idx="12"/>
          </p:nvPr>
        </p:nvSpPr>
        <p:spPr/>
        <p:txBody>
          <a:bodyPr/>
          <a:lstStyle>
            <a:lvl1pPr>
              <a:defRPr/>
            </a:lvl1pPr>
          </a:lstStyle>
          <a:p>
            <a:fld id="{CFBFDD15-562D-4270-9B22-6A0BE4A595C8}" type="slidenum">
              <a:rPr lang="en-US" altLang="en-US"/>
              <a:pPr/>
              <a:t>‹#›</a:t>
            </a:fld>
            <a:endParaRPr lang="en-US" altLang="en-US"/>
          </a:p>
        </p:txBody>
      </p:sp>
    </p:spTree>
    <p:extLst>
      <p:ext uri="{BB962C8B-B14F-4D97-AF65-F5344CB8AC3E}">
        <p14:creationId xmlns:p14="http://schemas.microsoft.com/office/powerpoint/2010/main" val="2189090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26F2836-E644-44DE-A4BB-E457EE300BA4}"/>
              </a:ext>
            </a:extLst>
          </p:cNvPr>
          <p:cNvSpPr/>
          <p:nvPr/>
        </p:nvSpPr>
        <p:spPr>
          <a:xfrm>
            <a:off x="368300" y="0"/>
            <a:ext cx="8777288" cy="1878013"/>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cxnSp>
        <p:nvCxnSpPr>
          <p:cNvPr id="6" name="Straight Connector 5">
            <a:extLst>
              <a:ext uri="{FF2B5EF4-FFF2-40B4-BE49-F238E27FC236}">
                <a16:creationId xmlns:a16="http://schemas.microsoft.com/office/drawing/2014/main" id="{246762F0-76C3-4EC3-95CD-E5B9F45F6343}"/>
              </a:ext>
            </a:extLst>
          </p:cNvPr>
          <p:cNvCxnSpPr/>
          <p:nvPr/>
        </p:nvCxnSpPr>
        <p:spPr>
          <a:xfrm flipV="1">
            <a:off x="363538" y="1884363"/>
            <a:ext cx="8782050"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7" name="Group 19">
            <a:extLst>
              <a:ext uri="{FF2B5EF4-FFF2-40B4-BE49-F238E27FC236}">
                <a16:creationId xmlns:a16="http://schemas.microsoft.com/office/drawing/2014/main" id="{73D57DE8-92E2-4470-8ABD-8050A83B761B}"/>
              </a:ext>
            </a:extLst>
          </p:cNvPr>
          <p:cNvGrpSpPr>
            <a:grpSpLocks/>
          </p:cNvGrpSpPr>
          <p:nvPr/>
        </p:nvGrpSpPr>
        <p:grpSpPr bwMode="auto">
          <a:xfrm rot="5400000">
            <a:off x="8515351" y="1219200"/>
            <a:ext cx="131762" cy="128587"/>
            <a:chOff x="6668087" y="1297746"/>
            <a:chExt cx="161840" cy="156602"/>
          </a:xfrm>
        </p:grpSpPr>
        <p:cxnSp>
          <p:nvCxnSpPr>
            <p:cNvPr id="8" name="Straight Connector 7">
              <a:extLst>
                <a:ext uri="{FF2B5EF4-FFF2-40B4-BE49-F238E27FC236}">
                  <a16:creationId xmlns:a16="http://schemas.microsoft.com/office/drawing/2014/main" id="{90099A9C-3127-403B-9E33-47081098B011}"/>
                </a:ext>
              </a:extLst>
            </p:cNvPr>
            <p:cNvCxnSpPr/>
            <p:nvPr/>
          </p:nvCxnSpPr>
          <p:spPr>
            <a:xfrm rot="16200000">
              <a:off x="6663593" y="1300308"/>
              <a:ext cx="88935"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92B2CA07-0E50-414D-85DA-7C7308F2DA1C}"/>
                </a:ext>
              </a:extLst>
            </p:cNvPr>
            <p:cNvCxnSpPr/>
            <p:nvPr/>
          </p:nvCxnSpPr>
          <p:spPr>
            <a:xfrm rot="16200000" flipV="1">
              <a:off x="6685198" y="1391515"/>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2FF88282-8FAB-4B4E-8707-478C4AAF8677}"/>
                </a:ext>
              </a:extLst>
            </p:cNvPr>
            <p:cNvCxnSpPr/>
            <p:nvPr/>
          </p:nvCxnSpPr>
          <p:spPr>
            <a:xfrm rot="5400000" flipH="1">
              <a:off x="6744513" y="1299332"/>
              <a:ext cx="88935"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1" name="Group 25">
            <a:extLst>
              <a:ext uri="{FF2B5EF4-FFF2-40B4-BE49-F238E27FC236}">
                <a16:creationId xmlns:a16="http://schemas.microsoft.com/office/drawing/2014/main" id="{BDC902E8-641A-47F5-BF5A-2EC86E7A47DE}"/>
              </a:ext>
            </a:extLst>
          </p:cNvPr>
          <p:cNvGrpSpPr>
            <a:grpSpLocks/>
          </p:cNvGrpSpPr>
          <p:nvPr/>
        </p:nvGrpSpPr>
        <p:grpSpPr bwMode="auto">
          <a:xfrm rot="5400000">
            <a:off x="8667751" y="1371600"/>
            <a:ext cx="131762" cy="128587"/>
            <a:chOff x="6668087" y="1297746"/>
            <a:chExt cx="161840" cy="156602"/>
          </a:xfrm>
        </p:grpSpPr>
        <p:cxnSp>
          <p:nvCxnSpPr>
            <p:cNvPr id="12" name="Straight Connector 11">
              <a:extLst>
                <a:ext uri="{FF2B5EF4-FFF2-40B4-BE49-F238E27FC236}">
                  <a16:creationId xmlns:a16="http://schemas.microsoft.com/office/drawing/2014/main" id="{23E714D6-D986-4AD3-8A71-17C0D4602EFD}"/>
                </a:ext>
              </a:extLst>
            </p:cNvPr>
            <p:cNvCxnSpPr/>
            <p:nvPr/>
          </p:nvCxnSpPr>
          <p:spPr>
            <a:xfrm rot="16200000">
              <a:off x="6663593" y="1300308"/>
              <a:ext cx="88935"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B4300BDC-3279-462D-8502-E96719F99F26}"/>
                </a:ext>
              </a:extLst>
            </p:cNvPr>
            <p:cNvCxnSpPr/>
            <p:nvPr/>
          </p:nvCxnSpPr>
          <p:spPr>
            <a:xfrm rot="16200000" flipV="1">
              <a:off x="6685198" y="1391515"/>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C7D01010-84A6-4F6D-9CC1-BDEA8FB3263F}"/>
                </a:ext>
              </a:extLst>
            </p:cNvPr>
            <p:cNvCxnSpPr/>
            <p:nvPr/>
          </p:nvCxnSpPr>
          <p:spPr>
            <a:xfrm rot="5400000" flipH="1">
              <a:off x="6744513" y="1299332"/>
              <a:ext cx="88935"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5" name="Group 29">
            <a:extLst>
              <a:ext uri="{FF2B5EF4-FFF2-40B4-BE49-F238E27FC236}">
                <a16:creationId xmlns:a16="http://schemas.microsoft.com/office/drawing/2014/main" id="{5C7C7360-541A-4557-806F-5220D7096169}"/>
              </a:ext>
            </a:extLst>
          </p:cNvPr>
          <p:cNvGrpSpPr>
            <a:grpSpLocks/>
          </p:cNvGrpSpPr>
          <p:nvPr/>
        </p:nvGrpSpPr>
        <p:grpSpPr bwMode="auto">
          <a:xfrm rot="5400000">
            <a:off x="8320087" y="1474788"/>
            <a:ext cx="131763" cy="128588"/>
            <a:chOff x="6668087" y="1297746"/>
            <a:chExt cx="161840" cy="156602"/>
          </a:xfrm>
        </p:grpSpPr>
        <p:cxnSp>
          <p:nvCxnSpPr>
            <p:cNvPr id="16" name="Straight Connector 15">
              <a:extLst>
                <a:ext uri="{FF2B5EF4-FFF2-40B4-BE49-F238E27FC236}">
                  <a16:creationId xmlns:a16="http://schemas.microsoft.com/office/drawing/2014/main" id="{884193C5-02C6-444C-A2EE-C7C42CC394A4}"/>
                </a:ext>
              </a:extLst>
            </p:cNvPr>
            <p:cNvCxnSpPr/>
            <p:nvPr/>
          </p:nvCxnSpPr>
          <p:spPr>
            <a:xfrm rot="16200000">
              <a:off x="6663592" y="1300307"/>
              <a:ext cx="88934" cy="7994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36FC9A98-BD02-4A28-96E0-FAC7ECA10604}"/>
                </a:ext>
              </a:extLst>
            </p:cNvPr>
            <p:cNvCxnSpPr/>
            <p:nvPr/>
          </p:nvCxnSpPr>
          <p:spPr>
            <a:xfrm rot="16200000" flipV="1">
              <a:off x="6685198" y="1391513"/>
              <a:ext cx="125668" cy="0"/>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190A250E-1ACC-4E36-8D56-769C69C23CDF}"/>
                </a:ext>
              </a:extLst>
            </p:cNvPr>
            <p:cNvCxnSpPr/>
            <p:nvPr/>
          </p:nvCxnSpPr>
          <p:spPr>
            <a:xfrm rot="5400000" flipH="1">
              <a:off x="6744512" y="1299332"/>
              <a:ext cx="88934" cy="81895"/>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lang="en-US"/>
              <a:t>Click to edit Master title style</a:t>
            </a:r>
          </a:p>
        </p:txBody>
      </p:sp>
      <p:sp>
        <p:nvSpPr>
          <p:cNvPr id="3" name="Picture Placeholder 2"/>
          <p:cNvSpPr>
            <a:spLocks noGrp="1"/>
          </p:cNvSpPr>
          <p:nvPr>
            <p:ph type="pic" idx="1"/>
          </p:nvPr>
        </p:nvSpPr>
        <p:spPr>
          <a:xfrm>
            <a:off x="368032" y="1893781"/>
            <a:ext cx="8778240" cy="4960144"/>
          </a:xfrm>
          <a:solidFill>
            <a:schemeClr val="bg2"/>
          </a:solidFill>
        </p:spPr>
        <p:txBody>
          <a:bodyPr>
            <a:normAutofit/>
          </a:bodyPr>
          <a:lstStyle>
            <a:lvl1pPr marL="0" indent="0">
              <a:buNone/>
              <a:defRPr sz="3200"/>
            </a:lvl1pPr>
            <a:extLst/>
          </a:lstStyle>
          <a:p>
            <a:pPr lvl="0"/>
            <a:r>
              <a:rPr lang="en-US" noProof="0"/>
              <a:t>Click icon to add picture</a:t>
            </a:r>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a:r>
              <a:rPr lang="en-US"/>
              <a:t>Click to edit Master text styles</a:t>
            </a:r>
          </a:p>
        </p:txBody>
      </p:sp>
      <p:sp>
        <p:nvSpPr>
          <p:cNvPr id="19" name="Date Placeholder 4">
            <a:extLst>
              <a:ext uri="{FF2B5EF4-FFF2-40B4-BE49-F238E27FC236}">
                <a16:creationId xmlns:a16="http://schemas.microsoft.com/office/drawing/2014/main" id="{25BDBD80-FA86-4614-BCC9-0216FE716318}"/>
              </a:ext>
            </a:extLst>
          </p:cNvPr>
          <p:cNvSpPr>
            <a:spLocks noGrp="1"/>
          </p:cNvSpPr>
          <p:nvPr>
            <p:ph type="dt" sz="half" idx="10"/>
          </p:nvPr>
        </p:nvSpPr>
        <p:spPr>
          <a:xfrm>
            <a:off x="6477000" y="55563"/>
            <a:ext cx="2133600" cy="365125"/>
          </a:xfrm>
        </p:spPr>
        <p:txBody>
          <a:bodyPr/>
          <a:lstStyle>
            <a:lvl1pPr>
              <a:defRPr/>
            </a:lvl1pPr>
          </a:lstStyle>
          <a:p>
            <a:pPr>
              <a:defRPr/>
            </a:pPr>
            <a:endParaRPr lang="en-US" altLang="en-US"/>
          </a:p>
        </p:txBody>
      </p:sp>
      <p:sp>
        <p:nvSpPr>
          <p:cNvPr id="20" name="Footer Placeholder 5">
            <a:extLst>
              <a:ext uri="{FF2B5EF4-FFF2-40B4-BE49-F238E27FC236}">
                <a16:creationId xmlns:a16="http://schemas.microsoft.com/office/drawing/2014/main" id="{7DB69FE8-F4CB-4D61-B411-5952E2915FC2}"/>
              </a:ext>
            </a:extLst>
          </p:cNvPr>
          <p:cNvSpPr>
            <a:spLocks noGrp="1"/>
          </p:cNvSpPr>
          <p:nvPr>
            <p:ph type="ftr" sz="quarter" idx="11"/>
          </p:nvPr>
        </p:nvSpPr>
        <p:spPr>
          <a:xfrm>
            <a:off x="914400" y="55563"/>
            <a:ext cx="5562600" cy="365125"/>
          </a:xfrm>
        </p:spPr>
        <p:txBody>
          <a:bodyPr/>
          <a:lstStyle>
            <a:lvl1pPr>
              <a:defRPr/>
            </a:lvl1pPr>
          </a:lstStyle>
          <a:p>
            <a:pPr>
              <a:defRPr/>
            </a:pPr>
            <a:endParaRPr lang="en-US" altLang="en-US"/>
          </a:p>
        </p:txBody>
      </p:sp>
      <p:sp>
        <p:nvSpPr>
          <p:cNvPr id="21" name="Slide Number Placeholder 6">
            <a:extLst>
              <a:ext uri="{FF2B5EF4-FFF2-40B4-BE49-F238E27FC236}">
                <a16:creationId xmlns:a16="http://schemas.microsoft.com/office/drawing/2014/main" id="{5B571E4C-0475-41A4-AF70-24762C0E33F9}"/>
              </a:ext>
            </a:extLst>
          </p:cNvPr>
          <p:cNvSpPr>
            <a:spLocks noGrp="1"/>
          </p:cNvSpPr>
          <p:nvPr>
            <p:ph type="sldNum" sz="quarter" idx="12"/>
          </p:nvPr>
        </p:nvSpPr>
        <p:spPr>
          <a:xfrm>
            <a:off x="8610600" y="55563"/>
            <a:ext cx="457200" cy="365125"/>
          </a:xfrm>
        </p:spPr>
        <p:txBody>
          <a:bodyPr/>
          <a:lstStyle>
            <a:lvl1pPr>
              <a:defRPr/>
            </a:lvl1pPr>
          </a:lstStyle>
          <a:p>
            <a:fld id="{1CCB236E-1799-4979-AF05-66359283CB4E}" type="slidenum">
              <a:rPr lang="en-US" altLang="en-US"/>
              <a:pPr/>
              <a:t>‹#›</a:t>
            </a:fld>
            <a:endParaRPr lang="en-US" altLang="en-US"/>
          </a:p>
        </p:txBody>
      </p:sp>
    </p:spTree>
    <p:extLst>
      <p:ext uri="{BB962C8B-B14F-4D97-AF65-F5344CB8AC3E}">
        <p14:creationId xmlns:p14="http://schemas.microsoft.com/office/powerpoint/2010/main" val="4061042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E45E0D6-8A02-474A-9B62-5BED6D8A924B}"/>
              </a:ext>
            </a:extLst>
          </p:cNvPr>
          <p:cNvSpPr/>
          <p:nvPr/>
        </p:nvSpPr>
        <p:spPr>
          <a:xfrm>
            <a:off x="0" y="0"/>
            <a:ext cx="365125" cy="6854825"/>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a:extLst>
              <a:ext uri="{FF2B5EF4-FFF2-40B4-BE49-F238E27FC236}">
                <a16:creationId xmlns:a16="http://schemas.microsoft.com/office/drawing/2014/main" id="{FCC42EED-135E-4B63-8B8F-FE434C6EA0F5}"/>
              </a:ext>
            </a:extLst>
          </p:cNvPr>
          <p:cNvSpPr/>
          <p:nvPr/>
        </p:nvSpPr>
        <p:spPr>
          <a:xfrm>
            <a:off x="255588" y="5046663"/>
            <a:ext cx="73025" cy="1692275"/>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Rectangle 8">
            <a:extLst>
              <a:ext uri="{FF2B5EF4-FFF2-40B4-BE49-F238E27FC236}">
                <a16:creationId xmlns:a16="http://schemas.microsoft.com/office/drawing/2014/main" id="{9829F371-583D-4D14-8CE0-E5DDC808CDB8}"/>
              </a:ext>
            </a:extLst>
          </p:cNvPr>
          <p:cNvSpPr/>
          <p:nvPr/>
        </p:nvSpPr>
        <p:spPr>
          <a:xfrm>
            <a:off x="255588" y="4797425"/>
            <a:ext cx="73025"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0" name="Rectangle 9">
            <a:extLst>
              <a:ext uri="{FF2B5EF4-FFF2-40B4-BE49-F238E27FC236}">
                <a16:creationId xmlns:a16="http://schemas.microsoft.com/office/drawing/2014/main" id="{B8F740D7-4CE0-40D2-9F78-E1B53AF05301}"/>
              </a:ext>
            </a:extLst>
          </p:cNvPr>
          <p:cNvSpPr/>
          <p:nvPr/>
        </p:nvSpPr>
        <p:spPr>
          <a:xfrm>
            <a:off x="255588" y="4637088"/>
            <a:ext cx="73025" cy="138112"/>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1" name="Rectangle 10">
            <a:extLst>
              <a:ext uri="{FF2B5EF4-FFF2-40B4-BE49-F238E27FC236}">
                <a16:creationId xmlns:a16="http://schemas.microsoft.com/office/drawing/2014/main" id="{1F9940A1-B7E0-4AF1-A7CF-481EB370265D}"/>
              </a:ext>
            </a:extLst>
          </p:cNvPr>
          <p:cNvSpPr/>
          <p:nvPr/>
        </p:nvSpPr>
        <p:spPr>
          <a:xfrm>
            <a:off x="255588" y="4541838"/>
            <a:ext cx="73025" cy="7461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2" name="Rectangle 11">
            <a:extLst>
              <a:ext uri="{FF2B5EF4-FFF2-40B4-BE49-F238E27FC236}">
                <a16:creationId xmlns:a16="http://schemas.microsoft.com/office/drawing/2014/main" id="{771FE955-888C-426B-A742-50225F8AA025}"/>
              </a:ext>
            </a:extLst>
          </p:cNvPr>
          <p:cNvSpPr/>
          <p:nvPr/>
        </p:nvSpPr>
        <p:spPr>
          <a:xfrm>
            <a:off x="309563" y="681038"/>
            <a:ext cx="46037"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5" name="Rectangle 14">
            <a:extLst>
              <a:ext uri="{FF2B5EF4-FFF2-40B4-BE49-F238E27FC236}">
                <a16:creationId xmlns:a16="http://schemas.microsoft.com/office/drawing/2014/main" id="{81B7C7CE-2E53-486F-90EB-819980B8839A}"/>
              </a:ext>
            </a:extLst>
          </p:cNvPr>
          <p:cNvSpPr/>
          <p:nvPr/>
        </p:nvSpPr>
        <p:spPr>
          <a:xfrm>
            <a:off x="268288" y="681038"/>
            <a:ext cx="2857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16" name="Rectangle 15">
            <a:extLst>
              <a:ext uri="{FF2B5EF4-FFF2-40B4-BE49-F238E27FC236}">
                <a16:creationId xmlns:a16="http://schemas.microsoft.com/office/drawing/2014/main" id="{5780AFE1-81E9-4F9E-B2C2-92BBDC9F8F3B}"/>
              </a:ext>
            </a:extLst>
          </p:cNvPr>
          <p:cNvSpPr/>
          <p:nvPr/>
        </p:nvSpPr>
        <p:spPr>
          <a:xfrm>
            <a:off x="249238" y="681038"/>
            <a:ext cx="9525"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7" name="Rectangle 16">
            <a:extLst>
              <a:ext uri="{FF2B5EF4-FFF2-40B4-BE49-F238E27FC236}">
                <a16:creationId xmlns:a16="http://schemas.microsoft.com/office/drawing/2014/main" id="{8628690A-A8E1-4CE1-B949-2833CAD1F3FC}"/>
              </a:ext>
            </a:extLst>
          </p:cNvPr>
          <p:cNvSpPr/>
          <p:nvPr/>
        </p:nvSpPr>
        <p:spPr>
          <a:xfrm>
            <a:off x="222250" y="681038"/>
            <a:ext cx="7938" cy="365125"/>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p>
        </p:txBody>
      </p:sp>
      <p:sp>
        <p:nvSpPr>
          <p:cNvPr id="22" name="Title Placeholder 21">
            <a:extLst>
              <a:ext uri="{FF2B5EF4-FFF2-40B4-BE49-F238E27FC236}">
                <a16:creationId xmlns:a16="http://schemas.microsoft.com/office/drawing/2014/main" id="{BD744EBF-CBB4-4815-A3B8-F605BCDD5735}"/>
              </a:ext>
            </a:extLst>
          </p:cNvPr>
          <p:cNvSpPr>
            <a:spLocks noGrp="1"/>
          </p:cNvSpPr>
          <p:nvPr>
            <p:ph type="title"/>
          </p:nvPr>
        </p:nvSpPr>
        <p:spPr>
          <a:xfrm>
            <a:off x="914400" y="512763"/>
            <a:ext cx="7772400" cy="914400"/>
          </a:xfrm>
          <a:prstGeom prst="rect">
            <a:avLst/>
          </a:prstGeom>
        </p:spPr>
        <p:txBody>
          <a:bodyPr vert="horz" anchor="t">
            <a:noAutofit/>
          </a:bodyPr>
          <a:lstStyle/>
          <a:p>
            <a:r>
              <a:rPr lang="en-US"/>
              <a:t>Click to edit Master title style</a:t>
            </a:r>
          </a:p>
        </p:txBody>
      </p:sp>
      <p:sp>
        <p:nvSpPr>
          <p:cNvPr id="1036" name="Text Placeholder 12">
            <a:extLst>
              <a:ext uri="{FF2B5EF4-FFF2-40B4-BE49-F238E27FC236}">
                <a16:creationId xmlns:a16="http://schemas.microsoft.com/office/drawing/2014/main" id="{50E66FBF-ADD2-43AD-AD61-BE0371A62DAE}"/>
              </a:ext>
            </a:extLst>
          </p:cNvPr>
          <p:cNvSpPr>
            <a:spLocks noGrp="1"/>
          </p:cNvSpPr>
          <p:nvPr>
            <p:ph type="body" idx="1"/>
          </p:nvPr>
        </p:nvSpPr>
        <p:spPr bwMode="auto">
          <a:xfrm>
            <a:off x="914400" y="178435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a:extLst>
              <a:ext uri="{FF2B5EF4-FFF2-40B4-BE49-F238E27FC236}">
                <a16:creationId xmlns:a16="http://schemas.microsoft.com/office/drawing/2014/main" id="{8E6DECEC-DF48-4752-83DB-2FF838ED4430}"/>
              </a:ext>
            </a:extLst>
          </p:cNvPr>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pPr>
              <a:defRPr/>
            </a:pPr>
            <a:endParaRPr lang="en-US" altLang="en-US"/>
          </a:p>
        </p:txBody>
      </p:sp>
      <p:sp>
        <p:nvSpPr>
          <p:cNvPr id="3" name="Footer Placeholder 2">
            <a:extLst>
              <a:ext uri="{FF2B5EF4-FFF2-40B4-BE49-F238E27FC236}">
                <a16:creationId xmlns:a16="http://schemas.microsoft.com/office/drawing/2014/main" id="{E60A08CE-E5DC-46FF-99D8-8534CEAED02A}"/>
              </a:ext>
            </a:extLst>
          </p:cNvPr>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pPr>
              <a:defRPr/>
            </a:pPr>
            <a:endParaRPr lang="en-US" altLang="en-US"/>
          </a:p>
        </p:txBody>
      </p:sp>
      <p:sp>
        <p:nvSpPr>
          <p:cNvPr id="23" name="Slide Number Placeholder 22">
            <a:extLst>
              <a:ext uri="{FF2B5EF4-FFF2-40B4-BE49-F238E27FC236}">
                <a16:creationId xmlns:a16="http://schemas.microsoft.com/office/drawing/2014/main" id="{2900A0C0-9056-4726-BA9F-7297CA9EFCA8}"/>
              </a:ext>
            </a:extLst>
          </p:cNvPr>
          <p:cNvSpPr>
            <a:spLocks noGrp="1"/>
          </p:cNvSpPr>
          <p:nvPr>
            <p:ph type="sldNum" sz="quarter" idx="4"/>
          </p:nvPr>
        </p:nvSpPr>
        <p:spPr>
          <a:xfrm>
            <a:off x="8610600" y="6416675"/>
            <a:ext cx="457200" cy="365125"/>
          </a:xfrm>
          <a:prstGeom prst="rect">
            <a:avLst/>
          </a:prstGeom>
        </p:spPr>
        <p:txBody>
          <a:bodyPr vert="horz" wrap="square" lIns="91440" tIns="45720" rIns="91440" bIns="45720" numCol="1" anchor="b" anchorCtr="0" compatLnSpc="1">
            <a:prstTxWarp prst="textNoShape">
              <a:avLst/>
            </a:prstTxWarp>
          </a:bodyPr>
          <a:lstStyle>
            <a:lvl1pPr>
              <a:defRPr sz="1200">
                <a:solidFill>
                  <a:schemeClr val="tx2"/>
                </a:solidFill>
              </a:defRPr>
            </a:lvl1pPr>
          </a:lstStyle>
          <a:p>
            <a:fld id="{9C82BC80-D734-473C-854F-AEC248210E7F}" type="slidenum">
              <a:rPr lang="en-US" altLang="en-US"/>
              <a:pPr/>
              <a:t>‹#›</a:t>
            </a:fld>
            <a:endParaRPr lang="en-US" altLang="en-US"/>
          </a:p>
        </p:txBody>
      </p:sp>
    </p:spTree>
  </p:cSld>
  <p:clrMap bg1="dk1" tx1="lt1" bg2="dk2" tx2="lt2" accent1="accent1" accent2="accent2" accent3="accent3" accent4="accent4" accent5="accent5" accent6="accent6" hlink="hlink" folHlink="folHlink"/>
  <p:sldLayoutIdLst>
    <p:sldLayoutId id="2147483710" r:id="rId1"/>
    <p:sldLayoutId id="2147483705" r:id="rId2"/>
    <p:sldLayoutId id="2147483711" r:id="rId3"/>
    <p:sldLayoutId id="2147483712" r:id="rId4"/>
    <p:sldLayoutId id="2147483713" r:id="rId5"/>
    <p:sldLayoutId id="2147483706" r:id="rId6"/>
    <p:sldLayoutId id="2147483714" r:id="rId7"/>
    <p:sldLayoutId id="2147483707" r:id="rId8"/>
    <p:sldLayoutId id="2147483715" r:id="rId9"/>
    <p:sldLayoutId id="2147483708" r:id="rId10"/>
    <p:sldLayoutId id="2147483709" r:id="rId11"/>
  </p:sldLayoutIdLst>
  <p:txStyles>
    <p:title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anose="020B0609020204030204" pitchFamily="49" charset="0"/>
        </a:defRPr>
      </a:lvl2pPr>
      <a:lvl3pPr algn="l" rtl="0" fontAlgn="base">
        <a:spcBef>
          <a:spcPct val="0"/>
        </a:spcBef>
        <a:spcAft>
          <a:spcPct val="0"/>
        </a:spcAft>
        <a:defRPr sz="4000">
          <a:solidFill>
            <a:srgbClr val="C1EEFF"/>
          </a:solidFill>
          <a:latin typeface="Consolas" panose="020B0609020204030204" pitchFamily="49" charset="0"/>
        </a:defRPr>
      </a:lvl3pPr>
      <a:lvl4pPr algn="l" rtl="0" fontAlgn="base">
        <a:spcBef>
          <a:spcPct val="0"/>
        </a:spcBef>
        <a:spcAft>
          <a:spcPct val="0"/>
        </a:spcAft>
        <a:defRPr sz="4000">
          <a:solidFill>
            <a:srgbClr val="C1EEFF"/>
          </a:solidFill>
          <a:latin typeface="Consolas" panose="020B0609020204030204" pitchFamily="49" charset="0"/>
        </a:defRPr>
      </a:lvl4pPr>
      <a:lvl5pPr algn="l" rtl="0" fontAlgn="base">
        <a:spcBef>
          <a:spcPct val="0"/>
        </a:spcBef>
        <a:spcAft>
          <a:spcPct val="0"/>
        </a:spcAft>
        <a:defRPr sz="4000">
          <a:solidFill>
            <a:srgbClr val="C1EEFF"/>
          </a:solidFill>
          <a:latin typeface="Consolas" panose="020B0609020204030204" pitchFamily="49" charset="0"/>
        </a:defRPr>
      </a:lvl5pPr>
      <a:lvl6pPr marL="457200" algn="l" rtl="0" fontAlgn="base">
        <a:spcBef>
          <a:spcPct val="0"/>
        </a:spcBef>
        <a:spcAft>
          <a:spcPct val="0"/>
        </a:spcAft>
        <a:defRPr sz="4000">
          <a:solidFill>
            <a:srgbClr val="C1EEFF"/>
          </a:solidFill>
          <a:latin typeface="Consolas" panose="020B0609020204030204" pitchFamily="49" charset="0"/>
        </a:defRPr>
      </a:lvl6pPr>
      <a:lvl7pPr marL="914400" algn="l" rtl="0" fontAlgn="base">
        <a:spcBef>
          <a:spcPct val="0"/>
        </a:spcBef>
        <a:spcAft>
          <a:spcPct val="0"/>
        </a:spcAft>
        <a:defRPr sz="4000">
          <a:solidFill>
            <a:srgbClr val="C1EEFF"/>
          </a:solidFill>
          <a:latin typeface="Consolas" panose="020B0609020204030204" pitchFamily="49" charset="0"/>
        </a:defRPr>
      </a:lvl7pPr>
      <a:lvl8pPr marL="1371600" algn="l" rtl="0" fontAlgn="base">
        <a:spcBef>
          <a:spcPct val="0"/>
        </a:spcBef>
        <a:spcAft>
          <a:spcPct val="0"/>
        </a:spcAft>
        <a:defRPr sz="4000">
          <a:solidFill>
            <a:srgbClr val="C1EEFF"/>
          </a:solidFill>
          <a:latin typeface="Consolas" panose="020B0609020204030204" pitchFamily="49" charset="0"/>
        </a:defRPr>
      </a:lvl8pPr>
      <a:lvl9pPr marL="1828800" algn="l" rtl="0" fontAlgn="base">
        <a:spcBef>
          <a:spcPct val="0"/>
        </a:spcBef>
        <a:spcAft>
          <a:spcPct val="0"/>
        </a:spcAft>
        <a:defRPr sz="4000">
          <a:solidFill>
            <a:srgbClr val="C1EEFF"/>
          </a:solidFill>
          <a:latin typeface="Consolas" panose="020B0609020204030204" pitchFamily="49" charset="0"/>
        </a:defRPr>
      </a:lvl9pPr>
      <a:extLst/>
    </p:titleStyle>
    <p:bodyStyle>
      <a:lvl1pPr marL="411163" indent="-342900" algn="l" rtl="0" fontAlgn="base">
        <a:spcBef>
          <a:spcPts val="700"/>
        </a:spcBef>
        <a:spcAft>
          <a:spcPct val="0"/>
        </a:spcAft>
        <a:buClr>
          <a:schemeClr val="tx2"/>
        </a:buClr>
        <a:buSzPct val="95000"/>
        <a:buFont typeface="Wingdings" panose="05000000000000000000" pitchFamily="2" charset="2"/>
        <a:buChar char=""/>
        <a:defRPr sz="3000" kern="1200">
          <a:solidFill>
            <a:schemeClr val="tx1"/>
          </a:solidFill>
          <a:latin typeface="+mn-lt"/>
          <a:ea typeface="+mn-ea"/>
          <a:cs typeface="+mn-cs"/>
        </a:defRPr>
      </a:lvl1pPr>
      <a:lvl2pPr marL="739775" indent="-285750" algn="l" rtl="0" fontAlgn="base">
        <a:spcBef>
          <a:spcPct val="20000"/>
        </a:spcBef>
        <a:spcAft>
          <a:spcPct val="0"/>
        </a:spcAft>
        <a:buClr>
          <a:schemeClr val="accent2"/>
        </a:buClr>
        <a:buSzPct val="90000"/>
        <a:buFont typeface="Wingdings" panose="05000000000000000000" pitchFamily="2" charset="2"/>
        <a:buChar char=""/>
        <a:defRPr sz="2600" kern="1200">
          <a:solidFill>
            <a:schemeClr val="tx1"/>
          </a:solidFill>
          <a:latin typeface="+mn-lt"/>
          <a:ea typeface="+mn-ea"/>
          <a:cs typeface="+mn-cs"/>
        </a:defRPr>
      </a:lvl2pPr>
      <a:lvl3pPr marL="995363" indent="-228600" algn="l" rtl="0" fontAlgn="base">
        <a:spcBef>
          <a:spcPct val="20000"/>
        </a:spcBef>
        <a:spcAft>
          <a:spcPct val="0"/>
        </a:spcAft>
        <a:buClr>
          <a:schemeClr val="accent2"/>
        </a:buClr>
        <a:buFont typeface="Wingdings 2" panose="05020102010507070707" pitchFamily="18" charset="2"/>
        <a:buChar char=""/>
        <a:defRPr sz="2400" kern="1200">
          <a:solidFill>
            <a:schemeClr val="tx1"/>
          </a:solidFill>
          <a:latin typeface="+mn-lt"/>
          <a:ea typeface="+mn-ea"/>
          <a:cs typeface="+mn-cs"/>
        </a:defRPr>
      </a:lvl3pPr>
      <a:lvl4pPr marL="1260475" indent="-228600" algn="l" rtl="0" fontAlgn="base">
        <a:spcBef>
          <a:spcPct val="20000"/>
        </a:spcBef>
        <a:spcAft>
          <a:spcPct val="0"/>
        </a:spcAft>
        <a:buClr>
          <a:srgbClr val="FEB80A"/>
        </a:buClr>
        <a:buFont typeface="Wingdings 3" panose="05040102010807070707" pitchFamily="18" charset="2"/>
        <a:buChar char=""/>
        <a:defRPr sz="2200" kern="1200">
          <a:solidFill>
            <a:schemeClr val="tx1"/>
          </a:solidFill>
          <a:latin typeface="+mn-lt"/>
          <a:ea typeface="+mn-ea"/>
          <a:cs typeface="+mn-cs"/>
        </a:defRPr>
      </a:lvl4pPr>
      <a:lvl5pPr marL="1481138" indent="-209550" algn="l" rtl="0" fontAlgn="base">
        <a:spcBef>
          <a:spcPct val="20000"/>
        </a:spcBef>
        <a:spcAft>
          <a:spcPct val="0"/>
        </a:spcAft>
        <a:buClr>
          <a:srgbClr val="FEB80A"/>
        </a:buClr>
        <a:buFont typeface="Wingdings 2" panose="05020102010507070707" pitchFamily="18" charset="2"/>
        <a:buChar char=""/>
        <a:defRPr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9" name="Rectangle 3">
            <a:extLst>
              <a:ext uri="{FF2B5EF4-FFF2-40B4-BE49-F238E27FC236}">
                <a16:creationId xmlns:a16="http://schemas.microsoft.com/office/drawing/2014/main" id="{798AA636-4B62-492F-A5E8-3479097DBB53}"/>
              </a:ext>
            </a:extLst>
          </p:cNvPr>
          <p:cNvSpPr>
            <a:spLocks noGrp="1" noChangeArrowheads="1"/>
          </p:cNvSpPr>
          <p:nvPr>
            <p:ph type="subTitle" idx="1"/>
          </p:nvPr>
        </p:nvSpPr>
        <p:spPr>
          <a:xfrm>
            <a:off x="900113" y="1268413"/>
            <a:ext cx="7691437" cy="3114675"/>
          </a:xfrm>
        </p:spPr>
        <p:txBody>
          <a:bodyPr>
            <a:normAutofit/>
          </a:bodyPr>
          <a:lstStyle/>
          <a:p>
            <a:pPr algn="ctr" fontAlgn="auto">
              <a:spcAft>
                <a:spcPts val="0"/>
              </a:spcAft>
              <a:buFont typeface="Wingdings"/>
              <a:buNone/>
              <a:defRPr/>
            </a:pPr>
            <a:r>
              <a:rPr lang="en-US" altLang="en-US" sz="8000" b="1" dirty="0">
                <a:solidFill>
                  <a:schemeClr val="tx2">
                    <a:lumMod val="50000"/>
                  </a:schemeClr>
                </a:solidFill>
              </a:rPr>
              <a:t>Sniffing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animEffect transition="in" filter="dissolve">
                                      <p:cBhvr>
                                        <p:cTn id="7" dur="500"/>
                                        <p:tgtEl>
                                          <p:spTgt spid="860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8A635604-8277-44AC-97FD-C939B1D527D0}"/>
              </a:ext>
            </a:extLst>
          </p:cNvPr>
          <p:cNvSpPr>
            <a:spLocks noGrp="1" noChangeArrowheads="1"/>
          </p:cNvSpPr>
          <p:nvPr>
            <p:ph type="title"/>
          </p:nvPr>
        </p:nvSpPr>
        <p:spPr>
          <a:xfrm>
            <a:off x="871538" y="982663"/>
            <a:ext cx="8162925" cy="641350"/>
          </a:xfrm>
        </p:spPr>
        <p:txBody>
          <a:bodyPr/>
          <a:lstStyle/>
          <a:p>
            <a:pPr fontAlgn="auto">
              <a:spcAft>
                <a:spcPts val="0"/>
              </a:spcAft>
              <a:defRPr/>
            </a:pPr>
            <a:r>
              <a:rPr lang="en-US" altLang="en-US" sz="3600" b="1">
                <a:solidFill>
                  <a:schemeClr val="tx2">
                    <a:satMod val="200000"/>
                  </a:schemeClr>
                </a:solidFill>
              </a:rPr>
              <a:t>SNIFFING DETECTION</a:t>
            </a:r>
          </a:p>
        </p:txBody>
      </p:sp>
      <p:sp>
        <p:nvSpPr>
          <p:cNvPr id="90115" name="Rectangle 3">
            <a:extLst>
              <a:ext uri="{FF2B5EF4-FFF2-40B4-BE49-F238E27FC236}">
                <a16:creationId xmlns:a16="http://schemas.microsoft.com/office/drawing/2014/main" id="{9430AFAF-C274-479D-B5D5-82E1A99EC8BF}"/>
              </a:ext>
            </a:extLst>
          </p:cNvPr>
          <p:cNvSpPr>
            <a:spLocks noGrp="1" noChangeArrowheads="1"/>
          </p:cNvSpPr>
          <p:nvPr>
            <p:ph idx="1"/>
          </p:nvPr>
        </p:nvSpPr>
        <p:spPr/>
        <p:txBody>
          <a:bodyPr/>
          <a:lstStyle/>
          <a:p>
            <a:r>
              <a:rPr lang="en-US" altLang="en-US" sz="2800" b="1">
                <a:cs typeface="Times New Roman" panose="02020603050405020304" pitchFamily="18" charset="0"/>
              </a:rPr>
              <a:t>“ping” method</a:t>
            </a:r>
          </a:p>
          <a:p>
            <a:r>
              <a:rPr lang="en-US" altLang="en-US" sz="2400">
                <a:cs typeface="Times New Roman" panose="02020603050405020304" pitchFamily="18" charset="0"/>
              </a:rPr>
              <a:t>Most "sniffers" run on normal machines with a normal TCP/IP stack. This means that if you send a request to these machines, they will respond. The trick is to send a request to IP address of the machine, but not to its Ethernet adapter. </a:t>
            </a:r>
            <a:endParaRPr lang="en-US" altLang="en-US" sz="2400"/>
          </a:p>
          <a:p>
            <a:r>
              <a:rPr lang="en-US" altLang="en-US" sz="2800" b="1">
                <a:cs typeface="Times New Roman" panose="02020603050405020304" pitchFamily="18" charset="0"/>
              </a:rPr>
              <a:t>ARP method</a:t>
            </a:r>
          </a:p>
          <a:p>
            <a:r>
              <a:rPr lang="en-US" altLang="en-US" sz="2400">
                <a:cs typeface="Times New Roman" panose="02020603050405020304" pitchFamily="18" charset="0"/>
              </a:rPr>
              <a:t>The ARP method is similar to the ping method, but an ARP packet is used instead.</a:t>
            </a:r>
            <a:r>
              <a:rPr lang="en-US" altLang="en-US" sz="240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0114">
                                            <p:txEl>
                                              <p:pRg st="0" end="0"/>
                                            </p:txEl>
                                          </p:spTgt>
                                        </p:tgtEl>
                                        <p:attrNameLst>
                                          <p:attrName>style.visibility</p:attrName>
                                        </p:attrNameLst>
                                      </p:cBhvr>
                                      <p:to>
                                        <p:strVal val="visible"/>
                                      </p:to>
                                    </p:set>
                                    <p:animEffect transition="in" filter="dissolve">
                                      <p:cBhvr>
                                        <p:cTn id="7" dur="500"/>
                                        <p:tgtEl>
                                          <p:spTgt spid="9011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0115">
                                            <p:txEl>
                                              <p:pRg st="0" end="0"/>
                                            </p:txEl>
                                          </p:spTgt>
                                        </p:tgtEl>
                                        <p:attrNameLst>
                                          <p:attrName>style.visibility</p:attrName>
                                        </p:attrNameLst>
                                      </p:cBhvr>
                                      <p:to>
                                        <p:strVal val="visible"/>
                                      </p:to>
                                    </p:set>
                                    <p:animEffect transition="in" filter="dissolve">
                                      <p:cBhvr>
                                        <p:cTn id="12" dur="500"/>
                                        <p:tgtEl>
                                          <p:spTgt spid="9011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0115">
                                            <p:txEl>
                                              <p:pRg st="1" end="1"/>
                                            </p:txEl>
                                          </p:spTgt>
                                        </p:tgtEl>
                                        <p:attrNameLst>
                                          <p:attrName>style.visibility</p:attrName>
                                        </p:attrNameLst>
                                      </p:cBhvr>
                                      <p:to>
                                        <p:strVal val="visible"/>
                                      </p:to>
                                    </p:set>
                                    <p:animEffect transition="in" filter="dissolve">
                                      <p:cBhvr>
                                        <p:cTn id="17" dur="500"/>
                                        <p:tgtEl>
                                          <p:spTgt spid="9011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90115">
                                            <p:txEl>
                                              <p:pRg st="2" end="2"/>
                                            </p:txEl>
                                          </p:spTgt>
                                        </p:tgtEl>
                                        <p:attrNameLst>
                                          <p:attrName>style.visibility</p:attrName>
                                        </p:attrNameLst>
                                      </p:cBhvr>
                                      <p:to>
                                        <p:strVal val="visible"/>
                                      </p:to>
                                    </p:set>
                                    <p:animEffect transition="in" filter="dissolve">
                                      <p:cBhvr>
                                        <p:cTn id="22" dur="500"/>
                                        <p:tgtEl>
                                          <p:spTgt spid="9011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90115">
                                            <p:txEl>
                                              <p:pRg st="3" end="3"/>
                                            </p:txEl>
                                          </p:spTgt>
                                        </p:tgtEl>
                                        <p:attrNameLst>
                                          <p:attrName>style.visibility</p:attrName>
                                        </p:attrNameLst>
                                      </p:cBhvr>
                                      <p:to>
                                        <p:strVal val="visible"/>
                                      </p:to>
                                    </p:set>
                                    <p:animEffect transition="in" filter="dissolve">
                                      <p:cBhvr>
                                        <p:cTn id="27" dur="500"/>
                                        <p:tgtEl>
                                          <p:spTgt spid="901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4" grpId="0" build="p" autoUpdateAnimBg="0"/>
      <p:bldP spid="90115"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A7F800E3-C840-47EF-8446-4D9376D9AFA3}"/>
              </a:ext>
            </a:extLst>
          </p:cNvPr>
          <p:cNvSpPr>
            <a:spLocks noGrp="1" noChangeArrowheads="1"/>
          </p:cNvSpPr>
          <p:nvPr>
            <p:ph type="title"/>
          </p:nvPr>
        </p:nvSpPr>
        <p:spPr>
          <a:xfrm>
            <a:off x="871538" y="982663"/>
            <a:ext cx="8162925" cy="641350"/>
          </a:xfrm>
        </p:spPr>
        <p:txBody>
          <a:bodyPr/>
          <a:lstStyle/>
          <a:p>
            <a:pPr fontAlgn="auto">
              <a:spcAft>
                <a:spcPts val="0"/>
              </a:spcAft>
              <a:defRPr/>
            </a:pPr>
            <a:r>
              <a:rPr lang="en-US" altLang="en-US" sz="3600" b="1">
                <a:solidFill>
                  <a:schemeClr val="tx2">
                    <a:satMod val="200000"/>
                  </a:schemeClr>
                </a:solidFill>
              </a:rPr>
              <a:t>SNIFFING DETECTION</a:t>
            </a:r>
          </a:p>
        </p:txBody>
      </p:sp>
      <p:sp>
        <p:nvSpPr>
          <p:cNvPr id="94211" name="Rectangle 3">
            <a:extLst>
              <a:ext uri="{FF2B5EF4-FFF2-40B4-BE49-F238E27FC236}">
                <a16:creationId xmlns:a16="http://schemas.microsoft.com/office/drawing/2014/main" id="{A3D08A50-0CE5-410B-8927-A39730EF6FCD}"/>
              </a:ext>
            </a:extLst>
          </p:cNvPr>
          <p:cNvSpPr>
            <a:spLocks noGrp="1" noChangeArrowheads="1"/>
          </p:cNvSpPr>
          <p:nvPr>
            <p:ph idx="1"/>
          </p:nvPr>
        </p:nvSpPr>
        <p:spPr/>
        <p:txBody>
          <a:bodyPr/>
          <a:lstStyle/>
          <a:p>
            <a:pPr>
              <a:lnSpc>
                <a:spcPct val="90000"/>
              </a:lnSpc>
            </a:pPr>
            <a:r>
              <a:rPr lang="en-US" altLang="en-US" sz="2400">
                <a:cs typeface="Times New Roman" panose="02020603050405020304" pitchFamily="18" charset="0"/>
              </a:rPr>
              <a:t>The simplest ARP method transmits an ARP to a non-broadcast address. If a machine responds to such an ARP of its IP address, then it must be in promiscuous mode. </a:t>
            </a:r>
          </a:p>
          <a:p>
            <a:pPr>
              <a:lnSpc>
                <a:spcPct val="90000"/>
              </a:lnSpc>
            </a:pPr>
            <a:r>
              <a:rPr lang="en-US" altLang="en-US" sz="2800" b="1">
                <a:cs typeface="Times New Roman" panose="02020603050405020304" pitchFamily="18" charset="0"/>
              </a:rPr>
              <a:t>DNS method</a:t>
            </a:r>
          </a:p>
          <a:p>
            <a:pPr>
              <a:lnSpc>
                <a:spcPct val="90000"/>
              </a:lnSpc>
            </a:pPr>
            <a:r>
              <a:rPr lang="en-US" altLang="en-US" sz="2400">
                <a:cs typeface="Times New Roman" panose="02020603050405020304" pitchFamily="18" charset="0"/>
              </a:rPr>
              <a:t>Many sniffing programs do automatic reverse-DNS lookups on the IP addresses they see. Therefore, a promiscuous mode can be detected by watching for the DNS traffic that it generates. </a:t>
            </a:r>
          </a:p>
          <a:p>
            <a:pPr>
              <a:lnSpc>
                <a:spcPct val="90000"/>
              </a:lnSpc>
            </a:pPr>
            <a:r>
              <a:rPr lang="en-US" altLang="en-US" sz="2400">
                <a:cs typeface="Times New Roman" panose="02020603050405020304" pitchFamily="18" charset="0"/>
              </a:rPr>
              <a:t>This method can detect dual-homed machines and can work remotely.</a:t>
            </a:r>
            <a:r>
              <a:rPr lang="en-US" altLang="en-US" sz="280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4210">
                                            <p:txEl>
                                              <p:pRg st="0" end="0"/>
                                            </p:txEl>
                                          </p:spTgt>
                                        </p:tgtEl>
                                        <p:attrNameLst>
                                          <p:attrName>style.visibility</p:attrName>
                                        </p:attrNameLst>
                                      </p:cBhvr>
                                      <p:to>
                                        <p:strVal val="visible"/>
                                      </p:to>
                                    </p:set>
                                    <p:animEffect transition="in" filter="dissolve">
                                      <p:cBhvr>
                                        <p:cTn id="7" dur="500"/>
                                        <p:tgtEl>
                                          <p:spTgt spid="9421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4211">
                                            <p:txEl>
                                              <p:pRg st="0" end="0"/>
                                            </p:txEl>
                                          </p:spTgt>
                                        </p:tgtEl>
                                        <p:attrNameLst>
                                          <p:attrName>style.visibility</p:attrName>
                                        </p:attrNameLst>
                                      </p:cBhvr>
                                      <p:to>
                                        <p:strVal val="visible"/>
                                      </p:to>
                                    </p:set>
                                    <p:animEffect transition="in" filter="dissolve">
                                      <p:cBhvr>
                                        <p:cTn id="12" dur="500"/>
                                        <p:tgtEl>
                                          <p:spTgt spid="9421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4211">
                                            <p:txEl>
                                              <p:pRg st="1" end="1"/>
                                            </p:txEl>
                                          </p:spTgt>
                                        </p:tgtEl>
                                        <p:attrNameLst>
                                          <p:attrName>style.visibility</p:attrName>
                                        </p:attrNameLst>
                                      </p:cBhvr>
                                      <p:to>
                                        <p:strVal val="visible"/>
                                      </p:to>
                                    </p:set>
                                    <p:animEffect transition="in" filter="dissolve">
                                      <p:cBhvr>
                                        <p:cTn id="17" dur="500"/>
                                        <p:tgtEl>
                                          <p:spTgt spid="9421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94211">
                                            <p:txEl>
                                              <p:pRg st="2" end="2"/>
                                            </p:txEl>
                                          </p:spTgt>
                                        </p:tgtEl>
                                        <p:attrNameLst>
                                          <p:attrName>style.visibility</p:attrName>
                                        </p:attrNameLst>
                                      </p:cBhvr>
                                      <p:to>
                                        <p:strVal val="visible"/>
                                      </p:to>
                                    </p:set>
                                    <p:animEffect transition="in" filter="dissolve">
                                      <p:cBhvr>
                                        <p:cTn id="22" dur="500"/>
                                        <p:tgtEl>
                                          <p:spTgt spid="94211">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94211">
                                            <p:txEl>
                                              <p:pRg st="3" end="3"/>
                                            </p:txEl>
                                          </p:spTgt>
                                        </p:tgtEl>
                                        <p:attrNameLst>
                                          <p:attrName>style.visibility</p:attrName>
                                        </p:attrNameLst>
                                      </p:cBhvr>
                                      <p:to>
                                        <p:strVal val="visible"/>
                                      </p:to>
                                    </p:set>
                                    <p:animEffect transition="in" filter="dissolve">
                                      <p:cBhvr>
                                        <p:cTn id="27" dur="500"/>
                                        <p:tgtEl>
                                          <p:spTgt spid="942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0" grpId="0" build="p" autoUpdateAnimBg="0"/>
      <p:bldP spid="94211"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9C7536B2-F34A-4BB7-8032-E2EDCC93B5D9}"/>
              </a:ext>
            </a:extLst>
          </p:cNvPr>
          <p:cNvSpPr>
            <a:spLocks noGrp="1" noChangeArrowheads="1"/>
          </p:cNvSpPr>
          <p:nvPr>
            <p:ph type="title"/>
          </p:nvPr>
        </p:nvSpPr>
        <p:spPr>
          <a:xfrm>
            <a:off x="871538" y="982663"/>
            <a:ext cx="8162925" cy="641350"/>
          </a:xfrm>
        </p:spPr>
        <p:txBody>
          <a:bodyPr/>
          <a:lstStyle/>
          <a:p>
            <a:pPr fontAlgn="auto">
              <a:spcAft>
                <a:spcPts val="0"/>
              </a:spcAft>
              <a:defRPr/>
            </a:pPr>
            <a:r>
              <a:rPr lang="en-US" altLang="en-US" sz="3600" b="1">
                <a:solidFill>
                  <a:schemeClr val="tx2">
                    <a:satMod val="200000"/>
                  </a:schemeClr>
                </a:solidFill>
              </a:rPr>
              <a:t>SNIFFING DETECTION</a:t>
            </a:r>
          </a:p>
        </p:txBody>
      </p:sp>
      <p:sp>
        <p:nvSpPr>
          <p:cNvPr id="95235" name="Rectangle 3">
            <a:extLst>
              <a:ext uri="{FF2B5EF4-FFF2-40B4-BE49-F238E27FC236}">
                <a16:creationId xmlns:a16="http://schemas.microsoft.com/office/drawing/2014/main" id="{55ACDF82-B305-430F-AC64-FC8EC0EA3B07}"/>
              </a:ext>
            </a:extLst>
          </p:cNvPr>
          <p:cNvSpPr>
            <a:spLocks noGrp="1" noChangeArrowheads="1"/>
          </p:cNvSpPr>
          <p:nvPr>
            <p:ph idx="1"/>
          </p:nvPr>
        </p:nvSpPr>
        <p:spPr/>
        <p:txBody>
          <a:bodyPr/>
          <a:lstStyle/>
          <a:p>
            <a:pPr>
              <a:lnSpc>
                <a:spcPct val="90000"/>
              </a:lnSpc>
            </a:pPr>
            <a:r>
              <a:rPr lang="en-US" altLang="en-US" sz="2800" b="1">
                <a:cs typeface="Times New Roman" panose="02020603050405020304" pitchFamily="18" charset="0"/>
              </a:rPr>
              <a:t>“source-route” method</a:t>
            </a:r>
          </a:p>
          <a:p>
            <a:pPr>
              <a:lnSpc>
                <a:spcPct val="90000"/>
              </a:lnSpc>
            </a:pPr>
            <a:r>
              <a:rPr lang="en-US" altLang="en-US" sz="2400">
                <a:cs typeface="Times New Roman" panose="02020603050405020304" pitchFamily="18" charset="0"/>
              </a:rPr>
              <a:t>Another technique involves configuring the source-route information inside the IP header. This can be used to detect sniffers on other, nearby segments.</a:t>
            </a:r>
            <a:r>
              <a:rPr lang="en-US" altLang="en-US" sz="2400"/>
              <a:t> </a:t>
            </a:r>
          </a:p>
          <a:p>
            <a:pPr>
              <a:lnSpc>
                <a:spcPct val="90000"/>
              </a:lnSpc>
            </a:pPr>
            <a:r>
              <a:rPr lang="en-US" altLang="en-US" sz="2800" b="1">
                <a:cs typeface="Times New Roman" panose="02020603050405020304" pitchFamily="18" charset="0"/>
              </a:rPr>
              <a:t>“latency” method</a:t>
            </a:r>
          </a:p>
          <a:p>
            <a:pPr>
              <a:lnSpc>
                <a:spcPct val="90000"/>
              </a:lnSpc>
            </a:pPr>
            <a:r>
              <a:rPr lang="en-US" altLang="en-US" sz="2400">
                <a:cs typeface="Times New Roman" panose="02020603050405020304" pitchFamily="18" charset="0"/>
              </a:rPr>
              <a:t>This is a more evil method. On one hand, it can significantly degrade network performance. On the other hand, it can 'blind' sniffers by sending too much traffic. </a:t>
            </a:r>
          </a:p>
          <a:p>
            <a:pPr>
              <a:lnSpc>
                <a:spcPct val="90000"/>
              </a:lnSpc>
            </a:pPr>
            <a:r>
              <a:rPr lang="en-US" altLang="en-US" sz="2400">
                <a:cs typeface="Times New Roman" panose="02020603050405020304" pitchFamily="18" charset="0"/>
              </a:rPr>
              <a:t>This method functions by sending huge quantities of network traffic on the wire.</a:t>
            </a:r>
            <a:r>
              <a:rPr lang="en-US" altLang="en-US" sz="280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5234">
                                            <p:txEl>
                                              <p:pRg st="0" end="0"/>
                                            </p:txEl>
                                          </p:spTgt>
                                        </p:tgtEl>
                                        <p:attrNameLst>
                                          <p:attrName>style.visibility</p:attrName>
                                        </p:attrNameLst>
                                      </p:cBhvr>
                                      <p:to>
                                        <p:strVal val="visible"/>
                                      </p:to>
                                    </p:set>
                                    <p:animEffect transition="in" filter="dissolve">
                                      <p:cBhvr>
                                        <p:cTn id="7" dur="500"/>
                                        <p:tgtEl>
                                          <p:spTgt spid="9523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5235">
                                            <p:txEl>
                                              <p:pRg st="0" end="0"/>
                                            </p:txEl>
                                          </p:spTgt>
                                        </p:tgtEl>
                                        <p:attrNameLst>
                                          <p:attrName>style.visibility</p:attrName>
                                        </p:attrNameLst>
                                      </p:cBhvr>
                                      <p:to>
                                        <p:strVal val="visible"/>
                                      </p:to>
                                    </p:set>
                                    <p:animEffect transition="in" filter="dissolve">
                                      <p:cBhvr>
                                        <p:cTn id="12" dur="500"/>
                                        <p:tgtEl>
                                          <p:spTgt spid="9523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5235">
                                            <p:txEl>
                                              <p:pRg st="1" end="1"/>
                                            </p:txEl>
                                          </p:spTgt>
                                        </p:tgtEl>
                                        <p:attrNameLst>
                                          <p:attrName>style.visibility</p:attrName>
                                        </p:attrNameLst>
                                      </p:cBhvr>
                                      <p:to>
                                        <p:strVal val="visible"/>
                                      </p:to>
                                    </p:set>
                                    <p:animEffect transition="in" filter="dissolve">
                                      <p:cBhvr>
                                        <p:cTn id="17" dur="500"/>
                                        <p:tgtEl>
                                          <p:spTgt spid="9523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95235">
                                            <p:txEl>
                                              <p:pRg st="2" end="2"/>
                                            </p:txEl>
                                          </p:spTgt>
                                        </p:tgtEl>
                                        <p:attrNameLst>
                                          <p:attrName>style.visibility</p:attrName>
                                        </p:attrNameLst>
                                      </p:cBhvr>
                                      <p:to>
                                        <p:strVal val="visible"/>
                                      </p:to>
                                    </p:set>
                                    <p:animEffect transition="in" filter="dissolve">
                                      <p:cBhvr>
                                        <p:cTn id="22" dur="500"/>
                                        <p:tgtEl>
                                          <p:spTgt spid="9523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95235">
                                            <p:txEl>
                                              <p:pRg st="3" end="3"/>
                                            </p:txEl>
                                          </p:spTgt>
                                        </p:tgtEl>
                                        <p:attrNameLst>
                                          <p:attrName>style.visibility</p:attrName>
                                        </p:attrNameLst>
                                      </p:cBhvr>
                                      <p:to>
                                        <p:strVal val="visible"/>
                                      </p:to>
                                    </p:set>
                                    <p:animEffect transition="in" filter="dissolve">
                                      <p:cBhvr>
                                        <p:cTn id="27" dur="500"/>
                                        <p:tgtEl>
                                          <p:spTgt spid="95235">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95235">
                                            <p:txEl>
                                              <p:pRg st="4" end="4"/>
                                            </p:txEl>
                                          </p:spTgt>
                                        </p:tgtEl>
                                        <p:attrNameLst>
                                          <p:attrName>style.visibility</p:attrName>
                                        </p:attrNameLst>
                                      </p:cBhvr>
                                      <p:to>
                                        <p:strVal val="visible"/>
                                      </p:to>
                                    </p:set>
                                    <p:animEffect transition="in" filter="dissolve">
                                      <p:cBhvr>
                                        <p:cTn id="32" dur="500"/>
                                        <p:tgtEl>
                                          <p:spTgt spid="952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4" grpId="0" build="p" autoUpdateAnimBg="0"/>
      <p:bldP spid="95235"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437018AC-4055-445F-9537-0AA31BC785AC}"/>
              </a:ext>
            </a:extLst>
          </p:cNvPr>
          <p:cNvSpPr>
            <a:spLocks noGrp="1" noChangeArrowheads="1"/>
          </p:cNvSpPr>
          <p:nvPr>
            <p:ph type="title"/>
          </p:nvPr>
        </p:nvSpPr>
        <p:spPr>
          <a:xfrm>
            <a:off x="871538" y="982663"/>
            <a:ext cx="8162925" cy="641350"/>
          </a:xfrm>
        </p:spPr>
        <p:txBody>
          <a:bodyPr/>
          <a:lstStyle/>
          <a:p>
            <a:pPr fontAlgn="auto">
              <a:spcAft>
                <a:spcPts val="0"/>
              </a:spcAft>
              <a:defRPr/>
            </a:pPr>
            <a:r>
              <a:rPr lang="en-US" altLang="en-US" sz="3600" b="1">
                <a:solidFill>
                  <a:schemeClr val="tx2">
                    <a:satMod val="200000"/>
                  </a:schemeClr>
                </a:solidFill>
              </a:rPr>
              <a:t>SNIFFER DETECTORS</a:t>
            </a:r>
          </a:p>
        </p:txBody>
      </p:sp>
      <p:sp>
        <p:nvSpPr>
          <p:cNvPr id="96259" name="Rectangle 3">
            <a:extLst>
              <a:ext uri="{FF2B5EF4-FFF2-40B4-BE49-F238E27FC236}">
                <a16:creationId xmlns:a16="http://schemas.microsoft.com/office/drawing/2014/main" id="{E894DB60-92AC-4643-A7A6-F37DD36DCECF}"/>
              </a:ext>
            </a:extLst>
          </p:cNvPr>
          <p:cNvSpPr>
            <a:spLocks noGrp="1" noChangeArrowheads="1"/>
          </p:cNvSpPr>
          <p:nvPr>
            <p:ph idx="1"/>
          </p:nvPr>
        </p:nvSpPr>
        <p:spPr/>
        <p:txBody>
          <a:bodyPr/>
          <a:lstStyle/>
          <a:p>
            <a:r>
              <a:rPr lang="en-US" altLang="en-US" sz="2800" b="1"/>
              <a:t>AntiSniff</a:t>
            </a:r>
          </a:p>
          <a:p>
            <a:r>
              <a:rPr lang="en-US" altLang="en-US" sz="2400">
                <a:cs typeface="Times New Roman" panose="02020603050405020304" pitchFamily="18" charset="0"/>
              </a:rPr>
              <a:t>The most comprehensive sniffer-detection tool. </a:t>
            </a:r>
            <a:endParaRPr lang="en-US" altLang="en-US" sz="2400"/>
          </a:p>
          <a:p>
            <a:r>
              <a:rPr lang="en-US" altLang="en-US" sz="2800" b="1"/>
              <a:t>CPM (Check Promiscuous Mode)</a:t>
            </a:r>
          </a:p>
          <a:p>
            <a:r>
              <a:rPr lang="en-US" altLang="en-US" sz="2400">
                <a:cs typeface="Times New Roman" panose="02020603050405020304" pitchFamily="18" charset="0"/>
              </a:rPr>
              <a:t>A tool from Carnegie-Mellon that checks to see if promiscuous mode is enabled on a UNIX machine. </a:t>
            </a:r>
            <a:endParaRPr lang="en-US" altLang="en-US" sz="2400"/>
          </a:p>
          <a:p>
            <a:r>
              <a:rPr lang="en-US" altLang="en-US" sz="2800" b="1"/>
              <a:t>neped</a:t>
            </a:r>
          </a:p>
          <a:p>
            <a:r>
              <a:rPr lang="en-US" altLang="en-US" sz="2400">
                <a:cs typeface="Times New Roman" panose="02020603050405020304" pitchFamily="18" charset="0"/>
              </a:rPr>
              <a:t>A tool from The Apostols that detects sniffers running on the local segment.</a:t>
            </a:r>
            <a:r>
              <a:rPr lang="en-US" altLang="en-US" sz="2800">
                <a:cs typeface="Times New Roman" panose="02020603050405020304" pitchFamily="18" charset="0"/>
              </a:rPr>
              <a:t> </a:t>
            </a:r>
            <a:endParaRPr lang="en-US" altLang="en-US"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6258">
                                            <p:txEl>
                                              <p:pRg st="0" end="0"/>
                                            </p:txEl>
                                          </p:spTgt>
                                        </p:tgtEl>
                                        <p:attrNameLst>
                                          <p:attrName>style.visibility</p:attrName>
                                        </p:attrNameLst>
                                      </p:cBhvr>
                                      <p:to>
                                        <p:strVal val="visible"/>
                                      </p:to>
                                    </p:set>
                                    <p:animEffect transition="in" filter="dissolve">
                                      <p:cBhvr>
                                        <p:cTn id="7" dur="500"/>
                                        <p:tgtEl>
                                          <p:spTgt spid="9625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6259">
                                            <p:txEl>
                                              <p:pRg st="0" end="0"/>
                                            </p:txEl>
                                          </p:spTgt>
                                        </p:tgtEl>
                                        <p:attrNameLst>
                                          <p:attrName>style.visibility</p:attrName>
                                        </p:attrNameLst>
                                      </p:cBhvr>
                                      <p:to>
                                        <p:strVal val="visible"/>
                                      </p:to>
                                    </p:set>
                                    <p:animEffect transition="in" filter="dissolve">
                                      <p:cBhvr>
                                        <p:cTn id="12" dur="500"/>
                                        <p:tgtEl>
                                          <p:spTgt spid="9625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6259">
                                            <p:txEl>
                                              <p:pRg st="1" end="1"/>
                                            </p:txEl>
                                          </p:spTgt>
                                        </p:tgtEl>
                                        <p:attrNameLst>
                                          <p:attrName>style.visibility</p:attrName>
                                        </p:attrNameLst>
                                      </p:cBhvr>
                                      <p:to>
                                        <p:strVal val="visible"/>
                                      </p:to>
                                    </p:set>
                                    <p:animEffect transition="in" filter="dissolve">
                                      <p:cBhvr>
                                        <p:cTn id="17" dur="500"/>
                                        <p:tgtEl>
                                          <p:spTgt spid="9625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96259">
                                            <p:txEl>
                                              <p:pRg st="2" end="2"/>
                                            </p:txEl>
                                          </p:spTgt>
                                        </p:tgtEl>
                                        <p:attrNameLst>
                                          <p:attrName>style.visibility</p:attrName>
                                        </p:attrNameLst>
                                      </p:cBhvr>
                                      <p:to>
                                        <p:strVal val="visible"/>
                                      </p:to>
                                    </p:set>
                                    <p:animEffect transition="in" filter="dissolve">
                                      <p:cBhvr>
                                        <p:cTn id="22" dur="500"/>
                                        <p:tgtEl>
                                          <p:spTgt spid="96259">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96259">
                                            <p:txEl>
                                              <p:pRg st="3" end="3"/>
                                            </p:txEl>
                                          </p:spTgt>
                                        </p:tgtEl>
                                        <p:attrNameLst>
                                          <p:attrName>style.visibility</p:attrName>
                                        </p:attrNameLst>
                                      </p:cBhvr>
                                      <p:to>
                                        <p:strVal val="visible"/>
                                      </p:to>
                                    </p:set>
                                    <p:animEffect transition="in" filter="dissolve">
                                      <p:cBhvr>
                                        <p:cTn id="27" dur="500"/>
                                        <p:tgtEl>
                                          <p:spTgt spid="96259">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96259">
                                            <p:txEl>
                                              <p:pRg st="4" end="4"/>
                                            </p:txEl>
                                          </p:spTgt>
                                        </p:tgtEl>
                                        <p:attrNameLst>
                                          <p:attrName>style.visibility</p:attrName>
                                        </p:attrNameLst>
                                      </p:cBhvr>
                                      <p:to>
                                        <p:strVal val="visible"/>
                                      </p:to>
                                    </p:set>
                                    <p:animEffect transition="in" filter="dissolve">
                                      <p:cBhvr>
                                        <p:cTn id="32" dur="500"/>
                                        <p:tgtEl>
                                          <p:spTgt spid="96259">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96259">
                                            <p:txEl>
                                              <p:pRg st="5" end="5"/>
                                            </p:txEl>
                                          </p:spTgt>
                                        </p:tgtEl>
                                        <p:attrNameLst>
                                          <p:attrName>style.visibility</p:attrName>
                                        </p:attrNameLst>
                                      </p:cBhvr>
                                      <p:to>
                                        <p:strVal val="visible"/>
                                      </p:to>
                                    </p:set>
                                    <p:animEffect transition="in" filter="dissolve">
                                      <p:cBhvr>
                                        <p:cTn id="37" dur="500"/>
                                        <p:tgtEl>
                                          <p:spTgt spid="962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8" grpId="0" build="p" autoUpdateAnimBg="0"/>
      <p:bldP spid="96259"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ABA750C1-D1ED-4A78-91D0-906F748CE913}"/>
              </a:ext>
            </a:extLst>
          </p:cNvPr>
          <p:cNvSpPr>
            <a:spLocks noGrp="1" noChangeArrowheads="1"/>
          </p:cNvSpPr>
          <p:nvPr>
            <p:ph type="title"/>
          </p:nvPr>
        </p:nvSpPr>
        <p:spPr>
          <a:xfrm>
            <a:off x="871538" y="982663"/>
            <a:ext cx="8162925" cy="641350"/>
          </a:xfrm>
        </p:spPr>
        <p:txBody>
          <a:bodyPr/>
          <a:lstStyle/>
          <a:p>
            <a:pPr fontAlgn="auto">
              <a:spcAft>
                <a:spcPts val="0"/>
              </a:spcAft>
              <a:defRPr/>
            </a:pPr>
            <a:r>
              <a:rPr lang="en-US" altLang="en-US" sz="3600" b="1" dirty="0">
                <a:solidFill>
                  <a:schemeClr val="tx2">
                    <a:satMod val="200000"/>
                  </a:schemeClr>
                </a:solidFill>
              </a:rPr>
              <a:t>DEFINITION</a:t>
            </a:r>
          </a:p>
        </p:txBody>
      </p:sp>
      <p:sp>
        <p:nvSpPr>
          <p:cNvPr id="87043" name="Rectangle 3">
            <a:extLst>
              <a:ext uri="{FF2B5EF4-FFF2-40B4-BE49-F238E27FC236}">
                <a16:creationId xmlns:a16="http://schemas.microsoft.com/office/drawing/2014/main" id="{367AB9B2-0C1A-4607-A8CA-F1159512CBC8}"/>
              </a:ext>
            </a:extLst>
          </p:cNvPr>
          <p:cNvSpPr>
            <a:spLocks noGrp="1" noChangeArrowheads="1"/>
          </p:cNvSpPr>
          <p:nvPr>
            <p:ph idx="1"/>
          </p:nvPr>
        </p:nvSpPr>
        <p:spPr/>
        <p:txBody>
          <a:bodyPr/>
          <a:lstStyle/>
          <a:p>
            <a:r>
              <a:rPr lang="en-US" altLang="en-US" sz="2400"/>
              <a:t>A </a:t>
            </a:r>
            <a:r>
              <a:rPr lang="en-US" altLang="en-US" sz="2400" b="1"/>
              <a:t>method</a:t>
            </a:r>
            <a:r>
              <a:rPr lang="en-US" altLang="en-US" sz="2400"/>
              <a:t> by which an attacker can compromise the security of a network in a passive fashion using sniffer.</a:t>
            </a:r>
          </a:p>
          <a:p>
            <a:r>
              <a:rPr lang="en-US" altLang="en-US" sz="2400">
                <a:cs typeface="Times New Roman" panose="02020603050405020304" pitchFamily="18" charset="0"/>
              </a:rPr>
              <a:t>A </a:t>
            </a:r>
            <a:r>
              <a:rPr lang="en-US" altLang="en-US" sz="2400" b="1">
                <a:cs typeface="Times New Roman" panose="02020603050405020304" pitchFamily="18" charset="0"/>
              </a:rPr>
              <a:t>sniffer</a:t>
            </a:r>
            <a:r>
              <a:rPr lang="en-US" altLang="en-US" sz="2400">
                <a:cs typeface="Times New Roman" panose="02020603050405020304" pitchFamily="18" charset="0"/>
              </a:rPr>
              <a:t> is a a tool (a program or wire-tap devices) that plugs into computer networks and eavesdrops on the network traffic.</a:t>
            </a:r>
            <a:r>
              <a:rPr lang="en-US" altLang="en-US" sz="2400"/>
              <a:t> </a:t>
            </a:r>
          </a:p>
          <a:p>
            <a:r>
              <a:rPr lang="en-US" altLang="en-US" sz="2400">
                <a:cs typeface="Times New Roman" panose="02020603050405020304" pitchFamily="18" charset="0"/>
              </a:rPr>
              <a:t>Sniffers have been around for a long time in two forms. </a:t>
            </a:r>
            <a:r>
              <a:rPr lang="en-US" altLang="en-US" sz="2400" b="1">
                <a:cs typeface="Times New Roman" panose="02020603050405020304" pitchFamily="18" charset="0"/>
              </a:rPr>
              <a:t>Commercial sniffers</a:t>
            </a:r>
            <a:r>
              <a:rPr lang="en-US" altLang="en-US" sz="2400">
                <a:cs typeface="Times New Roman" panose="02020603050405020304" pitchFamily="18" charset="0"/>
              </a:rPr>
              <a:t> are used to help maintain networks. </a:t>
            </a:r>
            <a:r>
              <a:rPr lang="en-US" altLang="en-US" sz="2400" b="1">
                <a:cs typeface="Times New Roman" panose="02020603050405020304" pitchFamily="18" charset="0"/>
              </a:rPr>
              <a:t>Underground sniffers</a:t>
            </a:r>
            <a:r>
              <a:rPr lang="en-US" altLang="en-US" sz="2400">
                <a:cs typeface="Times New Roman" panose="02020603050405020304" pitchFamily="18" charset="0"/>
              </a:rPr>
              <a:t> are used to break into computers</a:t>
            </a:r>
            <a:r>
              <a:rPr lang="en-US" altLang="en-US" sz="240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7042">
                                            <p:txEl>
                                              <p:pRg st="0" end="0"/>
                                            </p:txEl>
                                          </p:spTgt>
                                        </p:tgtEl>
                                        <p:attrNameLst>
                                          <p:attrName>style.visibility</p:attrName>
                                        </p:attrNameLst>
                                      </p:cBhvr>
                                      <p:to>
                                        <p:strVal val="visible"/>
                                      </p:to>
                                    </p:set>
                                    <p:animEffect transition="in" filter="dissolve">
                                      <p:cBhvr>
                                        <p:cTn id="7" dur="500"/>
                                        <p:tgtEl>
                                          <p:spTgt spid="8704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7043">
                                            <p:txEl>
                                              <p:pRg st="0" end="0"/>
                                            </p:txEl>
                                          </p:spTgt>
                                        </p:tgtEl>
                                        <p:attrNameLst>
                                          <p:attrName>style.visibility</p:attrName>
                                        </p:attrNameLst>
                                      </p:cBhvr>
                                      <p:to>
                                        <p:strVal val="visible"/>
                                      </p:to>
                                    </p:set>
                                    <p:animEffect transition="in" filter="dissolve">
                                      <p:cBhvr>
                                        <p:cTn id="12" dur="500"/>
                                        <p:tgtEl>
                                          <p:spTgt spid="8704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7043">
                                            <p:txEl>
                                              <p:pRg st="1" end="1"/>
                                            </p:txEl>
                                          </p:spTgt>
                                        </p:tgtEl>
                                        <p:attrNameLst>
                                          <p:attrName>style.visibility</p:attrName>
                                        </p:attrNameLst>
                                      </p:cBhvr>
                                      <p:to>
                                        <p:strVal val="visible"/>
                                      </p:to>
                                    </p:set>
                                    <p:animEffect transition="in" filter="dissolve">
                                      <p:cBhvr>
                                        <p:cTn id="17" dur="500"/>
                                        <p:tgtEl>
                                          <p:spTgt spid="8704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87043">
                                            <p:txEl>
                                              <p:pRg st="2" end="2"/>
                                            </p:txEl>
                                          </p:spTgt>
                                        </p:tgtEl>
                                        <p:attrNameLst>
                                          <p:attrName>style.visibility</p:attrName>
                                        </p:attrNameLst>
                                      </p:cBhvr>
                                      <p:to>
                                        <p:strVal val="visible"/>
                                      </p:to>
                                    </p:set>
                                    <p:animEffect transition="in" filter="dissolve">
                                      <p:cBhvr>
                                        <p:cTn id="22" dur="500"/>
                                        <p:tgtEl>
                                          <p:spTgt spid="870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2" grpId="0" build="p" autoUpdateAnimBg="0"/>
      <p:bldP spid="87043"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6AC22014-8F58-435E-B601-0D0C03DB230F}"/>
              </a:ext>
            </a:extLst>
          </p:cNvPr>
          <p:cNvSpPr>
            <a:spLocks noGrp="1" noChangeArrowheads="1"/>
          </p:cNvSpPr>
          <p:nvPr>
            <p:ph type="title"/>
          </p:nvPr>
        </p:nvSpPr>
        <p:spPr>
          <a:xfrm>
            <a:off x="871538" y="982663"/>
            <a:ext cx="8162925" cy="641350"/>
          </a:xfrm>
        </p:spPr>
        <p:txBody>
          <a:bodyPr/>
          <a:lstStyle/>
          <a:p>
            <a:pPr fontAlgn="auto">
              <a:spcAft>
                <a:spcPts val="0"/>
              </a:spcAft>
              <a:defRPr/>
            </a:pPr>
            <a:r>
              <a:rPr lang="en-US" altLang="en-US" sz="3600" b="1">
                <a:solidFill>
                  <a:schemeClr val="tx2">
                    <a:satMod val="200000"/>
                  </a:schemeClr>
                </a:solidFill>
              </a:rPr>
              <a:t>THINGS TO SNIFF</a:t>
            </a:r>
          </a:p>
        </p:txBody>
      </p:sp>
      <p:sp>
        <p:nvSpPr>
          <p:cNvPr id="88067" name="Rectangle 3">
            <a:extLst>
              <a:ext uri="{FF2B5EF4-FFF2-40B4-BE49-F238E27FC236}">
                <a16:creationId xmlns:a16="http://schemas.microsoft.com/office/drawing/2014/main" id="{90E60116-B7B7-42F7-A9AB-CD5D469E9AFD}"/>
              </a:ext>
            </a:extLst>
          </p:cNvPr>
          <p:cNvSpPr>
            <a:spLocks noGrp="1" noChangeArrowheads="1"/>
          </p:cNvSpPr>
          <p:nvPr>
            <p:ph idx="1"/>
          </p:nvPr>
        </p:nvSpPr>
        <p:spPr/>
        <p:txBody>
          <a:bodyPr/>
          <a:lstStyle/>
          <a:p>
            <a:pPr>
              <a:lnSpc>
                <a:spcPct val="90000"/>
              </a:lnSpc>
            </a:pPr>
            <a:r>
              <a:rPr lang="en-US" altLang="en-US" sz="2400"/>
              <a:t>The most important thing typically to sniff is </a:t>
            </a:r>
            <a:r>
              <a:rPr lang="en-US" altLang="en-US" sz="2800" b="1"/>
              <a:t>Authentication Information</a:t>
            </a:r>
          </a:p>
          <a:p>
            <a:pPr>
              <a:lnSpc>
                <a:spcPct val="90000"/>
              </a:lnSpc>
            </a:pPr>
            <a:r>
              <a:rPr lang="en-US" altLang="en-US" sz="2400"/>
              <a:t>The example of authentication information are </a:t>
            </a:r>
            <a:r>
              <a:rPr lang="en-US" altLang="en-US" sz="2400" b="1"/>
              <a:t>usernames</a:t>
            </a:r>
            <a:r>
              <a:rPr lang="en-US" altLang="en-US" sz="2400"/>
              <a:t> and </a:t>
            </a:r>
            <a:r>
              <a:rPr lang="en-US" altLang="en-US" sz="2400" b="1"/>
              <a:t>passwords</a:t>
            </a:r>
            <a:r>
              <a:rPr lang="en-US" altLang="en-US" sz="2400"/>
              <a:t>.</a:t>
            </a:r>
          </a:p>
          <a:p>
            <a:pPr>
              <a:lnSpc>
                <a:spcPct val="90000"/>
              </a:lnSpc>
            </a:pPr>
            <a:r>
              <a:rPr lang="en-US" altLang="en-US" sz="2400">
                <a:cs typeface="Times New Roman" panose="02020603050405020304" pitchFamily="18" charset="0"/>
              </a:rPr>
              <a:t>Following is a sampling of typical </a:t>
            </a:r>
            <a:r>
              <a:rPr lang="en-US" altLang="en-US" sz="2400" b="1">
                <a:cs typeface="Times New Roman" panose="02020603050405020304" pitchFamily="18" charset="0"/>
              </a:rPr>
              <a:t>protocols</a:t>
            </a:r>
            <a:r>
              <a:rPr lang="en-US" altLang="en-US" sz="2400">
                <a:cs typeface="Times New Roman" panose="02020603050405020304" pitchFamily="18" charset="0"/>
              </a:rPr>
              <a:t> on network traffic that are sniffed, especially for passwords. </a:t>
            </a:r>
            <a:endParaRPr lang="en-US" altLang="en-US" sz="2400"/>
          </a:p>
          <a:p>
            <a:pPr>
              <a:lnSpc>
                <a:spcPct val="90000"/>
              </a:lnSpc>
            </a:pPr>
            <a:r>
              <a:rPr lang="en-US" altLang="en-US" sz="2400"/>
              <a:t>1. Telnet (Port 23)</a:t>
            </a:r>
          </a:p>
          <a:p>
            <a:pPr>
              <a:lnSpc>
                <a:spcPct val="90000"/>
              </a:lnSpc>
            </a:pPr>
            <a:r>
              <a:rPr lang="en-US" altLang="en-US" sz="2400"/>
              <a:t>2. FTP (Port 21) </a:t>
            </a:r>
          </a:p>
          <a:p>
            <a:pPr>
              <a:lnSpc>
                <a:spcPct val="90000"/>
              </a:lnSpc>
            </a:pPr>
            <a:r>
              <a:rPr lang="en-US" altLang="en-US" sz="2400"/>
              <a:t>3. POP (Port 110)</a:t>
            </a:r>
          </a:p>
          <a:p>
            <a:pPr>
              <a:lnSpc>
                <a:spcPct val="90000"/>
              </a:lnSpc>
            </a:pPr>
            <a:r>
              <a:rPr lang="en-US" altLang="en-US" sz="2400"/>
              <a:t>4. IMAP (Port 143)</a:t>
            </a:r>
          </a:p>
          <a:p>
            <a:pPr>
              <a:lnSpc>
                <a:spcPct val="90000"/>
              </a:lnSpc>
            </a:pPr>
            <a:r>
              <a:rPr lang="en-US" altLang="en-US" sz="2400"/>
              <a:t>5. MNTP (Port 119)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8066">
                                            <p:txEl>
                                              <p:pRg st="0" end="0"/>
                                            </p:txEl>
                                          </p:spTgt>
                                        </p:tgtEl>
                                        <p:attrNameLst>
                                          <p:attrName>style.visibility</p:attrName>
                                        </p:attrNameLst>
                                      </p:cBhvr>
                                      <p:to>
                                        <p:strVal val="visible"/>
                                      </p:to>
                                    </p:set>
                                    <p:animEffect transition="in" filter="dissolve">
                                      <p:cBhvr>
                                        <p:cTn id="7" dur="500"/>
                                        <p:tgtEl>
                                          <p:spTgt spid="8806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8067">
                                            <p:txEl>
                                              <p:pRg st="0" end="0"/>
                                            </p:txEl>
                                          </p:spTgt>
                                        </p:tgtEl>
                                        <p:attrNameLst>
                                          <p:attrName>style.visibility</p:attrName>
                                        </p:attrNameLst>
                                      </p:cBhvr>
                                      <p:to>
                                        <p:strVal val="visible"/>
                                      </p:to>
                                    </p:set>
                                    <p:animEffect transition="in" filter="dissolve">
                                      <p:cBhvr>
                                        <p:cTn id="12" dur="500"/>
                                        <p:tgtEl>
                                          <p:spTgt spid="8806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8067">
                                            <p:txEl>
                                              <p:pRg st="1" end="1"/>
                                            </p:txEl>
                                          </p:spTgt>
                                        </p:tgtEl>
                                        <p:attrNameLst>
                                          <p:attrName>style.visibility</p:attrName>
                                        </p:attrNameLst>
                                      </p:cBhvr>
                                      <p:to>
                                        <p:strVal val="visible"/>
                                      </p:to>
                                    </p:set>
                                    <p:animEffect transition="in" filter="dissolve">
                                      <p:cBhvr>
                                        <p:cTn id="17" dur="500"/>
                                        <p:tgtEl>
                                          <p:spTgt spid="8806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88067">
                                            <p:txEl>
                                              <p:pRg st="2" end="2"/>
                                            </p:txEl>
                                          </p:spTgt>
                                        </p:tgtEl>
                                        <p:attrNameLst>
                                          <p:attrName>style.visibility</p:attrName>
                                        </p:attrNameLst>
                                      </p:cBhvr>
                                      <p:to>
                                        <p:strVal val="visible"/>
                                      </p:to>
                                    </p:set>
                                    <p:animEffect transition="in" filter="dissolve">
                                      <p:cBhvr>
                                        <p:cTn id="22" dur="500"/>
                                        <p:tgtEl>
                                          <p:spTgt spid="88067">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88067">
                                            <p:txEl>
                                              <p:pRg st="3" end="3"/>
                                            </p:txEl>
                                          </p:spTgt>
                                        </p:tgtEl>
                                        <p:attrNameLst>
                                          <p:attrName>style.visibility</p:attrName>
                                        </p:attrNameLst>
                                      </p:cBhvr>
                                      <p:to>
                                        <p:strVal val="visible"/>
                                      </p:to>
                                    </p:set>
                                    <p:animEffect transition="in" filter="dissolve">
                                      <p:cBhvr>
                                        <p:cTn id="27" dur="500"/>
                                        <p:tgtEl>
                                          <p:spTgt spid="88067">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88067">
                                            <p:txEl>
                                              <p:pRg st="4" end="4"/>
                                            </p:txEl>
                                          </p:spTgt>
                                        </p:tgtEl>
                                        <p:attrNameLst>
                                          <p:attrName>style.visibility</p:attrName>
                                        </p:attrNameLst>
                                      </p:cBhvr>
                                      <p:to>
                                        <p:strVal val="visible"/>
                                      </p:to>
                                    </p:set>
                                    <p:animEffect transition="in" filter="dissolve">
                                      <p:cBhvr>
                                        <p:cTn id="32" dur="500"/>
                                        <p:tgtEl>
                                          <p:spTgt spid="88067">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88067">
                                            <p:txEl>
                                              <p:pRg st="5" end="5"/>
                                            </p:txEl>
                                          </p:spTgt>
                                        </p:tgtEl>
                                        <p:attrNameLst>
                                          <p:attrName>style.visibility</p:attrName>
                                        </p:attrNameLst>
                                      </p:cBhvr>
                                      <p:to>
                                        <p:strVal val="visible"/>
                                      </p:to>
                                    </p:set>
                                    <p:animEffect transition="in" filter="dissolve">
                                      <p:cBhvr>
                                        <p:cTn id="37" dur="500"/>
                                        <p:tgtEl>
                                          <p:spTgt spid="88067">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88067">
                                            <p:txEl>
                                              <p:pRg st="6" end="6"/>
                                            </p:txEl>
                                          </p:spTgt>
                                        </p:tgtEl>
                                        <p:attrNameLst>
                                          <p:attrName>style.visibility</p:attrName>
                                        </p:attrNameLst>
                                      </p:cBhvr>
                                      <p:to>
                                        <p:strVal val="visible"/>
                                      </p:to>
                                    </p:set>
                                    <p:animEffect transition="in" filter="dissolve">
                                      <p:cBhvr>
                                        <p:cTn id="42" dur="500"/>
                                        <p:tgtEl>
                                          <p:spTgt spid="88067">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88067">
                                            <p:txEl>
                                              <p:pRg st="7" end="7"/>
                                            </p:txEl>
                                          </p:spTgt>
                                        </p:tgtEl>
                                        <p:attrNameLst>
                                          <p:attrName>style.visibility</p:attrName>
                                        </p:attrNameLst>
                                      </p:cBhvr>
                                      <p:to>
                                        <p:strVal val="visible"/>
                                      </p:to>
                                    </p:set>
                                    <p:animEffect transition="in" filter="dissolve">
                                      <p:cBhvr>
                                        <p:cTn id="47" dur="500"/>
                                        <p:tgtEl>
                                          <p:spTgt spid="8806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6" grpId="0" build="p" autoUpdateAnimBg="0"/>
      <p:bldP spid="88067"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BA728A1A-BEE9-4D69-AC0E-43EED433375C}"/>
              </a:ext>
            </a:extLst>
          </p:cNvPr>
          <p:cNvSpPr>
            <a:spLocks noGrp="1" noChangeArrowheads="1"/>
          </p:cNvSpPr>
          <p:nvPr>
            <p:ph type="title"/>
          </p:nvPr>
        </p:nvSpPr>
        <p:spPr>
          <a:xfrm>
            <a:off x="871538" y="982663"/>
            <a:ext cx="8162925" cy="641350"/>
          </a:xfrm>
        </p:spPr>
        <p:txBody>
          <a:bodyPr/>
          <a:lstStyle/>
          <a:p>
            <a:pPr fontAlgn="auto">
              <a:spcAft>
                <a:spcPts val="0"/>
              </a:spcAft>
              <a:defRPr/>
            </a:pPr>
            <a:r>
              <a:rPr lang="en-US" altLang="en-US" sz="3600" b="1">
                <a:solidFill>
                  <a:schemeClr val="tx2">
                    <a:satMod val="200000"/>
                  </a:schemeClr>
                </a:solidFill>
              </a:rPr>
              <a:t>THINGS TO SNIFF</a:t>
            </a:r>
          </a:p>
        </p:txBody>
      </p:sp>
      <p:sp>
        <p:nvSpPr>
          <p:cNvPr id="89091" name="Rectangle 3">
            <a:extLst>
              <a:ext uri="{FF2B5EF4-FFF2-40B4-BE49-F238E27FC236}">
                <a16:creationId xmlns:a16="http://schemas.microsoft.com/office/drawing/2014/main" id="{94EEAB4F-C8F8-43E1-9CD5-29BB829595FB}"/>
              </a:ext>
            </a:extLst>
          </p:cNvPr>
          <p:cNvSpPr>
            <a:spLocks noGrp="1" noChangeArrowheads="1"/>
          </p:cNvSpPr>
          <p:nvPr>
            <p:ph idx="1"/>
          </p:nvPr>
        </p:nvSpPr>
        <p:spPr/>
        <p:txBody>
          <a:bodyPr/>
          <a:lstStyle/>
          <a:p>
            <a:r>
              <a:rPr lang="en-US" altLang="en-US" sz="2400"/>
              <a:t>6. rlogin (Port 513)</a:t>
            </a:r>
          </a:p>
          <a:p>
            <a:r>
              <a:rPr lang="en-US" altLang="en-US" sz="2400"/>
              <a:t>7. X11 (Port 6000+)</a:t>
            </a:r>
          </a:p>
          <a:p>
            <a:r>
              <a:rPr lang="en-US" altLang="en-US" sz="2400"/>
              <a:t>8. NFS File Handles</a:t>
            </a:r>
          </a:p>
          <a:p>
            <a:r>
              <a:rPr lang="en-US" altLang="en-US" sz="2400"/>
              <a:t>9. SMTP (Port 25)</a:t>
            </a:r>
          </a:p>
          <a:p>
            <a:r>
              <a:rPr lang="en-US" altLang="en-US" sz="2400"/>
              <a:t>10. HTTP (Port 80)</a:t>
            </a:r>
          </a:p>
          <a:p>
            <a:r>
              <a:rPr lang="en-US" altLang="en-US" sz="2400" b="1"/>
              <a:t>Windows NT Authentication</a:t>
            </a:r>
          </a:p>
          <a:p>
            <a:r>
              <a:rPr lang="en-US" altLang="en-US" sz="2400"/>
              <a:t>1. Plaintext</a:t>
            </a:r>
          </a:p>
          <a:p>
            <a:r>
              <a:rPr lang="en-US" altLang="en-US" sz="2400"/>
              <a:t>2. LanManager (LM)</a:t>
            </a:r>
          </a:p>
          <a:p>
            <a:r>
              <a:rPr lang="en-US" altLang="en-US" sz="2400"/>
              <a:t>3. NT LanManager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9090">
                                            <p:txEl>
                                              <p:pRg st="0" end="0"/>
                                            </p:txEl>
                                          </p:spTgt>
                                        </p:tgtEl>
                                        <p:attrNameLst>
                                          <p:attrName>style.visibility</p:attrName>
                                        </p:attrNameLst>
                                      </p:cBhvr>
                                      <p:to>
                                        <p:strVal val="visible"/>
                                      </p:to>
                                    </p:set>
                                    <p:animEffect transition="in" filter="dissolve">
                                      <p:cBhvr>
                                        <p:cTn id="7" dur="500"/>
                                        <p:tgtEl>
                                          <p:spTgt spid="8909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9091">
                                            <p:txEl>
                                              <p:pRg st="0" end="0"/>
                                            </p:txEl>
                                          </p:spTgt>
                                        </p:tgtEl>
                                        <p:attrNameLst>
                                          <p:attrName>style.visibility</p:attrName>
                                        </p:attrNameLst>
                                      </p:cBhvr>
                                      <p:to>
                                        <p:strVal val="visible"/>
                                      </p:to>
                                    </p:set>
                                    <p:animEffect transition="in" filter="dissolve">
                                      <p:cBhvr>
                                        <p:cTn id="12" dur="500"/>
                                        <p:tgtEl>
                                          <p:spTgt spid="8909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9091">
                                            <p:txEl>
                                              <p:pRg st="1" end="1"/>
                                            </p:txEl>
                                          </p:spTgt>
                                        </p:tgtEl>
                                        <p:attrNameLst>
                                          <p:attrName>style.visibility</p:attrName>
                                        </p:attrNameLst>
                                      </p:cBhvr>
                                      <p:to>
                                        <p:strVal val="visible"/>
                                      </p:to>
                                    </p:set>
                                    <p:animEffect transition="in" filter="dissolve">
                                      <p:cBhvr>
                                        <p:cTn id="17" dur="500"/>
                                        <p:tgtEl>
                                          <p:spTgt spid="8909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89091">
                                            <p:txEl>
                                              <p:pRg st="2" end="2"/>
                                            </p:txEl>
                                          </p:spTgt>
                                        </p:tgtEl>
                                        <p:attrNameLst>
                                          <p:attrName>style.visibility</p:attrName>
                                        </p:attrNameLst>
                                      </p:cBhvr>
                                      <p:to>
                                        <p:strVal val="visible"/>
                                      </p:to>
                                    </p:set>
                                    <p:animEffect transition="in" filter="dissolve">
                                      <p:cBhvr>
                                        <p:cTn id="22" dur="500"/>
                                        <p:tgtEl>
                                          <p:spTgt spid="89091">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89091">
                                            <p:txEl>
                                              <p:pRg st="3" end="3"/>
                                            </p:txEl>
                                          </p:spTgt>
                                        </p:tgtEl>
                                        <p:attrNameLst>
                                          <p:attrName>style.visibility</p:attrName>
                                        </p:attrNameLst>
                                      </p:cBhvr>
                                      <p:to>
                                        <p:strVal val="visible"/>
                                      </p:to>
                                    </p:set>
                                    <p:animEffect transition="in" filter="dissolve">
                                      <p:cBhvr>
                                        <p:cTn id="27" dur="500"/>
                                        <p:tgtEl>
                                          <p:spTgt spid="89091">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89091">
                                            <p:txEl>
                                              <p:pRg st="4" end="4"/>
                                            </p:txEl>
                                          </p:spTgt>
                                        </p:tgtEl>
                                        <p:attrNameLst>
                                          <p:attrName>style.visibility</p:attrName>
                                        </p:attrNameLst>
                                      </p:cBhvr>
                                      <p:to>
                                        <p:strVal val="visible"/>
                                      </p:to>
                                    </p:set>
                                    <p:animEffect transition="in" filter="dissolve">
                                      <p:cBhvr>
                                        <p:cTn id="32" dur="500"/>
                                        <p:tgtEl>
                                          <p:spTgt spid="89091">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89091">
                                            <p:txEl>
                                              <p:pRg st="5" end="5"/>
                                            </p:txEl>
                                          </p:spTgt>
                                        </p:tgtEl>
                                        <p:attrNameLst>
                                          <p:attrName>style.visibility</p:attrName>
                                        </p:attrNameLst>
                                      </p:cBhvr>
                                      <p:to>
                                        <p:strVal val="visible"/>
                                      </p:to>
                                    </p:set>
                                    <p:animEffect transition="in" filter="dissolve">
                                      <p:cBhvr>
                                        <p:cTn id="37" dur="500"/>
                                        <p:tgtEl>
                                          <p:spTgt spid="89091">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89091">
                                            <p:txEl>
                                              <p:pRg st="6" end="6"/>
                                            </p:txEl>
                                          </p:spTgt>
                                        </p:tgtEl>
                                        <p:attrNameLst>
                                          <p:attrName>style.visibility</p:attrName>
                                        </p:attrNameLst>
                                      </p:cBhvr>
                                      <p:to>
                                        <p:strVal val="visible"/>
                                      </p:to>
                                    </p:set>
                                    <p:animEffect transition="in" filter="dissolve">
                                      <p:cBhvr>
                                        <p:cTn id="42" dur="500"/>
                                        <p:tgtEl>
                                          <p:spTgt spid="89091">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89091">
                                            <p:txEl>
                                              <p:pRg st="7" end="7"/>
                                            </p:txEl>
                                          </p:spTgt>
                                        </p:tgtEl>
                                        <p:attrNameLst>
                                          <p:attrName>style.visibility</p:attrName>
                                        </p:attrNameLst>
                                      </p:cBhvr>
                                      <p:to>
                                        <p:strVal val="visible"/>
                                      </p:to>
                                    </p:set>
                                    <p:animEffect transition="in" filter="dissolve">
                                      <p:cBhvr>
                                        <p:cTn id="47" dur="500"/>
                                        <p:tgtEl>
                                          <p:spTgt spid="89091">
                                            <p:txEl>
                                              <p:pRg st="7" end="7"/>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89091">
                                            <p:txEl>
                                              <p:pRg st="8" end="8"/>
                                            </p:txEl>
                                          </p:spTgt>
                                        </p:tgtEl>
                                        <p:attrNameLst>
                                          <p:attrName>style.visibility</p:attrName>
                                        </p:attrNameLst>
                                      </p:cBhvr>
                                      <p:to>
                                        <p:strVal val="visible"/>
                                      </p:to>
                                    </p:set>
                                    <p:animEffect transition="in" filter="dissolve">
                                      <p:cBhvr>
                                        <p:cTn id="52" dur="500"/>
                                        <p:tgtEl>
                                          <p:spTgt spid="8909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0" grpId="0" build="p" autoUpdateAnimBg="0"/>
      <p:bldP spid="89091"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220D18C2-DF52-4474-9EB0-D82837DDC9E7}"/>
              </a:ext>
            </a:extLst>
          </p:cNvPr>
          <p:cNvSpPr>
            <a:spLocks noGrp="1" noChangeArrowheads="1"/>
          </p:cNvSpPr>
          <p:nvPr>
            <p:ph type="title"/>
          </p:nvPr>
        </p:nvSpPr>
        <p:spPr>
          <a:xfrm>
            <a:off x="871538" y="982663"/>
            <a:ext cx="8162925" cy="641350"/>
          </a:xfrm>
        </p:spPr>
        <p:txBody>
          <a:bodyPr/>
          <a:lstStyle/>
          <a:p>
            <a:pPr fontAlgn="auto">
              <a:spcAft>
                <a:spcPts val="0"/>
              </a:spcAft>
              <a:defRPr/>
            </a:pPr>
            <a:r>
              <a:rPr lang="en-US" altLang="en-US" sz="3600" b="1">
                <a:solidFill>
                  <a:schemeClr val="tx2">
                    <a:satMod val="200000"/>
                  </a:schemeClr>
                </a:solidFill>
              </a:rPr>
              <a:t>SNIFFING TECHNIQUES</a:t>
            </a:r>
          </a:p>
        </p:txBody>
      </p:sp>
      <p:sp>
        <p:nvSpPr>
          <p:cNvPr id="91139" name="Rectangle 3">
            <a:extLst>
              <a:ext uri="{FF2B5EF4-FFF2-40B4-BE49-F238E27FC236}">
                <a16:creationId xmlns:a16="http://schemas.microsoft.com/office/drawing/2014/main" id="{055D7D56-34D8-49FC-AFC3-4B66C8491BF9}"/>
              </a:ext>
            </a:extLst>
          </p:cNvPr>
          <p:cNvSpPr>
            <a:spLocks noGrp="1" noChangeArrowheads="1"/>
          </p:cNvSpPr>
          <p:nvPr>
            <p:ph idx="1"/>
          </p:nvPr>
        </p:nvSpPr>
        <p:spPr/>
        <p:txBody>
          <a:bodyPr/>
          <a:lstStyle/>
          <a:p>
            <a:pPr>
              <a:lnSpc>
                <a:spcPct val="90000"/>
              </a:lnSpc>
            </a:pPr>
            <a:r>
              <a:rPr lang="en-US" altLang="en-US" sz="2400"/>
              <a:t>There are some advanced sniffing techniques can be used:</a:t>
            </a:r>
          </a:p>
          <a:p>
            <a:pPr>
              <a:lnSpc>
                <a:spcPct val="90000"/>
              </a:lnSpc>
            </a:pPr>
            <a:r>
              <a:rPr lang="en-US" altLang="en-US" sz="2800" b="1"/>
              <a:t>Switch Tricks</a:t>
            </a:r>
          </a:p>
          <a:p>
            <a:pPr>
              <a:lnSpc>
                <a:spcPct val="90000"/>
              </a:lnSpc>
            </a:pPr>
            <a:r>
              <a:rPr lang="en-US" altLang="en-US" sz="2400"/>
              <a:t>Hackers use tricks to find short cuts for gaining unauthorized access to systems. They may use their access for illegal or destructive purposes, or they may simply be testing their own skills to see if they can perform a task.</a:t>
            </a:r>
          </a:p>
          <a:p>
            <a:pPr>
              <a:lnSpc>
                <a:spcPct val="90000"/>
              </a:lnSpc>
            </a:pPr>
            <a:r>
              <a:rPr lang="en-US" altLang="en-US" sz="2800" b="1"/>
              <a:t>ARP Spoofing</a:t>
            </a:r>
          </a:p>
          <a:p>
            <a:pPr>
              <a:lnSpc>
                <a:spcPct val="90000"/>
              </a:lnSpc>
            </a:pPr>
            <a:r>
              <a:rPr lang="en-US" altLang="en-US" sz="2400"/>
              <a:t>ARP Spoofing is a technique used by crackers in order to sniff frames on a switched LAN or stop the traffic on the LAN.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1138">
                                            <p:txEl>
                                              <p:pRg st="0" end="0"/>
                                            </p:txEl>
                                          </p:spTgt>
                                        </p:tgtEl>
                                        <p:attrNameLst>
                                          <p:attrName>style.visibility</p:attrName>
                                        </p:attrNameLst>
                                      </p:cBhvr>
                                      <p:to>
                                        <p:strVal val="visible"/>
                                      </p:to>
                                    </p:set>
                                    <p:animEffect transition="in" filter="dissolve">
                                      <p:cBhvr>
                                        <p:cTn id="7" dur="500"/>
                                        <p:tgtEl>
                                          <p:spTgt spid="9113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1139">
                                            <p:txEl>
                                              <p:pRg st="0" end="0"/>
                                            </p:txEl>
                                          </p:spTgt>
                                        </p:tgtEl>
                                        <p:attrNameLst>
                                          <p:attrName>style.visibility</p:attrName>
                                        </p:attrNameLst>
                                      </p:cBhvr>
                                      <p:to>
                                        <p:strVal val="visible"/>
                                      </p:to>
                                    </p:set>
                                    <p:animEffect transition="in" filter="dissolve">
                                      <p:cBhvr>
                                        <p:cTn id="12" dur="500"/>
                                        <p:tgtEl>
                                          <p:spTgt spid="9113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1139">
                                            <p:txEl>
                                              <p:pRg st="1" end="1"/>
                                            </p:txEl>
                                          </p:spTgt>
                                        </p:tgtEl>
                                        <p:attrNameLst>
                                          <p:attrName>style.visibility</p:attrName>
                                        </p:attrNameLst>
                                      </p:cBhvr>
                                      <p:to>
                                        <p:strVal val="visible"/>
                                      </p:to>
                                    </p:set>
                                    <p:animEffect transition="in" filter="dissolve">
                                      <p:cBhvr>
                                        <p:cTn id="17" dur="500"/>
                                        <p:tgtEl>
                                          <p:spTgt spid="9113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91139">
                                            <p:txEl>
                                              <p:pRg st="2" end="2"/>
                                            </p:txEl>
                                          </p:spTgt>
                                        </p:tgtEl>
                                        <p:attrNameLst>
                                          <p:attrName>style.visibility</p:attrName>
                                        </p:attrNameLst>
                                      </p:cBhvr>
                                      <p:to>
                                        <p:strVal val="visible"/>
                                      </p:to>
                                    </p:set>
                                    <p:animEffect transition="in" filter="dissolve">
                                      <p:cBhvr>
                                        <p:cTn id="22" dur="500"/>
                                        <p:tgtEl>
                                          <p:spTgt spid="91139">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91139">
                                            <p:txEl>
                                              <p:pRg st="3" end="3"/>
                                            </p:txEl>
                                          </p:spTgt>
                                        </p:tgtEl>
                                        <p:attrNameLst>
                                          <p:attrName>style.visibility</p:attrName>
                                        </p:attrNameLst>
                                      </p:cBhvr>
                                      <p:to>
                                        <p:strVal val="visible"/>
                                      </p:to>
                                    </p:set>
                                    <p:animEffect transition="in" filter="dissolve">
                                      <p:cBhvr>
                                        <p:cTn id="27" dur="500"/>
                                        <p:tgtEl>
                                          <p:spTgt spid="91139">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91139">
                                            <p:txEl>
                                              <p:pRg st="4" end="4"/>
                                            </p:txEl>
                                          </p:spTgt>
                                        </p:tgtEl>
                                        <p:attrNameLst>
                                          <p:attrName>style.visibility</p:attrName>
                                        </p:attrNameLst>
                                      </p:cBhvr>
                                      <p:to>
                                        <p:strVal val="visible"/>
                                      </p:to>
                                    </p:set>
                                    <p:animEffect transition="in" filter="dissolve">
                                      <p:cBhvr>
                                        <p:cTn id="32" dur="500"/>
                                        <p:tgtEl>
                                          <p:spTgt spid="911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8" grpId="0" build="p" autoUpdateAnimBg="0"/>
      <p:bldP spid="91139"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4D3225ED-571F-44DF-8147-60A7B38912D6}"/>
              </a:ext>
            </a:extLst>
          </p:cNvPr>
          <p:cNvSpPr>
            <a:spLocks noGrp="1" noChangeArrowheads="1"/>
          </p:cNvSpPr>
          <p:nvPr>
            <p:ph type="title"/>
          </p:nvPr>
        </p:nvSpPr>
        <p:spPr>
          <a:xfrm>
            <a:off x="871538" y="982663"/>
            <a:ext cx="8162925" cy="641350"/>
          </a:xfrm>
        </p:spPr>
        <p:txBody>
          <a:bodyPr/>
          <a:lstStyle/>
          <a:p>
            <a:pPr fontAlgn="auto">
              <a:spcAft>
                <a:spcPts val="0"/>
              </a:spcAft>
              <a:defRPr/>
            </a:pPr>
            <a:r>
              <a:rPr lang="en-US" altLang="en-US" sz="3600" b="1">
                <a:solidFill>
                  <a:schemeClr val="tx2">
                    <a:satMod val="200000"/>
                  </a:schemeClr>
                </a:solidFill>
              </a:rPr>
              <a:t>SNIFFING TECHNIQUES</a:t>
            </a:r>
          </a:p>
        </p:txBody>
      </p:sp>
      <p:sp>
        <p:nvSpPr>
          <p:cNvPr id="98307" name="Rectangle 3">
            <a:extLst>
              <a:ext uri="{FF2B5EF4-FFF2-40B4-BE49-F238E27FC236}">
                <a16:creationId xmlns:a16="http://schemas.microsoft.com/office/drawing/2014/main" id="{852E72FF-C3FC-4638-9373-0E1D76569792}"/>
              </a:ext>
            </a:extLst>
          </p:cNvPr>
          <p:cNvSpPr>
            <a:spLocks noGrp="1" noChangeArrowheads="1"/>
          </p:cNvSpPr>
          <p:nvPr>
            <p:ph idx="1"/>
          </p:nvPr>
        </p:nvSpPr>
        <p:spPr/>
        <p:txBody>
          <a:bodyPr/>
          <a:lstStyle/>
          <a:p>
            <a:pPr>
              <a:lnSpc>
                <a:spcPct val="90000"/>
              </a:lnSpc>
            </a:pPr>
            <a:r>
              <a:rPr lang="en-US" altLang="en-US" sz="2800" b="1"/>
              <a:t>ARP Flooding</a:t>
            </a:r>
          </a:p>
          <a:p>
            <a:pPr>
              <a:lnSpc>
                <a:spcPct val="90000"/>
              </a:lnSpc>
            </a:pPr>
            <a:r>
              <a:rPr lang="en-US" altLang="en-US" sz="2400"/>
              <a:t>The intruder is trying to see what hosts you have active on your network. They are nottrying to deny service to you, just trying to find out what potential targets are available on your network. This is often a precursor to an attack. Be sure you have your network secured properly. </a:t>
            </a:r>
          </a:p>
          <a:p>
            <a:pPr>
              <a:lnSpc>
                <a:spcPct val="90000"/>
              </a:lnSpc>
            </a:pPr>
            <a:r>
              <a:rPr lang="en-US" altLang="en-US" sz="2800" b="1"/>
              <a:t>Routing Games</a:t>
            </a:r>
          </a:p>
          <a:p>
            <a:pPr>
              <a:lnSpc>
                <a:spcPct val="90000"/>
              </a:lnSpc>
            </a:pPr>
            <a:r>
              <a:rPr lang="en-US" altLang="en-US" sz="2400">
                <a:cs typeface="Times New Roman" panose="02020603050405020304" pitchFamily="18" charset="0"/>
              </a:rPr>
              <a:t>The </a:t>
            </a:r>
            <a:r>
              <a:rPr lang="en-US" altLang="en-US" sz="2400">
                <a:solidFill>
                  <a:srgbClr val="000000"/>
                </a:solidFill>
                <a:cs typeface="Times New Roman" panose="02020603050405020304" pitchFamily="18" charset="0"/>
              </a:rPr>
              <a:t>routing</a:t>
            </a:r>
            <a:r>
              <a:rPr lang="en-US" altLang="en-US" sz="2400">
                <a:cs typeface="Times New Roman" panose="02020603050405020304" pitchFamily="18" charset="0"/>
              </a:rPr>
              <a:t> algorithm that act as an adversary that attempts to intercept data in the network.</a:t>
            </a:r>
            <a:endParaRPr lang="en-US" altLang="en-US" sz="2400"/>
          </a:p>
          <a:p>
            <a:pPr>
              <a:lnSpc>
                <a:spcPct val="90000"/>
              </a:lnSpc>
            </a:pPr>
            <a:endParaRPr lang="en-US"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8306">
                                            <p:txEl>
                                              <p:pRg st="0" end="0"/>
                                            </p:txEl>
                                          </p:spTgt>
                                        </p:tgtEl>
                                        <p:attrNameLst>
                                          <p:attrName>style.visibility</p:attrName>
                                        </p:attrNameLst>
                                      </p:cBhvr>
                                      <p:to>
                                        <p:strVal val="visible"/>
                                      </p:to>
                                    </p:set>
                                    <p:animEffect transition="in" filter="dissolve">
                                      <p:cBhvr>
                                        <p:cTn id="7" dur="500"/>
                                        <p:tgtEl>
                                          <p:spTgt spid="9830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8307">
                                            <p:txEl>
                                              <p:pRg st="0" end="0"/>
                                            </p:txEl>
                                          </p:spTgt>
                                        </p:tgtEl>
                                        <p:attrNameLst>
                                          <p:attrName>style.visibility</p:attrName>
                                        </p:attrNameLst>
                                      </p:cBhvr>
                                      <p:to>
                                        <p:strVal val="visible"/>
                                      </p:to>
                                    </p:set>
                                    <p:animEffect transition="in" filter="dissolve">
                                      <p:cBhvr>
                                        <p:cTn id="12" dur="500"/>
                                        <p:tgtEl>
                                          <p:spTgt spid="9830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8307">
                                            <p:txEl>
                                              <p:pRg st="1" end="1"/>
                                            </p:txEl>
                                          </p:spTgt>
                                        </p:tgtEl>
                                        <p:attrNameLst>
                                          <p:attrName>style.visibility</p:attrName>
                                        </p:attrNameLst>
                                      </p:cBhvr>
                                      <p:to>
                                        <p:strVal val="visible"/>
                                      </p:to>
                                    </p:set>
                                    <p:animEffect transition="in" filter="dissolve">
                                      <p:cBhvr>
                                        <p:cTn id="17" dur="500"/>
                                        <p:tgtEl>
                                          <p:spTgt spid="9830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98307">
                                            <p:txEl>
                                              <p:pRg st="2" end="2"/>
                                            </p:txEl>
                                          </p:spTgt>
                                        </p:tgtEl>
                                        <p:attrNameLst>
                                          <p:attrName>style.visibility</p:attrName>
                                        </p:attrNameLst>
                                      </p:cBhvr>
                                      <p:to>
                                        <p:strVal val="visible"/>
                                      </p:to>
                                    </p:set>
                                    <p:animEffect transition="in" filter="dissolve">
                                      <p:cBhvr>
                                        <p:cTn id="22" dur="500"/>
                                        <p:tgtEl>
                                          <p:spTgt spid="98307">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98307">
                                            <p:txEl>
                                              <p:pRg st="3" end="3"/>
                                            </p:txEl>
                                          </p:spTgt>
                                        </p:tgtEl>
                                        <p:attrNameLst>
                                          <p:attrName>style.visibility</p:attrName>
                                        </p:attrNameLst>
                                      </p:cBhvr>
                                      <p:to>
                                        <p:strVal val="visible"/>
                                      </p:to>
                                    </p:set>
                                    <p:animEffect transition="in" filter="dissolve">
                                      <p:cBhvr>
                                        <p:cTn id="27" dur="500"/>
                                        <p:tgtEl>
                                          <p:spTgt spid="983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6" grpId="0" build="p" autoUpdateAnimBg="0"/>
      <p:bldP spid="98307"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555D6375-CCB4-4032-95E3-C122A2E9C4AC}"/>
              </a:ext>
            </a:extLst>
          </p:cNvPr>
          <p:cNvSpPr>
            <a:spLocks noGrp="1" noChangeArrowheads="1"/>
          </p:cNvSpPr>
          <p:nvPr>
            <p:ph type="title"/>
          </p:nvPr>
        </p:nvSpPr>
        <p:spPr>
          <a:xfrm>
            <a:off x="871538" y="982663"/>
            <a:ext cx="8162925" cy="641350"/>
          </a:xfrm>
        </p:spPr>
        <p:txBody>
          <a:bodyPr/>
          <a:lstStyle/>
          <a:p>
            <a:pPr fontAlgn="auto">
              <a:spcAft>
                <a:spcPts val="0"/>
              </a:spcAft>
              <a:defRPr/>
            </a:pPr>
            <a:r>
              <a:rPr lang="en-US" altLang="en-US" sz="3600" b="1">
                <a:solidFill>
                  <a:schemeClr val="tx2">
                    <a:satMod val="200000"/>
                  </a:schemeClr>
                </a:solidFill>
              </a:rPr>
              <a:t>SNIFFING PROTECTION</a:t>
            </a:r>
          </a:p>
        </p:txBody>
      </p:sp>
      <p:sp>
        <p:nvSpPr>
          <p:cNvPr id="92163" name="Rectangle 3">
            <a:extLst>
              <a:ext uri="{FF2B5EF4-FFF2-40B4-BE49-F238E27FC236}">
                <a16:creationId xmlns:a16="http://schemas.microsoft.com/office/drawing/2014/main" id="{B958F0A3-74E6-4336-BFBA-F00A6427D0AE}"/>
              </a:ext>
            </a:extLst>
          </p:cNvPr>
          <p:cNvSpPr>
            <a:spLocks noGrp="1" noChangeArrowheads="1"/>
          </p:cNvSpPr>
          <p:nvPr>
            <p:ph idx="1"/>
          </p:nvPr>
        </p:nvSpPr>
        <p:spPr/>
        <p:txBody>
          <a:bodyPr/>
          <a:lstStyle/>
          <a:p>
            <a:pPr>
              <a:lnSpc>
                <a:spcPct val="90000"/>
              </a:lnSpc>
            </a:pPr>
            <a:r>
              <a:rPr lang="en-US" altLang="en-US" sz="2800" b="1"/>
              <a:t>Password Protection</a:t>
            </a:r>
          </a:p>
          <a:p>
            <a:pPr>
              <a:lnSpc>
                <a:spcPct val="90000"/>
              </a:lnSpc>
            </a:pPr>
            <a:r>
              <a:rPr lang="en-US" altLang="en-US" sz="2400">
                <a:cs typeface="Times New Roman" panose="02020603050405020304" pitchFamily="18" charset="0"/>
              </a:rPr>
              <a:t>The </a:t>
            </a:r>
            <a:r>
              <a:rPr lang="en-US" altLang="en-US" sz="2400" b="1">
                <a:cs typeface="Times New Roman" panose="02020603050405020304" pitchFamily="18" charset="0"/>
              </a:rPr>
              <a:t>data-encryption</a:t>
            </a:r>
            <a:r>
              <a:rPr lang="en-US" altLang="en-US" sz="2400">
                <a:cs typeface="Times New Roman" panose="02020603050405020304" pitchFamily="18" charset="0"/>
              </a:rPr>
              <a:t> solutions also provide for secure authentication.</a:t>
            </a:r>
          </a:p>
          <a:p>
            <a:pPr>
              <a:lnSpc>
                <a:spcPct val="90000"/>
              </a:lnSpc>
            </a:pPr>
            <a:r>
              <a:rPr lang="en-US" altLang="en-US" sz="2400">
                <a:cs typeface="Times New Roman" panose="02020603050405020304" pitchFamily="18" charset="0"/>
              </a:rPr>
              <a:t>Examples are </a:t>
            </a:r>
            <a:r>
              <a:rPr lang="en-US" altLang="en-US" sz="2400" b="1">
                <a:cs typeface="Times New Roman" panose="02020603050405020304" pitchFamily="18" charset="0"/>
              </a:rPr>
              <a:t>SMB/CIFS</a:t>
            </a:r>
            <a:r>
              <a:rPr lang="en-US" altLang="en-US" sz="2400">
                <a:cs typeface="Times New Roman" panose="02020603050405020304" pitchFamily="18" charset="0"/>
              </a:rPr>
              <a:t> (Windows) and </a:t>
            </a:r>
            <a:r>
              <a:rPr lang="en-US" altLang="en-US" sz="2400" b="1">
                <a:cs typeface="Times New Roman" panose="02020603050405020304" pitchFamily="18" charset="0"/>
              </a:rPr>
              <a:t>Kerberos v5</a:t>
            </a:r>
            <a:r>
              <a:rPr lang="en-US" altLang="en-US" sz="2400">
                <a:cs typeface="Times New Roman" panose="02020603050405020304" pitchFamily="18" charset="0"/>
              </a:rPr>
              <a:t> (UNIX).</a:t>
            </a:r>
            <a:endParaRPr lang="en-US" altLang="en-US" sz="2400"/>
          </a:p>
          <a:p>
            <a:pPr>
              <a:lnSpc>
                <a:spcPct val="90000"/>
              </a:lnSpc>
            </a:pPr>
            <a:r>
              <a:rPr lang="en-US" altLang="en-US" sz="2800" b="1"/>
              <a:t>Data Protection</a:t>
            </a:r>
          </a:p>
          <a:p>
            <a:pPr>
              <a:lnSpc>
                <a:spcPct val="90000"/>
              </a:lnSpc>
            </a:pPr>
            <a:r>
              <a:rPr lang="en-US" altLang="en-US" sz="2400" b="1"/>
              <a:t>SSL</a:t>
            </a:r>
          </a:p>
          <a:p>
            <a:pPr>
              <a:lnSpc>
                <a:spcPct val="90000"/>
              </a:lnSpc>
            </a:pPr>
            <a:r>
              <a:rPr lang="en-US" altLang="en-US" sz="2400">
                <a:cs typeface="Times New Roman" panose="02020603050405020304" pitchFamily="18" charset="0"/>
              </a:rPr>
              <a:t>SSL (Secure Socket Layers) is built into all popular web browsers and web servers. It allows encrypted web surfing, and is almost always used in e-commerce when users enter their credit card information. </a:t>
            </a:r>
            <a:endParaRPr lang="en-US"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2162">
                                            <p:txEl>
                                              <p:pRg st="0" end="0"/>
                                            </p:txEl>
                                          </p:spTgt>
                                        </p:tgtEl>
                                        <p:attrNameLst>
                                          <p:attrName>style.visibility</p:attrName>
                                        </p:attrNameLst>
                                      </p:cBhvr>
                                      <p:to>
                                        <p:strVal val="visible"/>
                                      </p:to>
                                    </p:set>
                                    <p:animEffect transition="in" filter="dissolve">
                                      <p:cBhvr>
                                        <p:cTn id="7" dur="500"/>
                                        <p:tgtEl>
                                          <p:spTgt spid="9216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2163">
                                            <p:txEl>
                                              <p:pRg st="0" end="0"/>
                                            </p:txEl>
                                          </p:spTgt>
                                        </p:tgtEl>
                                        <p:attrNameLst>
                                          <p:attrName>style.visibility</p:attrName>
                                        </p:attrNameLst>
                                      </p:cBhvr>
                                      <p:to>
                                        <p:strVal val="visible"/>
                                      </p:to>
                                    </p:set>
                                    <p:animEffect transition="in" filter="dissolve">
                                      <p:cBhvr>
                                        <p:cTn id="12" dur="500"/>
                                        <p:tgtEl>
                                          <p:spTgt spid="9216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2163">
                                            <p:txEl>
                                              <p:pRg st="1" end="1"/>
                                            </p:txEl>
                                          </p:spTgt>
                                        </p:tgtEl>
                                        <p:attrNameLst>
                                          <p:attrName>style.visibility</p:attrName>
                                        </p:attrNameLst>
                                      </p:cBhvr>
                                      <p:to>
                                        <p:strVal val="visible"/>
                                      </p:to>
                                    </p:set>
                                    <p:animEffect transition="in" filter="dissolve">
                                      <p:cBhvr>
                                        <p:cTn id="17" dur="500"/>
                                        <p:tgtEl>
                                          <p:spTgt spid="9216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92163">
                                            <p:txEl>
                                              <p:pRg st="2" end="2"/>
                                            </p:txEl>
                                          </p:spTgt>
                                        </p:tgtEl>
                                        <p:attrNameLst>
                                          <p:attrName>style.visibility</p:attrName>
                                        </p:attrNameLst>
                                      </p:cBhvr>
                                      <p:to>
                                        <p:strVal val="visible"/>
                                      </p:to>
                                    </p:set>
                                    <p:animEffect transition="in" filter="dissolve">
                                      <p:cBhvr>
                                        <p:cTn id="22" dur="500"/>
                                        <p:tgtEl>
                                          <p:spTgt spid="9216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92163">
                                            <p:txEl>
                                              <p:pRg st="3" end="3"/>
                                            </p:txEl>
                                          </p:spTgt>
                                        </p:tgtEl>
                                        <p:attrNameLst>
                                          <p:attrName>style.visibility</p:attrName>
                                        </p:attrNameLst>
                                      </p:cBhvr>
                                      <p:to>
                                        <p:strVal val="visible"/>
                                      </p:to>
                                    </p:set>
                                    <p:animEffect transition="in" filter="dissolve">
                                      <p:cBhvr>
                                        <p:cTn id="27" dur="500"/>
                                        <p:tgtEl>
                                          <p:spTgt spid="92163">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92163">
                                            <p:txEl>
                                              <p:pRg st="4" end="4"/>
                                            </p:txEl>
                                          </p:spTgt>
                                        </p:tgtEl>
                                        <p:attrNameLst>
                                          <p:attrName>style.visibility</p:attrName>
                                        </p:attrNameLst>
                                      </p:cBhvr>
                                      <p:to>
                                        <p:strVal val="visible"/>
                                      </p:to>
                                    </p:set>
                                    <p:animEffect transition="in" filter="dissolve">
                                      <p:cBhvr>
                                        <p:cTn id="32" dur="500"/>
                                        <p:tgtEl>
                                          <p:spTgt spid="92163">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92163">
                                            <p:txEl>
                                              <p:pRg st="5" end="5"/>
                                            </p:txEl>
                                          </p:spTgt>
                                        </p:tgtEl>
                                        <p:attrNameLst>
                                          <p:attrName>style.visibility</p:attrName>
                                        </p:attrNameLst>
                                      </p:cBhvr>
                                      <p:to>
                                        <p:strVal val="visible"/>
                                      </p:to>
                                    </p:set>
                                    <p:animEffect transition="in" filter="dissolve">
                                      <p:cBhvr>
                                        <p:cTn id="37" dur="500"/>
                                        <p:tgtEl>
                                          <p:spTgt spid="9216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2" grpId="0" build="p" autoUpdateAnimBg="0"/>
      <p:bldP spid="92163"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8C79DC41-CAEE-497B-A735-3FB3845E8BF2}"/>
              </a:ext>
            </a:extLst>
          </p:cNvPr>
          <p:cNvSpPr>
            <a:spLocks noGrp="1" noChangeArrowheads="1"/>
          </p:cNvSpPr>
          <p:nvPr>
            <p:ph type="title"/>
          </p:nvPr>
        </p:nvSpPr>
        <p:spPr>
          <a:xfrm>
            <a:off x="871538" y="982663"/>
            <a:ext cx="8162925" cy="641350"/>
          </a:xfrm>
        </p:spPr>
        <p:txBody>
          <a:bodyPr/>
          <a:lstStyle/>
          <a:p>
            <a:pPr fontAlgn="auto">
              <a:spcAft>
                <a:spcPts val="0"/>
              </a:spcAft>
              <a:defRPr/>
            </a:pPr>
            <a:r>
              <a:rPr lang="en-US" altLang="en-US" sz="3600" b="1">
                <a:solidFill>
                  <a:schemeClr val="tx2">
                    <a:satMod val="200000"/>
                  </a:schemeClr>
                </a:solidFill>
              </a:rPr>
              <a:t>SNIFFING PROTECTION</a:t>
            </a:r>
          </a:p>
        </p:txBody>
      </p:sp>
      <p:sp>
        <p:nvSpPr>
          <p:cNvPr id="93187" name="Rectangle 3">
            <a:extLst>
              <a:ext uri="{FF2B5EF4-FFF2-40B4-BE49-F238E27FC236}">
                <a16:creationId xmlns:a16="http://schemas.microsoft.com/office/drawing/2014/main" id="{2BACDA96-534D-47E5-A882-6C25924C1A87}"/>
              </a:ext>
            </a:extLst>
          </p:cNvPr>
          <p:cNvSpPr>
            <a:spLocks noGrp="1" noChangeArrowheads="1"/>
          </p:cNvSpPr>
          <p:nvPr>
            <p:ph idx="1"/>
          </p:nvPr>
        </p:nvSpPr>
        <p:spPr/>
        <p:txBody>
          <a:bodyPr/>
          <a:lstStyle/>
          <a:p>
            <a:r>
              <a:rPr lang="en-US" altLang="en-US" sz="2400" b="1"/>
              <a:t>Secure Shell (Ssh)</a:t>
            </a:r>
          </a:p>
          <a:p>
            <a:r>
              <a:rPr lang="en-US" altLang="en-US" sz="2400"/>
              <a:t>Ssh (Secure Shell) is a program to log into another computer over a network, to execute commands in a remote machine, and to move files from one machine to another. It provides strong authentication and secure communications over unsecure channels.</a:t>
            </a:r>
          </a:p>
          <a:p>
            <a:r>
              <a:rPr lang="en-US" altLang="en-US" sz="2400" b="1"/>
              <a:t>Switching</a:t>
            </a:r>
          </a:p>
          <a:p>
            <a:r>
              <a:rPr lang="en-US" altLang="en-US" sz="2400"/>
              <a:t>Switching refers to protocols in which messages are divided into packets before they are sent.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3186">
                                            <p:txEl>
                                              <p:pRg st="0" end="0"/>
                                            </p:txEl>
                                          </p:spTgt>
                                        </p:tgtEl>
                                        <p:attrNameLst>
                                          <p:attrName>style.visibility</p:attrName>
                                        </p:attrNameLst>
                                      </p:cBhvr>
                                      <p:to>
                                        <p:strVal val="visible"/>
                                      </p:to>
                                    </p:set>
                                    <p:animEffect transition="in" filter="dissolve">
                                      <p:cBhvr>
                                        <p:cTn id="7" dur="500"/>
                                        <p:tgtEl>
                                          <p:spTgt spid="9318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3187">
                                            <p:txEl>
                                              <p:pRg st="0" end="0"/>
                                            </p:txEl>
                                          </p:spTgt>
                                        </p:tgtEl>
                                        <p:attrNameLst>
                                          <p:attrName>style.visibility</p:attrName>
                                        </p:attrNameLst>
                                      </p:cBhvr>
                                      <p:to>
                                        <p:strVal val="visible"/>
                                      </p:to>
                                    </p:set>
                                    <p:animEffect transition="in" filter="dissolve">
                                      <p:cBhvr>
                                        <p:cTn id="12" dur="500"/>
                                        <p:tgtEl>
                                          <p:spTgt spid="9318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3187">
                                            <p:txEl>
                                              <p:pRg st="1" end="1"/>
                                            </p:txEl>
                                          </p:spTgt>
                                        </p:tgtEl>
                                        <p:attrNameLst>
                                          <p:attrName>style.visibility</p:attrName>
                                        </p:attrNameLst>
                                      </p:cBhvr>
                                      <p:to>
                                        <p:strVal val="visible"/>
                                      </p:to>
                                    </p:set>
                                    <p:animEffect transition="in" filter="dissolve">
                                      <p:cBhvr>
                                        <p:cTn id="17" dur="500"/>
                                        <p:tgtEl>
                                          <p:spTgt spid="9318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93187">
                                            <p:txEl>
                                              <p:pRg st="2" end="2"/>
                                            </p:txEl>
                                          </p:spTgt>
                                        </p:tgtEl>
                                        <p:attrNameLst>
                                          <p:attrName>style.visibility</p:attrName>
                                        </p:attrNameLst>
                                      </p:cBhvr>
                                      <p:to>
                                        <p:strVal val="visible"/>
                                      </p:to>
                                    </p:set>
                                    <p:animEffect transition="in" filter="dissolve">
                                      <p:cBhvr>
                                        <p:cTn id="22" dur="500"/>
                                        <p:tgtEl>
                                          <p:spTgt spid="93187">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93187">
                                            <p:txEl>
                                              <p:pRg st="3" end="3"/>
                                            </p:txEl>
                                          </p:spTgt>
                                        </p:tgtEl>
                                        <p:attrNameLst>
                                          <p:attrName>style.visibility</p:attrName>
                                        </p:attrNameLst>
                                      </p:cBhvr>
                                      <p:to>
                                        <p:strVal val="visible"/>
                                      </p:to>
                                    </p:set>
                                    <p:animEffect transition="in" filter="dissolve">
                                      <p:cBhvr>
                                        <p:cTn id="27" dur="500"/>
                                        <p:tgtEl>
                                          <p:spTgt spid="931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6" grpId="0" build="p" autoUpdateAnimBg="0"/>
      <p:bldP spid="93187"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28E6072A-77F8-4A88-8503-ED5CD2B10EA2}"/>
              </a:ext>
            </a:extLst>
          </p:cNvPr>
          <p:cNvSpPr>
            <a:spLocks noGrp="1" noChangeArrowheads="1"/>
          </p:cNvSpPr>
          <p:nvPr>
            <p:ph type="title"/>
          </p:nvPr>
        </p:nvSpPr>
        <p:spPr>
          <a:xfrm>
            <a:off x="871538" y="982663"/>
            <a:ext cx="8162925" cy="641350"/>
          </a:xfrm>
        </p:spPr>
        <p:txBody>
          <a:bodyPr/>
          <a:lstStyle/>
          <a:p>
            <a:pPr fontAlgn="auto">
              <a:spcAft>
                <a:spcPts val="0"/>
              </a:spcAft>
              <a:defRPr/>
            </a:pPr>
            <a:r>
              <a:rPr lang="en-US" altLang="en-US" sz="3600" b="1">
                <a:solidFill>
                  <a:schemeClr val="tx2">
                    <a:satMod val="200000"/>
                  </a:schemeClr>
                </a:solidFill>
              </a:rPr>
              <a:t>SNIFFING PROTECTION</a:t>
            </a:r>
          </a:p>
        </p:txBody>
      </p:sp>
      <p:sp>
        <p:nvSpPr>
          <p:cNvPr id="97283" name="Rectangle 3">
            <a:extLst>
              <a:ext uri="{FF2B5EF4-FFF2-40B4-BE49-F238E27FC236}">
                <a16:creationId xmlns:a16="http://schemas.microsoft.com/office/drawing/2014/main" id="{EE052AC0-308B-4491-AC95-EDA632D093A4}"/>
              </a:ext>
            </a:extLst>
          </p:cNvPr>
          <p:cNvSpPr>
            <a:spLocks noGrp="1" noChangeArrowheads="1"/>
          </p:cNvSpPr>
          <p:nvPr>
            <p:ph idx="1"/>
          </p:nvPr>
        </p:nvSpPr>
        <p:spPr/>
        <p:txBody>
          <a:bodyPr/>
          <a:lstStyle/>
          <a:p>
            <a:r>
              <a:rPr lang="en-US" altLang="en-US" sz="2400" b="1"/>
              <a:t>VPNs (Virtual Private Networks)</a:t>
            </a:r>
          </a:p>
          <a:p>
            <a:r>
              <a:rPr lang="en-US" altLang="en-US" sz="2400">
                <a:cs typeface="Times New Roman" panose="02020603050405020304" pitchFamily="18" charset="0"/>
              </a:rPr>
              <a:t>VPNs provide encrypted traffic across the Internet.</a:t>
            </a:r>
            <a:endParaRPr lang="en-US" altLang="en-US" sz="2400" b="1">
              <a:cs typeface="Times New Roman" panose="02020603050405020304" pitchFamily="18" charset="0"/>
            </a:endParaRPr>
          </a:p>
          <a:p>
            <a:r>
              <a:rPr lang="en-US" altLang="en-US" sz="2800" b="1">
                <a:cs typeface="Times New Roman" panose="02020603050405020304" pitchFamily="18" charset="0"/>
              </a:rPr>
              <a:t>Configure Local Network</a:t>
            </a:r>
            <a:r>
              <a:rPr lang="en-US" altLang="en-US" sz="2800"/>
              <a:t> </a:t>
            </a:r>
            <a:endParaRPr lang="en-US" altLang="en-US" sz="2800">
              <a:cs typeface="Times New Roman" panose="02020603050405020304" pitchFamily="18" charset="0"/>
            </a:endParaRPr>
          </a:p>
          <a:p>
            <a:r>
              <a:rPr lang="en-US" altLang="en-US" sz="2400">
                <a:cs typeface="Times New Roman" panose="02020603050405020304" pitchFamily="18" charset="0"/>
              </a:rPr>
              <a:t>Replacing your hub with a switch will provide a simple, yet effective defense against casual sniffing.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7282">
                                            <p:txEl>
                                              <p:pRg st="0" end="0"/>
                                            </p:txEl>
                                          </p:spTgt>
                                        </p:tgtEl>
                                        <p:attrNameLst>
                                          <p:attrName>style.visibility</p:attrName>
                                        </p:attrNameLst>
                                      </p:cBhvr>
                                      <p:to>
                                        <p:strVal val="visible"/>
                                      </p:to>
                                    </p:set>
                                    <p:animEffect transition="in" filter="dissolve">
                                      <p:cBhvr>
                                        <p:cTn id="7" dur="500"/>
                                        <p:tgtEl>
                                          <p:spTgt spid="9728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7283">
                                            <p:txEl>
                                              <p:pRg st="0" end="0"/>
                                            </p:txEl>
                                          </p:spTgt>
                                        </p:tgtEl>
                                        <p:attrNameLst>
                                          <p:attrName>style.visibility</p:attrName>
                                        </p:attrNameLst>
                                      </p:cBhvr>
                                      <p:to>
                                        <p:strVal val="visible"/>
                                      </p:to>
                                    </p:set>
                                    <p:animEffect transition="in" filter="dissolve">
                                      <p:cBhvr>
                                        <p:cTn id="12" dur="500"/>
                                        <p:tgtEl>
                                          <p:spTgt spid="9728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7283">
                                            <p:txEl>
                                              <p:pRg st="1" end="1"/>
                                            </p:txEl>
                                          </p:spTgt>
                                        </p:tgtEl>
                                        <p:attrNameLst>
                                          <p:attrName>style.visibility</p:attrName>
                                        </p:attrNameLst>
                                      </p:cBhvr>
                                      <p:to>
                                        <p:strVal val="visible"/>
                                      </p:to>
                                    </p:set>
                                    <p:animEffect transition="in" filter="dissolve">
                                      <p:cBhvr>
                                        <p:cTn id="17" dur="500"/>
                                        <p:tgtEl>
                                          <p:spTgt spid="9728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97283">
                                            <p:txEl>
                                              <p:pRg st="2" end="2"/>
                                            </p:txEl>
                                          </p:spTgt>
                                        </p:tgtEl>
                                        <p:attrNameLst>
                                          <p:attrName>style.visibility</p:attrName>
                                        </p:attrNameLst>
                                      </p:cBhvr>
                                      <p:to>
                                        <p:strVal val="visible"/>
                                      </p:to>
                                    </p:set>
                                    <p:animEffect transition="in" filter="dissolve">
                                      <p:cBhvr>
                                        <p:cTn id="22" dur="500"/>
                                        <p:tgtEl>
                                          <p:spTgt spid="9728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97283">
                                            <p:txEl>
                                              <p:pRg st="3" end="3"/>
                                            </p:txEl>
                                          </p:spTgt>
                                        </p:tgtEl>
                                        <p:attrNameLst>
                                          <p:attrName>style.visibility</p:attrName>
                                        </p:attrNameLst>
                                      </p:cBhvr>
                                      <p:to>
                                        <p:strVal val="visible"/>
                                      </p:to>
                                    </p:set>
                                    <p:animEffect transition="in" filter="dissolve">
                                      <p:cBhvr>
                                        <p:cTn id="27" dur="500"/>
                                        <p:tgtEl>
                                          <p:spTgt spid="972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2" grpId="0" build="p" autoUpdateAnimBg="0"/>
      <p:bldP spid="97283" grpId="0" build="p" autoUpdateAnimBg="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117</TotalTime>
  <Words>828</Words>
  <Application>Microsoft Office PowerPoint</Application>
  <PresentationFormat>On-screen Show (4:3)</PresentationFormat>
  <Paragraphs>75</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Metro</vt:lpstr>
      <vt:lpstr>PowerPoint Presentation</vt:lpstr>
      <vt:lpstr>DEFINITION</vt:lpstr>
      <vt:lpstr>THINGS TO SNIFF</vt:lpstr>
      <vt:lpstr>THINGS TO SNIFF</vt:lpstr>
      <vt:lpstr>SNIFFING TECHNIQUES</vt:lpstr>
      <vt:lpstr>SNIFFING TECHNIQUES</vt:lpstr>
      <vt:lpstr>SNIFFING PROTECTION</vt:lpstr>
      <vt:lpstr>SNIFFING PROTECTION</vt:lpstr>
      <vt:lpstr>SNIFFING PROTECTION</vt:lpstr>
      <vt:lpstr>SNIFFING DETECTION</vt:lpstr>
      <vt:lpstr>SNIFFING DETECTION</vt:lpstr>
      <vt:lpstr>SNIFFING DETECTION</vt:lpstr>
      <vt:lpstr>SNIFFER DETECTORS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dc:title>
  <dc:creator>Mazlan Osman</dc:creator>
  <cp:lastModifiedBy>sai bhaskar</cp:lastModifiedBy>
  <cp:revision>18</cp:revision>
  <cp:lastPrinted>1601-01-01T00:00:00Z</cp:lastPrinted>
  <dcterms:created xsi:type="dcterms:W3CDTF">2004-08-25T19:08:50Z</dcterms:created>
  <dcterms:modified xsi:type="dcterms:W3CDTF">2020-05-11T17:49:32Z</dcterms:modified>
</cp:coreProperties>
</file>