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364C0-56FC-4A65-A22D-0587F3BE3F8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932082-9B71-4615-BC6A-04AA98AFE755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F1ECE046-8975-46FB-99E8-87AE200B1B9B}" type="parTrans" cxnId="{13B36A5E-E923-4914-BDA2-FABD0542D5A1}">
      <dgm:prSet/>
      <dgm:spPr/>
      <dgm:t>
        <a:bodyPr/>
        <a:lstStyle/>
        <a:p>
          <a:endParaRPr lang="en-US"/>
        </a:p>
      </dgm:t>
    </dgm:pt>
    <dgm:pt modelId="{EE8DF5D0-1F91-46B4-9926-29A89BE79D62}" type="sibTrans" cxnId="{13B36A5E-E923-4914-BDA2-FABD0542D5A1}">
      <dgm:prSet/>
      <dgm:spPr/>
      <dgm:t>
        <a:bodyPr/>
        <a:lstStyle/>
        <a:p>
          <a:endParaRPr lang="en-US"/>
        </a:p>
      </dgm:t>
    </dgm:pt>
    <dgm:pt modelId="{508E588A-FB10-4AB8-B8BE-90DAF1ADBDA5}">
      <dgm:prSet phldrT="[Text]"/>
      <dgm:spPr/>
      <dgm:t>
        <a:bodyPr/>
        <a:lstStyle/>
        <a:p>
          <a:r>
            <a:rPr lang="en-US" dirty="0" smtClean="0"/>
            <a:t>Do Macro Substitution.</a:t>
          </a:r>
          <a:endParaRPr lang="en-US" dirty="0"/>
        </a:p>
      </dgm:t>
    </dgm:pt>
    <dgm:pt modelId="{6E9245E0-09A1-48AD-AE01-41146EBA89D6}" type="parTrans" cxnId="{914027A8-6669-4301-BBD0-FBBD1671F430}">
      <dgm:prSet/>
      <dgm:spPr/>
      <dgm:t>
        <a:bodyPr/>
        <a:lstStyle/>
        <a:p>
          <a:endParaRPr lang="en-US"/>
        </a:p>
      </dgm:t>
    </dgm:pt>
    <dgm:pt modelId="{287AAD44-5FD8-4A69-AAD2-7538398D4DCD}" type="sibTrans" cxnId="{914027A8-6669-4301-BBD0-FBBD1671F430}">
      <dgm:prSet/>
      <dgm:spPr/>
      <dgm:t>
        <a:bodyPr/>
        <a:lstStyle/>
        <a:p>
          <a:endParaRPr lang="en-US"/>
        </a:p>
      </dgm:t>
    </dgm:pt>
    <dgm:pt modelId="{9AA0BBF5-E14A-479C-B549-0651B9BE1D98}">
      <dgm:prSet phldrT="[Text]"/>
      <dgm:spPr/>
      <dgm:t>
        <a:bodyPr/>
        <a:lstStyle/>
        <a:p>
          <a:r>
            <a:rPr lang="en-US" dirty="0" smtClean="0"/>
            <a:t>Add declarations of the Included Header files.</a:t>
          </a:r>
          <a:endParaRPr lang="en-US" dirty="0"/>
        </a:p>
      </dgm:t>
    </dgm:pt>
    <dgm:pt modelId="{293E3F95-E34C-48E3-BBFF-62F50971D6B6}" type="parTrans" cxnId="{23F9EB9D-DF16-44F3-AD14-A14374CFF4EE}">
      <dgm:prSet/>
      <dgm:spPr/>
      <dgm:t>
        <a:bodyPr/>
        <a:lstStyle/>
        <a:p>
          <a:endParaRPr lang="en-US"/>
        </a:p>
      </dgm:t>
    </dgm:pt>
    <dgm:pt modelId="{5F5BDBCD-F13F-4BA8-AC13-80D3D17183AE}" type="sibTrans" cxnId="{23F9EB9D-DF16-44F3-AD14-A14374CFF4EE}">
      <dgm:prSet/>
      <dgm:spPr/>
      <dgm:t>
        <a:bodyPr/>
        <a:lstStyle/>
        <a:p>
          <a:endParaRPr lang="en-US"/>
        </a:p>
      </dgm:t>
    </dgm:pt>
    <dgm:pt modelId="{8CDFFEFF-6283-4B50-B855-75141213CA03}">
      <dgm:prSet phldrT="[Text]"/>
      <dgm:spPr/>
      <dgm:t>
        <a:bodyPr/>
        <a:lstStyle/>
        <a:p>
          <a:r>
            <a:rPr lang="en-US" dirty="0" smtClean="0"/>
            <a:t>Compilation</a:t>
          </a:r>
          <a:endParaRPr lang="en-US" dirty="0"/>
        </a:p>
      </dgm:t>
    </dgm:pt>
    <dgm:pt modelId="{6F3BFCE7-5B78-4FE1-8016-DD43BBE76F13}" type="parTrans" cxnId="{310650A7-092D-464B-B069-0E9B9158E4A0}">
      <dgm:prSet/>
      <dgm:spPr/>
      <dgm:t>
        <a:bodyPr/>
        <a:lstStyle/>
        <a:p>
          <a:endParaRPr lang="en-US"/>
        </a:p>
      </dgm:t>
    </dgm:pt>
    <dgm:pt modelId="{49EE55EE-D88D-4B89-AE59-FECC37D968FC}" type="sibTrans" cxnId="{310650A7-092D-464B-B069-0E9B9158E4A0}">
      <dgm:prSet/>
      <dgm:spPr/>
      <dgm:t>
        <a:bodyPr/>
        <a:lstStyle/>
        <a:p>
          <a:endParaRPr lang="en-US"/>
        </a:p>
      </dgm:t>
    </dgm:pt>
    <dgm:pt modelId="{A5C57A7D-36BF-4DA6-BD6F-438C27B31A65}">
      <dgm:prSet phldrT="[Text]"/>
      <dgm:spPr/>
      <dgm:t>
        <a:bodyPr/>
        <a:lstStyle/>
        <a:p>
          <a:r>
            <a:rPr lang="en-US" dirty="0" smtClean="0"/>
            <a:t>Parses C++ code without preprocessors</a:t>
          </a:r>
          <a:endParaRPr lang="en-US" dirty="0"/>
        </a:p>
      </dgm:t>
    </dgm:pt>
    <dgm:pt modelId="{F98E81E7-8413-47D5-B948-F0ACD239C79F}" type="parTrans" cxnId="{80580DE8-8FDB-4566-A7CB-277CA8702386}">
      <dgm:prSet/>
      <dgm:spPr/>
      <dgm:t>
        <a:bodyPr/>
        <a:lstStyle/>
        <a:p>
          <a:endParaRPr lang="en-US"/>
        </a:p>
      </dgm:t>
    </dgm:pt>
    <dgm:pt modelId="{BCA86B4C-CD29-460A-AEAE-02238364A21B}" type="sibTrans" cxnId="{80580DE8-8FDB-4566-A7CB-277CA8702386}">
      <dgm:prSet/>
      <dgm:spPr/>
      <dgm:t>
        <a:bodyPr/>
        <a:lstStyle/>
        <a:p>
          <a:endParaRPr lang="en-US"/>
        </a:p>
      </dgm:t>
    </dgm:pt>
    <dgm:pt modelId="{BEEA48A5-A181-40A1-B2E3-EDF685D4015E}">
      <dgm:prSet phldrT="[Text]"/>
      <dgm:spPr/>
      <dgm:t>
        <a:bodyPr/>
        <a:lstStyle/>
        <a:p>
          <a:r>
            <a:rPr lang="en-US" dirty="0" smtClean="0"/>
            <a:t>Creates Machine code for Target Platform</a:t>
          </a:r>
          <a:endParaRPr lang="en-US" dirty="0"/>
        </a:p>
      </dgm:t>
    </dgm:pt>
    <dgm:pt modelId="{9CE0AE57-D7B1-4DD3-9555-D376F1EEB49C}" type="parTrans" cxnId="{F0EF9A17-1534-42C7-B358-2086DE86188C}">
      <dgm:prSet/>
      <dgm:spPr/>
      <dgm:t>
        <a:bodyPr/>
        <a:lstStyle/>
        <a:p>
          <a:endParaRPr lang="en-US"/>
        </a:p>
      </dgm:t>
    </dgm:pt>
    <dgm:pt modelId="{72B80936-D4AB-446A-965D-FA0697DF670E}" type="sibTrans" cxnId="{F0EF9A17-1534-42C7-B358-2086DE86188C}">
      <dgm:prSet/>
      <dgm:spPr/>
      <dgm:t>
        <a:bodyPr/>
        <a:lstStyle/>
        <a:p>
          <a:endParaRPr lang="en-US"/>
        </a:p>
      </dgm:t>
    </dgm:pt>
    <dgm:pt modelId="{905E0421-E0F4-4273-B5FB-3E1FBEF2F42E}">
      <dgm:prSet phldrT="[Text]"/>
      <dgm:spPr/>
      <dgm:t>
        <a:bodyPr/>
        <a:lstStyle/>
        <a:p>
          <a:r>
            <a:rPr lang="en-US" dirty="0" smtClean="0"/>
            <a:t>Linking</a:t>
          </a:r>
          <a:endParaRPr lang="en-US" dirty="0"/>
        </a:p>
      </dgm:t>
    </dgm:pt>
    <dgm:pt modelId="{18D47F41-3EA1-4839-B431-F268938206C7}" type="parTrans" cxnId="{1E47D4F7-8B30-4965-9654-F7985C430020}">
      <dgm:prSet/>
      <dgm:spPr/>
      <dgm:t>
        <a:bodyPr/>
        <a:lstStyle/>
        <a:p>
          <a:endParaRPr lang="en-US"/>
        </a:p>
      </dgm:t>
    </dgm:pt>
    <dgm:pt modelId="{4E13D9E3-6F38-44CA-9ECE-F1209D878927}" type="sibTrans" cxnId="{1E47D4F7-8B30-4965-9654-F7985C430020}">
      <dgm:prSet/>
      <dgm:spPr/>
      <dgm:t>
        <a:bodyPr/>
        <a:lstStyle/>
        <a:p>
          <a:endParaRPr lang="en-US"/>
        </a:p>
      </dgm:t>
    </dgm:pt>
    <dgm:pt modelId="{103F45E9-62AC-4699-9A9D-D1147139F032}">
      <dgm:prSet phldrT="[Text]"/>
      <dgm:spPr/>
      <dgm:t>
        <a:bodyPr/>
        <a:lstStyle/>
        <a:p>
          <a:r>
            <a:rPr lang="en-US" dirty="0" smtClean="0"/>
            <a:t>Links the Object files to replace its declaration with definition.</a:t>
          </a:r>
          <a:endParaRPr lang="en-US" dirty="0"/>
        </a:p>
      </dgm:t>
    </dgm:pt>
    <dgm:pt modelId="{6CE883E3-F2DA-48FB-B47F-7D0005B226E2}" type="parTrans" cxnId="{322073B3-9EF9-4E1D-91EE-4DB8EAA9FD53}">
      <dgm:prSet/>
      <dgm:spPr/>
      <dgm:t>
        <a:bodyPr/>
        <a:lstStyle/>
        <a:p>
          <a:endParaRPr lang="en-US"/>
        </a:p>
      </dgm:t>
    </dgm:pt>
    <dgm:pt modelId="{866BCA96-46D2-4EDE-AD0E-A3262A375B17}" type="sibTrans" cxnId="{322073B3-9EF9-4E1D-91EE-4DB8EAA9FD53}">
      <dgm:prSet/>
      <dgm:spPr/>
      <dgm:t>
        <a:bodyPr/>
        <a:lstStyle/>
        <a:p>
          <a:endParaRPr lang="en-US"/>
        </a:p>
      </dgm:t>
    </dgm:pt>
    <dgm:pt modelId="{E468B077-9CBD-4963-A41F-43FAD211F31E}">
      <dgm:prSet phldrT="[Text]"/>
      <dgm:spPr/>
      <dgm:t>
        <a:bodyPr/>
        <a:lstStyle/>
        <a:p>
          <a:r>
            <a:rPr lang="en-US" dirty="0" smtClean="0"/>
            <a:t>Does not worry about symbols without definition.</a:t>
          </a:r>
          <a:endParaRPr lang="en-US" dirty="0"/>
        </a:p>
      </dgm:t>
    </dgm:pt>
    <dgm:pt modelId="{58F65B9B-6FC9-4912-8D0B-27909E75242D}" type="parTrans" cxnId="{19DAE710-EFE1-4572-8F64-59311B24EF76}">
      <dgm:prSet/>
      <dgm:spPr/>
    </dgm:pt>
    <dgm:pt modelId="{49649327-69E4-4118-BE08-3B73004F0D77}" type="sibTrans" cxnId="{19DAE710-EFE1-4572-8F64-59311B24EF76}">
      <dgm:prSet/>
      <dgm:spPr/>
    </dgm:pt>
    <dgm:pt modelId="{7DC3DCAB-181D-4616-A7B7-2C60FC738D49}">
      <dgm:prSet phldrT="[Text]"/>
      <dgm:spPr/>
      <dgm:t>
        <a:bodyPr/>
        <a:lstStyle/>
        <a:p>
          <a:r>
            <a:rPr lang="en-US" dirty="0" smtClean="0"/>
            <a:t>“Undefined Reference Error”, if the definition not found in any of the object files.</a:t>
          </a:r>
          <a:endParaRPr lang="en-US" dirty="0"/>
        </a:p>
      </dgm:t>
    </dgm:pt>
    <dgm:pt modelId="{C8347C5E-572F-43C3-9D05-F2854E183C47}" type="parTrans" cxnId="{C8503FB5-5EEA-4873-A675-988BAEE9EB4E}">
      <dgm:prSet/>
      <dgm:spPr/>
    </dgm:pt>
    <dgm:pt modelId="{048FFD7F-6CFD-4FE9-BCDA-2DD312003FE0}" type="sibTrans" cxnId="{C8503FB5-5EEA-4873-A675-988BAEE9EB4E}">
      <dgm:prSet/>
      <dgm:spPr/>
    </dgm:pt>
    <dgm:pt modelId="{65DD9118-221E-4B6B-A4B9-255A73A05F36}">
      <dgm:prSet phldrT="[Text]"/>
      <dgm:spPr/>
      <dgm:t>
        <a:bodyPr/>
        <a:lstStyle/>
        <a:p>
          <a:r>
            <a:rPr lang="en-US" dirty="0" smtClean="0"/>
            <a:t>May Complain about Symbols not defined at this stage.</a:t>
          </a:r>
          <a:endParaRPr lang="en-US" dirty="0"/>
        </a:p>
      </dgm:t>
    </dgm:pt>
    <dgm:pt modelId="{50BEDD69-6898-4A0C-8D49-B92799D95B6E}" type="parTrans" cxnId="{42880E7A-FCC0-4420-BF7C-8EA201B55D4E}">
      <dgm:prSet/>
      <dgm:spPr/>
    </dgm:pt>
    <dgm:pt modelId="{91E21ABA-0A4B-41B6-B11B-B86E1BEAFD6C}" type="sibTrans" cxnId="{42880E7A-FCC0-4420-BF7C-8EA201B55D4E}">
      <dgm:prSet/>
      <dgm:spPr/>
    </dgm:pt>
    <dgm:pt modelId="{21B18B16-EC5F-4726-93C3-9E337F3741E9}" type="pres">
      <dgm:prSet presAssocID="{556364C0-56FC-4A65-A22D-0587F3BE3F82}" presName="linearFlow" presStyleCnt="0">
        <dgm:presLayoutVars>
          <dgm:dir/>
          <dgm:animLvl val="lvl"/>
          <dgm:resizeHandles val="exact"/>
        </dgm:presLayoutVars>
      </dgm:prSet>
      <dgm:spPr/>
    </dgm:pt>
    <dgm:pt modelId="{956E18E1-FE08-4CEE-9FCD-63CE357F520D}" type="pres">
      <dgm:prSet presAssocID="{EF932082-9B71-4615-BC6A-04AA98AFE755}" presName="composite" presStyleCnt="0"/>
      <dgm:spPr/>
    </dgm:pt>
    <dgm:pt modelId="{F6BB3B99-A54A-4B7F-9453-7BA0ACEBD39A}" type="pres">
      <dgm:prSet presAssocID="{EF932082-9B71-4615-BC6A-04AA98AFE7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FBDBE8-B55C-412B-8F43-2C9AC04634ED}" type="pres">
      <dgm:prSet presAssocID="{EF932082-9B71-4615-BC6A-04AA98AFE755}" presName="descendantText" presStyleLbl="alignAcc1" presStyleIdx="0" presStyleCnt="3">
        <dgm:presLayoutVars>
          <dgm:bulletEnabled val="1"/>
        </dgm:presLayoutVars>
      </dgm:prSet>
      <dgm:spPr/>
    </dgm:pt>
    <dgm:pt modelId="{CAC813FB-2310-48B9-8520-750EA07CB129}" type="pres">
      <dgm:prSet presAssocID="{EE8DF5D0-1F91-46B4-9926-29A89BE79D62}" presName="sp" presStyleCnt="0"/>
      <dgm:spPr/>
    </dgm:pt>
    <dgm:pt modelId="{8413068F-1159-4200-BCA2-4D7C4C8D2FE2}" type="pres">
      <dgm:prSet presAssocID="{8CDFFEFF-6283-4B50-B855-75141213CA03}" presName="composite" presStyleCnt="0"/>
      <dgm:spPr/>
    </dgm:pt>
    <dgm:pt modelId="{0D803262-93D7-44CA-801B-2CC3D1584C8F}" type="pres">
      <dgm:prSet presAssocID="{8CDFFEFF-6283-4B50-B855-75141213CA0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F13DB7-6BE4-488A-B210-8CF91AEFADB5}" type="pres">
      <dgm:prSet presAssocID="{8CDFFEFF-6283-4B50-B855-75141213CA0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3748-AAE0-42B4-8869-63EC46F3BC1E}" type="pres">
      <dgm:prSet presAssocID="{49EE55EE-D88D-4B89-AE59-FECC37D968FC}" presName="sp" presStyleCnt="0"/>
      <dgm:spPr/>
    </dgm:pt>
    <dgm:pt modelId="{80C76991-300D-4383-BFAC-79FCC8A6FDA9}" type="pres">
      <dgm:prSet presAssocID="{905E0421-E0F4-4273-B5FB-3E1FBEF2F42E}" presName="composite" presStyleCnt="0"/>
      <dgm:spPr/>
    </dgm:pt>
    <dgm:pt modelId="{4C4CC946-CE48-4906-BDAC-ED4A6E590FA1}" type="pres">
      <dgm:prSet presAssocID="{905E0421-E0F4-4273-B5FB-3E1FBEF2F4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9EF21B-5829-4548-AF33-FD484C4C68E9}" type="pres">
      <dgm:prSet presAssocID="{905E0421-E0F4-4273-B5FB-3E1FBEF2F4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AED83C-748B-462C-9A29-11DC0D3A8751}" type="presOf" srcId="{A5C57A7D-36BF-4DA6-BD6F-438C27B31A65}" destId="{3EF13DB7-6BE4-488A-B210-8CF91AEFADB5}" srcOrd="0" destOrd="0" presId="urn:microsoft.com/office/officeart/2005/8/layout/chevron2"/>
    <dgm:cxn modelId="{23F9EB9D-DF16-44F3-AD14-A14374CFF4EE}" srcId="{EF932082-9B71-4615-BC6A-04AA98AFE755}" destId="{9AA0BBF5-E14A-479C-B549-0651B9BE1D98}" srcOrd="1" destOrd="0" parTransId="{293E3F95-E34C-48E3-BBFF-62F50971D6B6}" sibTransId="{5F5BDBCD-F13F-4BA8-AC13-80D3D17183AE}"/>
    <dgm:cxn modelId="{30874AA8-E9C8-439B-8590-CECB3FA164E6}" type="presOf" srcId="{BEEA48A5-A181-40A1-B2E3-EDF685D4015E}" destId="{3EF13DB7-6BE4-488A-B210-8CF91AEFADB5}" srcOrd="0" destOrd="1" presId="urn:microsoft.com/office/officeart/2005/8/layout/chevron2"/>
    <dgm:cxn modelId="{13B36A5E-E923-4914-BDA2-FABD0542D5A1}" srcId="{556364C0-56FC-4A65-A22D-0587F3BE3F82}" destId="{EF932082-9B71-4615-BC6A-04AA98AFE755}" srcOrd="0" destOrd="0" parTransId="{F1ECE046-8975-46FB-99E8-87AE200B1B9B}" sibTransId="{EE8DF5D0-1F91-46B4-9926-29A89BE79D62}"/>
    <dgm:cxn modelId="{9325507D-68F1-4767-A9C5-85674A9DD9CF}" type="presOf" srcId="{9AA0BBF5-E14A-479C-B549-0651B9BE1D98}" destId="{8EFBDBE8-B55C-412B-8F43-2C9AC04634ED}" srcOrd="0" destOrd="1" presId="urn:microsoft.com/office/officeart/2005/8/layout/chevron2"/>
    <dgm:cxn modelId="{712F37F7-D8D7-414E-9BC1-27D47CA12115}" type="presOf" srcId="{EF932082-9B71-4615-BC6A-04AA98AFE755}" destId="{F6BB3B99-A54A-4B7F-9453-7BA0ACEBD39A}" srcOrd="0" destOrd="0" presId="urn:microsoft.com/office/officeart/2005/8/layout/chevron2"/>
    <dgm:cxn modelId="{19DAE710-EFE1-4572-8F64-59311B24EF76}" srcId="{8CDFFEFF-6283-4B50-B855-75141213CA03}" destId="{E468B077-9CBD-4963-A41F-43FAD211F31E}" srcOrd="2" destOrd="0" parTransId="{58F65B9B-6FC9-4912-8D0B-27909E75242D}" sibTransId="{49649327-69E4-4118-BE08-3B73004F0D77}"/>
    <dgm:cxn modelId="{58FB79D4-3FB2-4813-A885-2A908DAB0C6D}" type="presOf" srcId="{556364C0-56FC-4A65-A22D-0587F3BE3F82}" destId="{21B18B16-EC5F-4726-93C3-9E337F3741E9}" srcOrd="0" destOrd="0" presId="urn:microsoft.com/office/officeart/2005/8/layout/chevron2"/>
    <dgm:cxn modelId="{914027A8-6669-4301-BBD0-FBBD1671F430}" srcId="{EF932082-9B71-4615-BC6A-04AA98AFE755}" destId="{508E588A-FB10-4AB8-B8BE-90DAF1ADBDA5}" srcOrd="0" destOrd="0" parTransId="{6E9245E0-09A1-48AD-AE01-41146EBA89D6}" sibTransId="{287AAD44-5FD8-4A69-AAD2-7538398D4DCD}"/>
    <dgm:cxn modelId="{61C7A38A-031E-4EA1-8F94-AACD2B5D3F6B}" type="presOf" srcId="{508E588A-FB10-4AB8-B8BE-90DAF1ADBDA5}" destId="{8EFBDBE8-B55C-412B-8F43-2C9AC04634ED}" srcOrd="0" destOrd="0" presId="urn:microsoft.com/office/officeart/2005/8/layout/chevron2"/>
    <dgm:cxn modelId="{310650A7-092D-464B-B069-0E9B9158E4A0}" srcId="{556364C0-56FC-4A65-A22D-0587F3BE3F82}" destId="{8CDFFEFF-6283-4B50-B855-75141213CA03}" srcOrd="1" destOrd="0" parTransId="{6F3BFCE7-5B78-4FE1-8016-DD43BBE76F13}" sibTransId="{49EE55EE-D88D-4B89-AE59-FECC37D968FC}"/>
    <dgm:cxn modelId="{80580DE8-8FDB-4566-A7CB-277CA8702386}" srcId="{8CDFFEFF-6283-4B50-B855-75141213CA03}" destId="{A5C57A7D-36BF-4DA6-BD6F-438C27B31A65}" srcOrd="0" destOrd="0" parTransId="{F98E81E7-8413-47D5-B948-F0ACD239C79F}" sibTransId="{BCA86B4C-CD29-460A-AEAE-02238364A21B}"/>
    <dgm:cxn modelId="{D664DDFB-6A33-4878-8412-C67A90B29465}" type="presOf" srcId="{905E0421-E0F4-4273-B5FB-3E1FBEF2F42E}" destId="{4C4CC946-CE48-4906-BDAC-ED4A6E590FA1}" srcOrd="0" destOrd="0" presId="urn:microsoft.com/office/officeart/2005/8/layout/chevron2"/>
    <dgm:cxn modelId="{4CE18E39-30FB-416D-8DA8-01C31FF13B52}" type="presOf" srcId="{103F45E9-62AC-4699-9A9D-D1147139F032}" destId="{119EF21B-5829-4548-AF33-FD484C4C68E9}" srcOrd="0" destOrd="0" presId="urn:microsoft.com/office/officeart/2005/8/layout/chevron2"/>
    <dgm:cxn modelId="{E32D8A6A-7CDC-44BB-8BC7-E846DDF85567}" type="presOf" srcId="{E468B077-9CBD-4963-A41F-43FAD211F31E}" destId="{3EF13DB7-6BE4-488A-B210-8CF91AEFADB5}" srcOrd="0" destOrd="2" presId="urn:microsoft.com/office/officeart/2005/8/layout/chevron2"/>
    <dgm:cxn modelId="{1E47D4F7-8B30-4965-9654-F7985C430020}" srcId="{556364C0-56FC-4A65-A22D-0587F3BE3F82}" destId="{905E0421-E0F4-4273-B5FB-3E1FBEF2F42E}" srcOrd="2" destOrd="0" parTransId="{18D47F41-3EA1-4839-B431-F268938206C7}" sibTransId="{4E13D9E3-6F38-44CA-9ECE-F1209D878927}"/>
    <dgm:cxn modelId="{0245A55F-74BE-4583-8CB7-9DD9C02BD108}" type="presOf" srcId="{65DD9118-221E-4B6B-A4B9-255A73A05F36}" destId="{3EF13DB7-6BE4-488A-B210-8CF91AEFADB5}" srcOrd="0" destOrd="3" presId="urn:microsoft.com/office/officeart/2005/8/layout/chevron2"/>
    <dgm:cxn modelId="{F0EF9A17-1534-42C7-B358-2086DE86188C}" srcId="{8CDFFEFF-6283-4B50-B855-75141213CA03}" destId="{BEEA48A5-A181-40A1-B2E3-EDF685D4015E}" srcOrd="1" destOrd="0" parTransId="{9CE0AE57-D7B1-4DD3-9555-D376F1EEB49C}" sibTransId="{72B80936-D4AB-446A-965D-FA0697DF670E}"/>
    <dgm:cxn modelId="{42880E7A-FCC0-4420-BF7C-8EA201B55D4E}" srcId="{8CDFFEFF-6283-4B50-B855-75141213CA03}" destId="{65DD9118-221E-4B6B-A4B9-255A73A05F36}" srcOrd="3" destOrd="0" parTransId="{50BEDD69-6898-4A0C-8D49-B92799D95B6E}" sibTransId="{91E21ABA-0A4B-41B6-B11B-B86E1BEAFD6C}"/>
    <dgm:cxn modelId="{D6E5A4EF-9CA5-48C6-9278-8F80A9D37525}" type="presOf" srcId="{8CDFFEFF-6283-4B50-B855-75141213CA03}" destId="{0D803262-93D7-44CA-801B-2CC3D1584C8F}" srcOrd="0" destOrd="0" presId="urn:microsoft.com/office/officeart/2005/8/layout/chevron2"/>
    <dgm:cxn modelId="{C8503FB5-5EEA-4873-A675-988BAEE9EB4E}" srcId="{905E0421-E0F4-4273-B5FB-3E1FBEF2F42E}" destId="{7DC3DCAB-181D-4616-A7B7-2C60FC738D49}" srcOrd="1" destOrd="0" parTransId="{C8347C5E-572F-43C3-9D05-F2854E183C47}" sibTransId="{048FFD7F-6CFD-4FE9-BCDA-2DD312003FE0}"/>
    <dgm:cxn modelId="{322073B3-9EF9-4E1D-91EE-4DB8EAA9FD53}" srcId="{905E0421-E0F4-4273-B5FB-3E1FBEF2F42E}" destId="{103F45E9-62AC-4699-9A9D-D1147139F032}" srcOrd="0" destOrd="0" parTransId="{6CE883E3-F2DA-48FB-B47F-7D0005B226E2}" sibTransId="{866BCA96-46D2-4EDE-AD0E-A3262A375B17}"/>
    <dgm:cxn modelId="{971C6D07-0D11-484C-A5D6-6FADAAAE8FB8}" type="presOf" srcId="{7DC3DCAB-181D-4616-A7B7-2C60FC738D49}" destId="{119EF21B-5829-4548-AF33-FD484C4C68E9}" srcOrd="0" destOrd="1" presId="urn:microsoft.com/office/officeart/2005/8/layout/chevron2"/>
    <dgm:cxn modelId="{F2EB7E39-1F94-4D82-91ED-2CABDFC0CD33}" type="presParOf" srcId="{21B18B16-EC5F-4726-93C3-9E337F3741E9}" destId="{956E18E1-FE08-4CEE-9FCD-63CE357F520D}" srcOrd="0" destOrd="0" presId="urn:microsoft.com/office/officeart/2005/8/layout/chevron2"/>
    <dgm:cxn modelId="{35BB0765-E0EC-4836-9317-2F33E3A1198D}" type="presParOf" srcId="{956E18E1-FE08-4CEE-9FCD-63CE357F520D}" destId="{F6BB3B99-A54A-4B7F-9453-7BA0ACEBD39A}" srcOrd="0" destOrd="0" presId="urn:microsoft.com/office/officeart/2005/8/layout/chevron2"/>
    <dgm:cxn modelId="{030B3003-5CE6-4D6F-A9BA-58E73E8DF76B}" type="presParOf" srcId="{956E18E1-FE08-4CEE-9FCD-63CE357F520D}" destId="{8EFBDBE8-B55C-412B-8F43-2C9AC04634ED}" srcOrd="1" destOrd="0" presId="urn:microsoft.com/office/officeart/2005/8/layout/chevron2"/>
    <dgm:cxn modelId="{1EF2E876-FA05-471B-8803-4277C1C31A68}" type="presParOf" srcId="{21B18B16-EC5F-4726-93C3-9E337F3741E9}" destId="{CAC813FB-2310-48B9-8520-750EA07CB129}" srcOrd="1" destOrd="0" presId="urn:microsoft.com/office/officeart/2005/8/layout/chevron2"/>
    <dgm:cxn modelId="{D3D2C31B-4378-455D-B53A-A4DA61E07F40}" type="presParOf" srcId="{21B18B16-EC5F-4726-93C3-9E337F3741E9}" destId="{8413068F-1159-4200-BCA2-4D7C4C8D2FE2}" srcOrd="2" destOrd="0" presId="urn:microsoft.com/office/officeart/2005/8/layout/chevron2"/>
    <dgm:cxn modelId="{844BADFF-A622-4501-BE5D-C873596BEDB9}" type="presParOf" srcId="{8413068F-1159-4200-BCA2-4D7C4C8D2FE2}" destId="{0D803262-93D7-44CA-801B-2CC3D1584C8F}" srcOrd="0" destOrd="0" presId="urn:microsoft.com/office/officeart/2005/8/layout/chevron2"/>
    <dgm:cxn modelId="{228B888F-4FA1-4D4B-800C-20019273AA08}" type="presParOf" srcId="{8413068F-1159-4200-BCA2-4D7C4C8D2FE2}" destId="{3EF13DB7-6BE4-488A-B210-8CF91AEFADB5}" srcOrd="1" destOrd="0" presId="urn:microsoft.com/office/officeart/2005/8/layout/chevron2"/>
    <dgm:cxn modelId="{E8E69D71-D478-4F23-BCF8-1FA05260ECFD}" type="presParOf" srcId="{21B18B16-EC5F-4726-93C3-9E337F3741E9}" destId="{228C3748-AAE0-42B4-8869-63EC46F3BC1E}" srcOrd="3" destOrd="0" presId="urn:microsoft.com/office/officeart/2005/8/layout/chevron2"/>
    <dgm:cxn modelId="{7824E352-AB17-4411-B737-CD3EF136E22D}" type="presParOf" srcId="{21B18B16-EC5F-4726-93C3-9E337F3741E9}" destId="{80C76991-300D-4383-BFAC-79FCC8A6FDA9}" srcOrd="4" destOrd="0" presId="urn:microsoft.com/office/officeart/2005/8/layout/chevron2"/>
    <dgm:cxn modelId="{F17AC345-3037-4530-8061-9B9D6D261755}" type="presParOf" srcId="{80C76991-300D-4383-BFAC-79FCC8A6FDA9}" destId="{4C4CC946-CE48-4906-BDAC-ED4A6E590FA1}" srcOrd="0" destOrd="0" presId="urn:microsoft.com/office/officeart/2005/8/layout/chevron2"/>
    <dgm:cxn modelId="{937DF642-F21D-4C72-BD0A-74436B36795E}" type="presParOf" srcId="{80C76991-300D-4383-BFAC-79FCC8A6FDA9}" destId="{119EF21B-5829-4548-AF33-FD484C4C68E9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11CE-D35D-459D-ABC7-41A155D0A0E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DD98-E7ED-49E9-B7E6-575E6B15DD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high Performing C++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Gokul</a:t>
            </a:r>
            <a:r>
              <a:rPr lang="en-US" dirty="0" smtClean="0"/>
              <a:t> </a:t>
            </a:r>
            <a:r>
              <a:rPr lang="en-US" dirty="0" err="1" smtClean="0"/>
              <a:t>Kartha</a:t>
            </a:r>
            <a:r>
              <a:rPr lang="en-US" dirty="0" smtClean="0"/>
              <a:t> &lt;kartha.gokul@gmail.com&gt;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Practices: Optimizing Compilation 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i="1" dirty="0"/>
              <a:t>declaration</a:t>
            </a:r>
            <a:r>
              <a:rPr lang="en-US" dirty="0"/>
              <a:t> introduces an identifier and describes its type, be it a type, object, or function. A declaration is </a:t>
            </a:r>
            <a:r>
              <a:rPr lang="en-US" b="1" i="1" dirty="0"/>
              <a:t>what the compiler needs</a:t>
            </a:r>
            <a:r>
              <a:rPr lang="en-US" dirty="0"/>
              <a:t> to accept references to that identifier. These are </a:t>
            </a:r>
            <a:r>
              <a:rPr lang="en-US" dirty="0" smtClean="0"/>
              <a:t>declarations</a:t>
            </a:r>
          </a:p>
          <a:p>
            <a:r>
              <a:rPr lang="en-US" dirty="0"/>
              <a:t>A </a:t>
            </a:r>
            <a:r>
              <a:rPr lang="en-US" b="1" i="1" dirty="0"/>
              <a:t>definition</a:t>
            </a:r>
            <a:r>
              <a:rPr lang="en-US" dirty="0"/>
              <a:t> actually instantiates/implements this identifier. It's </a:t>
            </a:r>
            <a:r>
              <a:rPr lang="en-US" b="1" i="1" dirty="0"/>
              <a:t>what the linker needs</a:t>
            </a:r>
            <a:r>
              <a:rPr lang="en-US" dirty="0"/>
              <a:t> in order to link references to those entities. These are definitions corresponding to the above declarations: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Declaration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add(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multiply(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Definition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add(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a+b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multiply(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return a*b;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Compilation Overview</a:t>
            </a:r>
            <a:endParaRPr lang="en-US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838200" y="1371600"/>
          <a:ext cx="7696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pp</a:t>
            </a:r>
            <a:r>
              <a:rPr lang="en-US" dirty="0" smtClean="0"/>
              <a:t> main.cpp &gt; preprocessed_main.cpp</a:t>
            </a:r>
          </a:p>
          <a:p>
            <a:r>
              <a:rPr lang="en-US" dirty="0"/>
              <a:t>g</a:t>
            </a:r>
            <a:r>
              <a:rPr lang="en-US" dirty="0" smtClean="0"/>
              <a:t>++ –S preprocessed_main.cpp</a:t>
            </a:r>
          </a:p>
          <a:p>
            <a:r>
              <a:rPr lang="en-US" dirty="0" smtClean="0"/>
              <a:t>g++ -o a.exe </a:t>
            </a:r>
            <a:r>
              <a:rPr lang="en-US" dirty="0" err="1" smtClean="0"/>
              <a:t>preprocessed_main.s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Writing high Performing C++ Application</vt:lpstr>
      <vt:lpstr>Forward Declaration</vt:lpstr>
      <vt:lpstr>Forward Declaration</vt:lpstr>
      <vt:lpstr>Forward Declaration Contd.</vt:lpstr>
      <vt:lpstr>C++ Compilation Overview</vt:lpstr>
      <vt:lpstr>Steps in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</dc:creator>
  <cp:lastModifiedBy>oma</cp:lastModifiedBy>
  <cp:revision>16</cp:revision>
  <dcterms:created xsi:type="dcterms:W3CDTF">2017-09-24T20:55:19Z</dcterms:created>
  <dcterms:modified xsi:type="dcterms:W3CDTF">2017-09-24T21:49:32Z</dcterms:modified>
</cp:coreProperties>
</file>