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B29DB-9645-4633-A2A6-B2183A0CED6A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5B665457-376C-4B0C-9602-FA4A2067F0CF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CE2F86F7-ED7F-476C-9BDF-8767F77E4B4A}" type="parTrans" cxnId="{8642C8AC-6229-4F42-B0CC-5BD413CE9EFA}">
      <dgm:prSet/>
      <dgm:spPr/>
      <dgm:t>
        <a:bodyPr/>
        <a:lstStyle/>
        <a:p>
          <a:endParaRPr lang="en-US"/>
        </a:p>
      </dgm:t>
    </dgm:pt>
    <dgm:pt modelId="{493C80ED-5610-4575-A680-F006FBF1E22C}" type="sibTrans" cxnId="{8642C8AC-6229-4F42-B0CC-5BD413CE9EFA}">
      <dgm:prSet/>
      <dgm:spPr/>
      <dgm:t>
        <a:bodyPr/>
        <a:lstStyle/>
        <a:p>
          <a:endParaRPr lang="en-US"/>
        </a:p>
      </dgm:t>
    </dgm:pt>
    <dgm:pt modelId="{A55241AF-57DE-43DC-A6AF-ECF6268A20CC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Message Broadcasting.</a:t>
          </a:r>
        </a:p>
      </dgm:t>
    </dgm:pt>
    <dgm:pt modelId="{6326B9C0-85B3-4279-897A-4C4B5BCC8135}" type="parTrans" cxnId="{E0CF2D4D-50C4-49A3-A573-9FD02696F11E}">
      <dgm:prSet/>
      <dgm:spPr/>
      <dgm:t>
        <a:bodyPr/>
        <a:lstStyle/>
        <a:p>
          <a:endParaRPr lang="en-US"/>
        </a:p>
      </dgm:t>
    </dgm:pt>
    <dgm:pt modelId="{B560E998-2168-4B29-9F4E-6EBF41900154}" type="sibTrans" cxnId="{E0CF2D4D-50C4-49A3-A573-9FD02696F11E}">
      <dgm:prSet/>
      <dgm:spPr/>
      <dgm:t>
        <a:bodyPr/>
        <a:lstStyle/>
        <a:p>
          <a:endParaRPr lang="en-US"/>
        </a:p>
      </dgm:t>
    </dgm:pt>
    <dgm:pt modelId="{77A0083D-140B-42DF-93FC-11ECBBA4E220}">
      <dgm:prSet phldrT="[Text]"/>
      <dgm:spPr/>
      <dgm:t>
        <a:bodyPr/>
        <a:lstStyle/>
        <a:p>
          <a:r>
            <a:rPr lang="en-US"/>
            <a:t>Planned</a:t>
          </a:r>
        </a:p>
      </dgm:t>
    </dgm:pt>
    <dgm:pt modelId="{B6A5E239-DD9F-439F-8B34-CC3DF0A709DC}" type="parTrans" cxnId="{D110617E-5B0D-43EC-89B4-87DAC9693E59}">
      <dgm:prSet/>
      <dgm:spPr/>
      <dgm:t>
        <a:bodyPr/>
        <a:lstStyle/>
        <a:p>
          <a:endParaRPr lang="en-US"/>
        </a:p>
      </dgm:t>
    </dgm:pt>
    <dgm:pt modelId="{39B294DD-ACAE-4D53-B8E2-481A79C03CBD}" type="sibTrans" cxnId="{D110617E-5B0D-43EC-89B4-87DAC9693E59}">
      <dgm:prSet/>
      <dgm:spPr/>
      <dgm:t>
        <a:bodyPr/>
        <a:lstStyle/>
        <a:p>
          <a:endParaRPr lang="en-US"/>
        </a:p>
      </dgm:t>
    </dgm:pt>
    <dgm:pt modelId="{BE506C97-7267-49A4-8E93-C206AD26ABCA}">
      <dgm:prSet phldrT="[Text]"/>
      <dgm:spPr/>
      <dgm:t>
        <a:bodyPr/>
        <a:lstStyle/>
        <a:p>
          <a:r>
            <a:rPr lang="en-US" dirty="0"/>
            <a:t>Real Time Whiteboard.</a:t>
          </a:r>
        </a:p>
      </dgm:t>
    </dgm:pt>
    <dgm:pt modelId="{8340FE91-0F51-4A00-85D0-1FFF571710D4}" type="parTrans" cxnId="{9A05FBF7-BD93-4869-86AC-C84856DA3D06}">
      <dgm:prSet/>
      <dgm:spPr/>
      <dgm:t>
        <a:bodyPr/>
        <a:lstStyle/>
        <a:p>
          <a:endParaRPr lang="en-US"/>
        </a:p>
      </dgm:t>
    </dgm:pt>
    <dgm:pt modelId="{D26E790A-2902-4782-B723-8DA5B4B4894F}" type="sibTrans" cxnId="{9A05FBF7-BD93-4869-86AC-C84856DA3D06}">
      <dgm:prSet/>
      <dgm:spPr/>
      <dgm:t>
        <a:bodyPr/>
        <a:lstStyle/>
        <a:p>
          <a:endParaRPr lang="en-US"/>
        </a:p>
      </dgm:t>
    </dgm:pt>
    <dgm:pt modelId="{1A040FB6-03D7-49EE-8C66-A599DAA84197}">
      <dgm:prSet/>
      <dgm:spPr/>
      <dgm:t>
        <a:bodyPr/>
        <a:lstStyle/>
        <a:p>
          <a:r>
            <a:rPr lang="en-US" dirty="0"/>
            <a:t>File Sharing.</a:t>
          </a:r>
        </a:p>
        <a:p>
          <a:r>
            <a:rPr lang="en-US" dirty="0"/>
            <a:t>QML Desktop client.</a:t>
          </a:r>
        </a:p>
      </dgm:t>
    </dgm:pt>
    <dgm:pt modelId="{F1D39B95-D8E3-494F-91A4-CACBA95B0997}" type="parTrans" cxnId="{4454B2DF-AB8C-429F-9B17-4E3D559E38C5}">
      <dgm:prSet/>
      <dgm:spPr/>
      <dgm:t>
        <a:bodyPr/>
        <a:lstStyle/>
        <a:p>
          <a:endParaRPr lang="en-US"/>
        </a:p>
      </dgm:t>
    </dgm:pt>
    <dgm:pt modelId="{C00D3F3A-F846-41E7-B52C-A78C45C106E0}" type="sibTrans" cxnId="{4454B2DF-AB8C-429F-9B17-4E3D559E38C5}">
      <dgm:prSet/>
      <dgm:spPr/>
      <dgm:t>
        <a:bodyPr/>
        <a:lstStyle/>
        <a:p>
          <a:endParaRPr lang="en-US"/>
        </a:p>
      </dgm:t>
    </dgm:pt>
    <dgm:pt modelId="{5AD34C9B-F714-4EDA-BDCD-36F5A1881FA3}">
      <dgm:prSet/>
      <dgm:spPr/>
      <dgm:t>
        <a:bodyPr/>
        <a:lstStyle/>
        <a:p>
          <a:r>
            <a:rPr lang="en-US" dirty="0"/>
            <a:t>Multiple Chat Rooms.</a:t>
          </a:r>
        </a:p>
      </dgm:t>
    </dgm:pt>
    <dgm:pt modelId="{7773725E-6B87-4E3F-B760-0116092C0B23}" type="parTrans" cxnId="{14BC6BA5-B7A6-44A4-BE20-8018B6AB74BD}">
      <dgm:prSet/>
      <dgm:spPr/>
      <dgm:t>
        <a:bodyPr/>
        <a:lstStyle/>
        <a:p>
          <a:endParaRPr lang="en-US"/>
        </a:p>
      </dgm:t>
    </dgm:pt>
    <dgm:pt modelId="{BDAB1DE0-DB11-4BF0-A962-8EEA195B1E92}" type="sibTrans" cxnId="{14BC6BA5-B7A6-44A4-BE20-8018B6AB74BD}">
      <dgm:prSet/>
      <dgm:spPr/>
      <dgm:t>
        <a:bodyPr/>
        <a:lstStyle/>
        <a:p>
          <a:endParaRPr lang="en-US"/>
        </a:p>
      </dgm:t>
    </dgm:pt>
    <dgm:pt modelId="{DC6B1A8C-CCA5-4569-8766-15817FB7952F}">
      <dgm:prSet/>
      <dgm:spPr/>
      <dgm:t>
        <a:bodyPr/>
        <a:lstStyle/>
        <a:p>
          <a:r>
            <a:rPr lang="en-US" dirty="0"/>
            <a:t>MQTT Protocol support.</a:t>
          </a:r>
        </a:p>
      </dgm:t>
    </dgm:pt>
    <dgm:pt modelId="{F41814A9-5DD6-4691-BB82-4173AA08EABD}" type="parTrans" cxnId="{66237BF0-7208-44AE-99AA-66552DBCC4DD}">
      <dgm:prSet/>
      <dgm:spPr/>
      <dgm:t>
        <a:bodyPr/>
        <a:lstStyle/>
        <a:p>
          <a:endParaRPr lang="en-US"/>
        </a:p>
      </dgm:t>
    </dgm:pt>
    <dgm:pt modelId="{B78BEABD-F3C9-4A43-A42E-3077B1A8D274}" type="sibTrans" cxnId="{66237BF0-7208-44AE-99AA-66552DBCC4DD}">
      <dgm:prSet/>
      <dgm:spPr/>
      <dgm:t>
        <a:bodyPr/>
        <a:lstStyle/>
        <a:p>
          <a:endParaRPr lang="en-US"/>
        </a:p>
      </dgm:t>
    </dgm:pt>
    <dgm:pt modelId="{ECD8F1BD-EA50-4E34-B7A5-DAC4579D82A5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Online Buddy List.</a:t>
          </a:r>
        </a:p>
      </dgm:t>
    </dgm:pt>
    <dgm:pt modelId="{ECE54E62-97CD-4AF6-BB11-7ED9EDB27B58}" type="parTrans" cxnId="{0C8D49C2-18CD-4187-8F74-DBEB462CF1A8}">
      <dgm:prSet/>
      <dgm:spPr/>
      <dgm:t>
        <a:bodyPr/>
        <a:lstStyle/>
        <a:p>
          <a:endParaRPr lang="en-US"/>
        </a:p>
      </dgm:t>
    </dgm:pt>
    <dgm:pt modelId="{18B58DD2-3837-41AB-A34A-2614BBF6E2BD}" type="sibTrans" cxnId="{0C8D49C2-18CD-4187-8F74-DBEB462CF1A8}">
      <dgm:prSet/>
      <dgm:spPr/>
      <dgm:t>
        <a:bodyPr/>
        <a:lstStyle/>
        <a:p>
          <a:endParaRPr lang="en-US"/>
        </a:p>
      </dgm:t>
    </dgm:pt>
    <dgm:pt modelId="{DEC5AA9C-CC70-4933-B788-7133ECE4DF1D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Private Message to any user.</a:t>
          </a:r>
        </a:p>
      </dgm:t>
    </dgm:pt>
    <dgm:pt modelId="{BD3B2002-3F42-4D34-89A7-A7F9DC3A6734}" type="parTrans" cxnId="{D1967CC3-3040-4E02-B203-9750DC0D0573}">
      <dgm:prSet/>
      <dgm:spPr/>
      <dgm:t>
        <a:bodyPr/>
        <a:lstStyle/>
        <a:p>
          <a:endParaRPr lang="en-US"/>
        </a:p>
      </dgm:t>
    </dgm:pt>
    <dgm:pt modelId="{0259C669-3E88-48A3-891E-3EF7D964446B}" type="sibTrans" cxnId="{D1967CC3-3040-4E02-B203-9750DC0D0573}">
      <dgm:prSet/>
      <dgm:spPr/>
      <dgm:t>
        <a:bodyPr/>
        <a:lstStyle/>
        <a:p>
          <a:endParaRPr lang="en-US"/>
        </a:p>
      </dgm:t>
    </dgm:pt>
    <dgm:pt modelId="{F806D918-798B-4D87-A1CA-FAB1546C23C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Browser Based Chat Support using WebSocket.</a:t>
          </a:r>
        </a:p>
      </dgm:t>
    </dgm:pt>
    <dgm:pt modelId="{16A0DFAE-507C-4CA5-AC36-59F508A309E6}" type="parTrans" cxnId="{DFF89277-020A-454E-8D77-D4CDC4D4B3A1}">
      <dgm:prSet/>
      <dgm:spPr/>
      <dgm:t>
        <a:bodyPr/>
        <a:lstStyle/>
        <a:p>
          <a:endParaRPr lang="en-US"/>
        </a:p>
      </dgm:t>
    </dgm:pt>
    <dgm:pt modelId="{47CCC100-0280-413F-8E4E-F4A1E500568B}" type="sibTrans" cxnId="{DFF89277-020A-454E-8D77-D4CDC4D4B3A1}">
      <dgm:prSet/>
      <dgm:spPr/>
      <dgm:t>
        <a:bodyPr/>
        <a:lstStyle/>
        <a:p>
          <a:endParaRPr lang="en-US"/>
        </a:p>
      </dgm:t>
    </dgm:pt>
    <dgm:pt modelId="{59890989-0410-4E12-BF6A-D81489FED8F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JSON based minimalistic protocol.</a:t>
          </a:r>
        </a:p>
      </dgm:t>
    </dgm:pt>
    <dgm:pt modelId="{6A787314-920B-41DF-97B0-70CEA9A8A4E6}" type="parTrans" cxnId="{5EBED146-368E-4B1D-934C-9C50FB63A084}">
      <dgm:prSet/>
      <dgm:spPr/>
      <dgm:t>
        <a:bodyPr/>
        <a:lstStyle/>
        <a:p>
          <a:endParaRPr lang="en-US"/>
        </a:p>
      </dgm:t>
    </dgm:pt>
    <dgm:pt modelId="{6790DFDA-196D-4E5B-884F-19CA92EE28B5}" type="sibTrans" cxnId="{5EBED146-368E-4B1D-934C-9C50FB63A084}">
      <dgm:prSet/>
      <dgm:spPr/>
      <dgm:t>
        <a:bodyPr/>
        <a:lstStyle/>
        <a:p>
          <a:endParaRPr lang="en-US"/>
        </a:p>
      </dgm:t>
    </dgm:pt>
    <dgm:pt modelId="{9771F8DA-49A9-43E5-94B1-A2947195750D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Emoticon Smileys.</a:t>
          </a:r>
        </a:p>
      </dgm:t>
    </dgm:pt>
    <dgm:pt modelId="{E15CCF1B-1400-49B1-BBE7-0A3F1AEB4E12}" type="parTrans" cxnId="{62C3B781-9823-41EA-B6C3-8E0C7D01AF6D}">
      <dgm:prSet/>
      <dgm:spPr/>
      <dgm:t>
        <a:bodyPr/>
        <a:lstStyle/>
        <a:p>
          <a:endParaRPr lang="en-US"/>
        </a:p>
      </dgm:t>
    </dgm:pt>
    <dgm:pt modelId="{E57C0175-1D43-40A3-9FAA-4496A5251F6E}" type="sibTrans" cxnId="{62C3B781-9823-41EA-B6C3-8E0C7D01AF6D}">
      <dgm:prSet/>
      <dgm:spPr/>
      <dgm:t>
        <a:bodyPr/>
        <a:lstStyle/>
        <a:p>
          <a:endParaRPr lang="en-US"/>
        </a:p>
      </dgm:t>
    </dgm:pt>
    <dgm:pt modelId="{D3435DFD-D139-47FE-8048-4FD13831AFCC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Automated Functional Testing.</a:t>
          </a:r>
        </a:p>
      </dgm:t>
    </dgm:pt>
    <dgm:pt modelId="{44F5127B-06A7-4204-9309-3BC4F5587F4E}" type="parTrans" cxnId="{9F683055-4E01-45C2-93E7-7DEFF6DE5857}">
      <dgm:prSet/>
      <dgm:spPr/>
      <dgm:t>
        <a:bodyPr/>
        <a:lstStyle/>
        <a:p>
          <a:endParaRPr lang="en-US"/>
        </a:p>
      </dgm:t>
    </dgm:pt>
    <dgm:pt modelId="{23292D53-D635-40FA-8A38-301417B85394}" type="sibTrans" cxnId="{9F683055-4E01-45C2-93E7-7DEFF6DE5857}">
      <dgm:prSet/>
      <dgm:spPr/>
      <dgm:t>
        <a:bodyPr/>
        <a:lstStyle/>
        <a:p>
          <a:endParaRPr lang="en-US"/>
        </a:p>
      </dgm:t>
    </dgm:pt>
    <dgm:pt modelId="{3350F162-8600-4446-88F2-396272B26DFA}">
      <dgm:prSet/>
      <dgm:spPr/>
      <dgm:t>
        <a:bodyPr/>
        <a:lstStyle/>
        <a:p>
          <a:r>
            <a:rPr lang="en-US" dirty="0"/>
            <a:t>Search Server through Multi Casting.</a:t>
          </a:r>
        </a:p>
      </dgm:t>
    </dgm:pt>
    <dgm:pt modelId="{7196911D-4B25-4026-8CF8-91793BEF7DD2}" type="parTrans" cxnId="{98627ED3-EC67-4B38-ACDE-E2FE18090605}">
      <dgm:prSet/>
      <dgm:spPr/>
      <dgm:t>
        <a:bodyPr/>
        <a:lstStyle/>
        <a:p>
          <a:endParaRPr lang="en-US"/>
        </a:p>
      </dgm:t>
    </dgm:pt>
    <dgm:pt modelId="{152075DE-46F6-4392-91A1-3F9BC625E3AC}" type="sibTrans" cxnId="{98627ED3-EC67-4B38-ACDE-E2FE18090605}">
      <dgm:prSet/>
      <dgm:spPr/>
      <dgm:t>
        <a:bodyPr/>
        <a:lstStyle/>
        <a:p>
          <a:endParaRPr lang="en-US"/>
        </a:p>
      </dgm:t>
    </dgm:pt>
    <dgm:pt modelId="{C86873EB-FB76-4863-9FF8-E6F6FE6BAAD9}">
      <dgm:prSet phldrT="[Text]"/>
      <dgm:spPr/>
      <dgm:t>
        <a:bodyPr/>
        <a:lstStyle/>
        <a:p>
          <a:r>
            <a:rPr lang="en-US" dirty="0"/>
            <a:t>Login Authentication.</a:t>
          </a:r>
        </a:p>
      </dgm:t>
    </dgm:pt>
    <dgm:pt modelId="{F557E4E9-35B2-4832-8736-70FF2DA9AB9F}" type="parTrans" cxnId="{2FC188B9-8A70-4FE5-962A-0913BE3523EB}">
      <dgm:prSet/>
      <dgm:spPr/>
      <dgm:t>
        <a:bodyPr/>
        <a:lstStyle/>
        <a:p>
          <a:endParaRPr lang="en-US"/>
        </a:p>
      </dgm:t>
    </dgm:pt>
    <dgm:pt modelId="{02CB5E4E-8332-4CBA-BC0E-94642F19146C}" type="sibTrans" cxnId="{2FC188B9-8A70-4FE5-962A-0913BE3523EB}">
      <dgm:prSet/>
      <dgm:spPr/>
      <dgm:t>
        <a:bodyPr/>
        <a:lstStyle/>
        <a:p>
          <a:endParaRPr lang="en-US"/>
        </a:p>
      </dgm:t>
    </dgm:pt>
    <dgm:pt modelId="{67AF71DA-96D6-4378-BBF3-39824869C8E5}">
      <dgm:prSet/>
      <dgm:spPr/>
      <dgm:t>
        <a:bodyPr/>
        <a:lstStyle/>
        <a:p>
          <a:r>
            <a:rPr lang="en-US" dirty="0"/>
            <a:t>Bridging of multiple servers (MQTT).</a:t>
          </a:r>
        </a:p>
        <a:p>
          <a:r>
            <a:rPr lang="en-US" dirty="0"/>
            <a:t>Create a Worker Thread for Chat Room on Message arrival.</a:t>
          </a:r>
        </a:p>
      </dgm:t>
    </dgm:pt>
    <dgm:pt modelId="{9B23D1EC-FF8D-4022-BD4C-B4E7795DCCC6}" type="parTrans" cxnId="{565C4B25-F06B-4E10-B6B5-327DC9C36FDC}">
      <dgm:prSet/>
      <dgm:spPr/>
      <dgm:t>
        <a:bodyPr/>
        <a:lstStyle/>
        <a:p>
          <a:endParaRPr lang="en-US"/>
        </a:p>
      </dgm:t>
    </dgm:pt>
    <dgm:pt modelId="{0FBD17C8-A523-4B86-B8F8-66D45FAC1537}" type="sibTrans" cxnId="{565C4B25-F06B-4E10-B6B5-327DC9C36FDC}">
      <dgm:prSet/>
      <dgm:spPr/>
      <dgm:t>
        <a:bodyPr/>
        <a:lstStyle/>
        <a:p>
          <a:endParaRPr lang="en-US"/>
        </a:p>
      </dgm:t>
    </dgm:pt>
    <dgm:pt modelId="{B7695B6F-BF35-479F-BBF1-D7D85E01DB49}" type="pres">
      <dgm:prSet presAssocID="{3CDB29DB-9645-4633-A2A6-B2183A0CED6A}" presName="linear" presStyleCnt="0">
        <dgm:presLayoutVars>
          <dgm:animLvl val="lvl"/>
          <dgm:resizeHandles val="exact"/>
        </dgm:presLayoutVars>
      </dgm:prSet>
      <dgm:spPr/>
    </dgm:pt>
    <dgm:pt modelId="{6AAE3D8A-DEE4-48A5-A63B-1ECDBB868803}" type="pres">
      <dgm:prSet presAssocID="{5B665457-376C-4B0C-9602-FA4A2067F0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F1B7D0-EC26-4959-87B5-EEE1353700B5}" type="pres">
      <dgm:prSet presAssocID="{5B665457-376C-4B0C-9602-FA4A2067F0CF}" presName="childText" presStyleLbl="revTx" presStyleIdx="0" presStyleCnt="2">
        <dgm:presLayoutVars>
          <dgm:bulletEnabled val="1"/>
        </dgm:presLayoutVars>
      </dgm:prSet>
      <dgm:spPr/>
    </dgm:pt>
    <dgm:pt modelId="{56C2A231-25A3-413A-AEF7-C5E414377521}" type="pres">
      <dgm:prSet presAssocID="{77A0083D-140B-42DF-93FC-11ECBBA4E2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1875AD-4BBB-4F6D-A952-24199A707D1A}" type="pres">
      <dgm:prSet presAssocID="{77A0083D-140B-42DF-93FC-11ECBBA4E22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A7E1002-49AC-44B7-942F-3EC8DC55B17E}" type="presOf" srcId="{DC6B1A8C-CCA5-4569-8766-15817FB7952F}" destId="{541875AD-4BBB-4F6D-A952-24199A707D1A}" srcOrd="0" destOrd="5" presId="urn:microsoft.com/office/officeart/2005/8/layout/vList2"/>
    <dgm:cxn modelId="{57D1F60B-9D49-4AC4-B75C-C5A0E39808B0}" type="presOf" srcId="{9771F8DA-49A9-43E5-94B1-A2947195750D}" destId="{0BF1B7D0-EC26-4959-87B5-EEE1353700B5}" srcOrd="0" destOrd="5" presId="urn:microsoft.com/office/officeart/2005/8/layout/vList2"/>
    <dgm:cxn modelId="{A57B700C-25CD-4B48-B065-8823B8E6B82F}" type="presOf" srcId="{77A0083D-140B-42DF-93FC-11ECBBA4E220}" destId="{56C2A231-25A3-413A-AEF7-C5E414377521}" srcOrd="0" destOrd="0" presId="urn:microsoft.com/office/officeart/2005/8/layout/vList2"/>
    <dgm:cxn modelId="{4778F511-F2AB-4FCA-9981-E5CFCF0014FF}" type="presOf" srcId="{1A040FB6-03D7-49EE-8C66-A599DAA84197}" destId="{541875AD-4BBB-4F6D-A952-24199A707D1A}" srcOrd="0" destOrd="3" presId="urn:microsoft.com/office/officeart/2005/8/layout/vList2"/>
    <dgm:cxn modelId="{565C4B25-F06B-4E10-B6B5-327DC9C36FDC}" srcId="{77A0083D-140B-42DF-93FC-11ECBBA4E220}" destId="{67AF71DA-96D6-4378-BBF3-39824869C8E5}" srcOrd="6" destOrd="0" parTransId="{9B23D1EC-FF8D-4022-BD4C-B4E7795DCCC6}" sibTransId="{0FBD17C8-A523-4B86-B8F8-66D45FAC1537}"/>
    <dgm:cxn modelId="{2E49F926-6654-41F2-BA29-84257C7606ED}" type="presOf" srcId="{5B665457-376C-4B0C-9602-FA4A2067F0CF}" destId="{6AAE3D8A-DEE4-48A5-A63B-1ECDBB868803}" srcOrd="0" destOrd="0" presId="urn:microsoft.com/office/officeart/2005/8/layout/vList2"/>
    <dgm:cxn modelId="{F2C1DC27-E930-47B0-B4DD-767E31D3B2D5}" type="presOf" srcId="{F806D918-798B-4D87-A1CA-FAB1546C23C3}" destId="{0BF1B7D0-EC26-4959-87B5-EEE1353700B5}" srcOrd="0" destOrd="3" presId="urn:microsoft.com/office/officeart/2005/8/layout/vList2"/>
    <dgm:cxn modelId="{D3B55C2E-19DC-4377-8B02-73857278FB21}" type="presOf" srcId="{BE506C97-7267-49A4-8E93-C206AD26ABCA}" destId="{541875AD-4BBB-4F6D-A952-24199A707D1A}" srcOrd="0" destOrd="0" presId="urn:microsoft.com/office/officeart/2005/8/layout/vList2"/>
    <dgm:cxn modelId="{9505F739-184A-442C-A991-0F2739985830}" type="presOf" srcId="{C86873EB-FB76-4863-9FF8-E6F6FE6BAAD9}" destId="{541875AD-4BBB-4F6D-A952-24199A707D1A}" srcOrd="0" destOrd="1" presId="urn:microsoft.com/office/officeart/2005/8/layout/vList2"/>
    <dgm:cxn modelId="{F2781760-EC2E-4A4C-86CF-C2D2475BF083}" type="presOf" srcId="{59890989-0410-4E12-BF6A-D81489FED8F8}" destId="{0BF1B7D0-EC26-4959-87B5-EEE1353700B5}" srcOrd="0" destOrd="4" presId="urn:microsoft.com/office/officeart/2005/8/layout/vList2"/>
    <dgm:cxn modelId="{A18CE265-95A5-4FFE-BB51-B3333B5D8871}" type="presOf" srcId="{D3435DFD-D139-47FE-8048-4FD13831AFCC}" destId="{0BF1B7D0-EC26-4959-87B5-EEE1353700B5}" srcOrd="0" destOrd="6" presId="urn:microsoft.com/office/officeart/2005/8/layout/vList2"/>
    <dgm:cxn modelId="{5EBED146-368E-4B1D-934C-9C50FB63A084}" srcId="{5B665457-376C-4B0C-9602-FA4A2067F0CF}" destId="{59890989-0410-4E12-BF6A-D81489FED8F8}" srcOrd="4" destOrd="0" parTransId="{6A787314-920B-41DF-97B0-70CEA9A8A4E6}" sibTransId="{6790DFDA-196D-4E5B-884F-19CA92EE28B5}"/>
    <dgm:cxn modelId="{E0CF2D4D-50C4-49A3-A573-9FD02696F11E}" srcId="{5B665457-376C-4B0C-9602-FA4A2067F0CF}" destId="{A55241AF-57DE-43DC-A6AF-ECF6268A20CC}" srcOrd="0" destOrd="0" parTransId="{6326B9C0-85B3-4279-897A-4C4B5BCC8135}" sibTransId="{B560E998-2168-4B29-9F4E-6EBF41900154}"/>
    <dgm:cxn modelId="{9F683055-4E01-45C2-93E7-7DEFF6DE5857}" srcId="{5B665457-376C-4B0C-9602-FA4A2067F0CF}" destId="{D3435DFD-D139-47FE-8048-4FD13831AFCC}" srcOrd="6" destOrd="0" parTransId="{44F5127B-06A7-4204-9309-3BC4F5587F4E}" sibTransId="{23292D53-D635-40FA-8A38-301417B85394}"/>
    <dgm:cxn modelId="{B2A2D075-5303-4111-9AF4-3112FA8FC1AC}" type="presOf" srcId="{5AD34C9B-F714-4EDA-BDCD-36F5A1881FA3}" destId="{541875AD-4BBB-4F6D-A952-24199A707D1A}" srcOrd="0" destOrd="4" presId="urn:microsoft.com/office/officeart/2005/8/layout/vList2"/>
    <dgm:cxn modelId="{DFF89277-020A-454E-8D77-D4CDC4D4B3A1}" srcId="{5B665457-376C-4B0C-9602-FA4A2067F0CF}" destId="{F806D918-798B-4D87-A1CA-FAB1546C23C3}" srcOrd="3" destOrd="0" parTransId="{16A0DFAE-507C-4CA5-AC36-59F508A309E6}" sibTransId="{47CCC100-0280-413F-8E4E-F4A1E500568B}"/>
    <dgm:cxn modelId="{D110617E-5B0D-43EC-89B4-87DAC9693E59}" srcId="{3CDB29DB-9645-4633-A2A6-B2183A0CED6A}" destId="{77A0083D-140B-42DF-93FC-11ECBBA4E220}" srcOrd="1" destOrd="0" parTransId="{B6A5E239-DD9F-439F-8B34-CC3DF0A709DC}" sibTransId="{39B294DD-ACAE-4D53-B8E2-481A79C03CBD}"/>
    <dgm:cxn modelId="{62C3B781-9823-41EA-B6C3-8E0C7D01AF6D}" srcId="{5B665457-376C-4B0C-9602-FA4A2067F0CF}" destId="{9771F8DA-49A9-43E5-94B1-A2947195750D}" srcOrd="5" destOrd="0" parTransId="{E15CCF1B-1400-49B1-BBE7-0A3F1AEB4E12}" sibTransId="{E57C0175-1D43-40A3-9FAA-4496A5251F6E}"/>
    <dgm:cxn modelId="{F8AE5184-5ECD-44B1-A318-802072E1589B}" type="presOf" srcId="{3CDB29DB-9645-4633-A2A6-B2183A0CED6A}" destId="{B7695B6F-BF35-479F-BBF1-D7D85E01DB49}" srcOrd="0" destOrd="0" presId="urn:microsoft.com/office/officeart/2005/8/layout/vList2"/>
    <dgm:cxn modelId="{B5526D88-9FA4-47C2-AB00-2189C3A24AE4}" type="presOf" srcId="{ECD8F1BD-EA50-4E34-B7A5-DAC4579D82A5}" destId="{0BF1B7D0-EC26-4959-87B5-EEE1353700B5}" srcOrd="0" destOrd="1" presId="urn:microsoft.com/office/officeart/2005/8/layout/vList2"/>
    <dgm:cxn modelId="{A1E3B68D-833E-4E4F-B30E-60446442B57E}" type="presOf" srcId="{DEC5AA9C-CC70-4933-B788-7133ECE4DF1D}" destId="{0BF1B7D0-EC26-4959-87B5-EEE1353700B5}" srcOrd="0" destOrd="2" presId="urn:microsoft.com/office/officeart/2005/8/layout/vList2"/>
    <dgm:cxn modelId="{2650EC8F-9A78-4F9D-BB65-FE149AB3BE75}" type="presOf" srcId="{A55241AF-57DE-43DC-A6AF-ECF6268A20CC}" destId="{0BF1B7D0-EC26-4959-87B5-EEE1353700B5}" srcOrd="0" destOrd="0" presId="urn:microsoft.com/office/officeart/2005/8/layout/vList2"/>
    <dgm:cxn modelId="{B280EE9B-FD1E-447F-B347-2717A8BBD9D1}" type="presOf" srcId="{3350F162-8600-4446-88F2-396272B26DFA}" destId="{541875AD-4BBB-4F6D-A952-24199A707D1A}" srcOrd="0" destOrd="2" presId="urn:microsoft.com/office/officeart/2005/8/layout/vList2"/>
    <dgm:cxn modelId="{14BC6BA5-B7A6-44A4-BE20-8018B6AB74BD}" srcId="{77A0083D-140B-42DF-93FC-11ECBBA4E220}" destId="{5AD34C9B-F714-4EDA-BDCD-36F5A1881FA3}" srcOrd="4" destOrd="0" parTransId="{7773725E-6B87-4E3F-B760-0116092C0B23}" sibTransId="{BDAB1DE0-DB11-4BF0-A962-8EEA195B1E92}"/>
    <dgm:cxn modelId="{8642C8AC-6229-4F42-B0CC-5BD413CE9EFA}" srcId="{3CDB29DB-9645-4633-A2A6-B2183A0CED6A}" destId="{5B665457-376C-4B0C-9602-FA4A2067F0CF}" srcOrd="0" destOrd="0" parTransId="{CE2F86F7-ED7F-476C-9BDF-8767F77E4B4A}" sibTransId="{493C80ED-5610-4575-A680-F006FBF1E22C}"/>
    <dgm:cxn modelId="{2FC188B9-8A70-4FE5-962A-0913BE3523EB}" srcId="{77A0083D-140B-42DF-93FC-11ECBBA4E220}" destId="{C86873EB-FB76-4863-9FF8-E6F6FE6BAAD9}" srcOrd="1" destOrd="0" parTransId="{F557E4E9-35B2-4832-8736-70FF2DA9AB9F}" sibTransId="{02CB5E4E-8332-4CBA-BC0E-94642F19146C}"/>
    <dgm:cxn modelId="{0C8D49C2-18CD-4187-8F74-DBEB462CF1A8}" srcId="{5B665457-376C-4B0C-9602-FA4A2067F0CF}" destId="{ECD8F1BD-EA50-4E34-B7A5-DAC4579D82A5}" srcOrd="1" destOrd="0" parTransId="{ECE54E62-97CD-4AF6-BB11-7ED9EDB27B58}" sibTransId="{18B58DD2-3837-41AB-A34A-2614BBF6E2BD}"/>
    <dgm:cxn modelId="{D1967CC3-3040-4E02-B203-9750DC0D0573}" srcId="{5B665457-376C-4B0C-9602-FA4A2067F0CF}" destId="{DEC5AA9C-CC70-4933-B788-7133ECE4DF1D}" srcOrd="2" destOrd="0" parTransId="{BD3B2002-3F42-4D34-89A7-A7F9DC3A6734}" sibTransId="{0259C669-3E88-48A3-891E-3EF7D964446B}"/>
    <dgm:cxn modelId="{98627ED3-EC67-4B38-ACDE-E2FE18090605}" srcId="{77A0083D-140B-42DF-93FC-11ECBBA4E220}" destId="{3350F162-8600-4446-88F2-396272B26DFA}" srcOrd="2" destOrd="0" parTransId="{7196911D-4B25-4026-8CF8-91793BEF7DD2}" sibTransId="{152075DE-46F6-4392-91A1-3F9BC625E3AC}"/>
    <dgm:cxn modelId="{4454B2DF-AB8C-429F-9B17-4E3D559E38C5}" srcId="{77A0083D-140B-42DF-93FC-11ECBBA4E220}" destId="{1A040FB6-03D7-49EE-8C66-A599DAA84197}" srcOrd="3" destOrd="0" parTransId="{F1D39B95-D8E3-494F-91A4-CACBA95B0997}" sibTransId="{C00D3F3A-F846-41E7-B52C-A78C45C106E0}"/>
    <dgm:cxn modelId="{66237BF0-7208-44AE-99AA-66552DBCC4DD}" srcId="{77A0083D-140B-42DF-93FC-11ECBBA4E220}" destId="{DC6B1A8C-CCA5-4569-8766-15817FB7952F}" srcOrd="5" destOrd="0" parTransId="{F41814A9-5DD6-4691-BB82-4173AA08EABD}" sibTransId="{B78BEABD-F3C9-4A43-A42E-3077B1A8D274}"/>
    <dgm:cxn modelId="{9A05FBF7-BD93-4869-86AC-C84856DA3D06}" srcId="{77A0083D-140B-42DF-93FC-11ECBBA4E220}" destId="{BE506C97-7267-49A4-8E93-C206AD26ABCA}" srcOrd="0" destOrd="0" parTransId="{8340FE91-0F51-4A00-85D0-1FFF571710D4}" sibTransId="{D26E790A-2902-4782-B723-8DA5B4B4894F}"/>
    <dgm:cxn modelId="{30820DF9-FE1A-427F-A756-69B94B5243B7}" type="presOf" srcId="{67AF71DA-96D6-4378-BBF3-39824869C8E5}" destId="{541875AD-4BBB-4F6D-A952-24199A707D1A}" srcOrd="0" destOrd="6" presId="urn:microsoft.com/office/officeart/2005/8/layout/vList2"/>
    <dgm:cxn modelId="{1AE62386-B8D0-45B4-A818-A221FF52732F}" type="presParOf" srcId="{B7695B6F-BF35-479F-BBF1-D7D85E01DB49}" destId="{6AAE3D8A-DEE4-48A5-A63B-1ECDBB868803}" srcOrd="0" destOrd="0" presId="urn:microsoft.com/office/officeart/2005/8/layout/vList2"/>
    <dgm:cxn modelId="{7BEF384B-2CB1-480E-B591-B88E9EE76301}" type="presParOf" srcId="{B7695B6F-BF35-479F-BBF1-D7D85E01DB49}" destId="{0BF1B7D0-EC26-4959-87B5-EEE1353700B5}" srcOrd="1" destOrd="0" presId="urn:microsoft.com/office/officeart/2005/8/layout/vList2"/>
    <dgm:cxn modelId="{8E06F77E-06AB-4309-A822-CBDEFE6D0891}" type="presParOf" srcId="{B7695B6F-BF35-479F-BBF1-D7D85E01DB49}" destId="{56C2A231-25A3-413A-AEF7-C5E414377521}" srcOrd="2" destOrd="0" presId="urn:microsoft.com/office/officeart/2005/8/layout/vList2"/>
    <dgm:cxn modelId="{82DB8F22-F785-49AD-9F32-8205468CAD60}" type="presParOf" srcId="{B7695B6F-BF35-479F-BBF1-D7D85E01DB49}" destId="{541875AD-4BBB-4F6D-A952-24199A707D1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11B1F-4B3C-492A-AFBF-6546FED11084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634DF4-DE09-4883-89B8-5FE704CC6D91}">
      <dgm:prSet phldrT="[Text]"/>
      <dgm:spPr/>
      <dgm:t>
        <a:bodyPr/>
        <a:lstStyle/>
        <a:p>
          <a:r>
            <a:rPr lang="en-US"/>
            <a:t>Performance</a:t>
          </a:r>
        </a:p>
      </dgm:t>
    </dgm:pt>
    <dgm:pt modelId="{08378A9E-5C1B-4AC3-8C15-15323A7FC0D3}" type="parTrans" cxnId="{80CD1B6F-7CBF-451D-9D63-D37174C094C4}">
      <dgm:prSet/>
      <dgm:spPr/>
      <dgm:t>
        <a:bodyPr/>
        <a:lstStyle/>
        <a:p>
          <a:endParaRPr lang="en-US"/>
        </a:p>
      </dgm:t>
    </dgm:pt>
    <dgm:pt modelId="{ADF5D38A-D335-4443-BCDC-CA3492541178}" type="sibTrans" cxnId="{80CD1B6F-7CBF-451D-9D63-D37174C094C4}">
      <dgm:prSet phldrT="1"/>
      <dgm:spPr/>
      <dgm:t>
        <a:bodyPr/>
        <a:lstStyle/>
        <a:p>
          <a:endParaRPr lang="en-US"/>
        </a:p>
      </dgm:t>
    </dgm:pt>
    <dgm:pt modelId="{57EF3A4C-C456-4C69-83FA-65B8E44545D1}">
      <dgm:prSet phldrT="[Text]"/>
      <dgm:spPr/>
      <dgm:t>
        <a:bodyPr/>
        <a:lstStyle/>
        <a:p>
          <a:r>
            <a:rPr lang="en-US"/>
            <a:t>Use a Lightweight Protocol to implement the use cases.</a:t>
          </a:r>
        </a:p>
      </dgm:t>
    </dgm:pt>
    <dgm:pt modelId="{D469EC69-35F8-49C6-BAD5-2793FF4AE9FF}" type="parTrans" cxnId="{0DCAA49B-F928-47B0-AB05-07605F18CE85}">
      <dgm:prSet/>
      <dgm:spPr/>
      <dgm:t>
        <a:bodyPr/>
        <a:lstStyle/>
        <a:p>
          <a:endParaRPr lang="en-US"/>
        </a:p>
      </dgm:t>
    </dgm:pt>
    <dgm:pt modelId="{A1A1D7EA-C73A-4670-A2F2-F35A456F4E1A}" type="sibTrans" cxnId="{0DCAA49B-F928-47B0-AB05-07605F18CE85}">
      <dgm:prSet/>
      <dgm:spPr/>
      <dgm:t>
        <a:bodyPr/>
        <a:lstStyle/>
        <a:p>
          <a:endParaRPr lang="en-US"/>
        </a:p>
      </dgm:t>
    </dgm:pt>
    <dgm:pt modelId="{AE71E28D-2D3A-4511-9D56-25E8D68FD755}">
      <dgm:prSet phldrT="[Text]"/>
      <dgm:spPr/>
      <dgm:t>
        <a:bodyPr/>
        <a:lstStyle/>
        <a:p>
          <a:r>
            <a:rPr lang="en-US"/>
            <a:t>Handle multiple requests with less resources.</a:t>
          </a:r>
        </a:p>
      </dgm:t>
    </dgm:pt>
    <dgm:pt modelId="{3F65D363-73E7-4BA3-9D5B-39B5F1A351C6}" type="parTrans" cxnId="{DBF05168-B8D8-468C-8B68-4CB01852E659}">
      <dgm:prSet/>
      <dgm:spPr/>
      <dgm:t>
        <a:bodyPr/>
        <a:lstStyle/>
        <a:p>
          <a:endParaRPr lang="en-US"/>
        </a:p>
      </dgm:t>
    </dgm:pt>
    <dgm:pt modelId="{792DDDEA-2C44-4636-A13C-3BA0AC497D62}" type="sibTrans" cxnId="{DBF05168-B8D8-468C-8B68-4CB01852E659}">
      <dgm:prSet/>
      <dgm:spPr/>
      <dgm:t>
        <a:bodyPr/>
        <a:lstStyle/>
        <a:p>
          <a:endParaRPr lang="en-US"/>
        </a:p>
      </dgm:t>
    </dgm:pt>
    <dgm:pt modelId="{D18C25FD-B6B9-46EB-9BA5-7B663091951D}">
      <dgm:prSet phldrT="[Text]"/>
      <dgm:spPr/>
      <dgm:t>
        <a:bodyPr/>
        <a:lstStyle/>
        <a:p>
          <a:r>
            <a:rPr lang="en-US"/>
            <a:t>Scalability</a:t>
          </a:r>
        </a:p>
      </dgm:t>
    </dgm:pt>
    <dgm:pt modelId="{F6175084-4693-4592-8CFF-648FC06959F9}" type="parTrans" cxnId="{F07F140F-BD3C-4B34-B856-EC5963D8CFA3}">
      <dgm:prSet/>
      <dgm:spPr/>
      <dgm:t>
        <a:bodyPr/>
        <a:lstStyle/>
        <a:p>
          <a:endParaRPr lang="en-US"/>
        </a:p>
      </dgm:t>
    </dgm:pt>
    <dgm:pt modelId="{6718CC6B-BCB7-4756-AC12-0D16383B24E0}" type="sibTrans" cxnId="{F07F140F-BD3C-4B34-B856-EC5963D8CFA3}">
      <dgm:prSet phldrT="2"/>
      <dgm:spPr/>
      <dgm:t>
        <a:bodyPr/>
        <a:lstStyle/>
        <a:p>
          <a:endParaRPr lang="en-US"/>
        </a:p>
      </dgm:t>
    </dgm:pt>
    <dgm:pt modelId="{48CAB341-7C0F-4E24-8E9F-325E377B6BB3}">
      <dgm:prSet phldrT="[Text]"/>
      <dgm:spPr/>
      <dgm:t>
        <a:bodyPr/>
        <a:lstStyle/>
        <a:p>
          <a:r>
            <a:rPr lang="en-US"/>
            <a:t>Use a protocol which can be extended for future use cases without changing the design.</a:t>
          </a:r>
        </a:p>
      </dgm:t>
    </dgm:pt>
    <dgm:pt modelId="{958AB341-B56B-4CF5-9A26-FE898903F9B9}" type="parTrans" cxnId="{45DF0104-C267-4BC3-BAA8-704F449545F3}">
      <dgm:prSet/>
      <dgm:spPr/>
      <dgm:t>
        <a:bodyPr/>
        <a:lstStyle/>
        <a:p>
          <a:endParaRPr lang="en-US"/>
        </a:p>
      </dgm:t>
    </dgm:pt>
    <dgm:pt modelId="{E5FBA83C-7B47-42C6-999B-CB0CBAA417B7}" type="sibTrans" cxnId="{45DF0104-C267-4BC3-BAA8-704F449545F3}">
      <dgm:prSet/>
      <dgm:spPr/>
      <dgm:t>
        <a:bodyPr/>
        <a:lstStyle/>
        <a:p>
          <a:endParaRPr lang="en-US"/>
        </a:p>
      </dgm:t>
    </dgm:pt>
    <dgm:pt modelId="{8ABD798E-667D-414A-8A8F-E3FFE6C5E208}">
      <dgm:prSet phldrT="[Text]"/>
      <dgm:spPr/>
      <dgm:t>
        <a:bodyPr/>
        <a:lstStyle/>
        <a:p>
          <a:endParaRPr lang="en-US"/>
        </a:p>
      </dgm:t>
    </dgm:pt>
    <dgm:pt modelId="{471A9E69-DE2F-429F-890E-863476F62B03}" type="parTrans" cxnId="{340D94A9-7E48-425B-ABDC-CDF901C4DB66}">
      <dgm:prSet/>
      <dgm:spPr/>
      <dgm:t>
        <a:bodyPr/>
        <a:lstStyle/>
        <a:p>
          <a:endParaRPr lang="en-US"/>
        </a:p>
      </dgm:t>
    </dgm:pt>
    <dgm:pt modelId="{1B8478B0-0A1F-4E9B-B8CE-BCD4EC01B99F}" type="sibTrans" cxnId="{340D94A9-7E48-425B-ABDC-CDF901C4DB66}">
      <dgm:prSet/>
      <dgm:spPr/>
      <dgm:t>
        <a:bodyPr/>
        <a:lstStyle/>
        <a:p>
          <a:endParaRPr lang="en-US"/>
        </a:p>
      </dgm:t>
    </dgm:pt>
    <dgm:pt modelId="{B45BF036-2DA3-4393-85D7-ABC41E99FF57}">
      <dgm:prSet phldrT="[Text]"/>
      <dgm:spPr/>
      <dgm:t>
        <a:bodyPr/>
        <a:lstStyle/>
        <a:p>
          <a:r>
            <a:rPr lang="en-US"/>
            <a:t>Portability</a:t>
          </a:r>
        </a:p>
      </dgm:t>
    </dgm:pt>
    <dgm:pt modelId="{804B02AA-B469-4CEC-9211-1B9BF2046FFD}" type="parTrans" cxnId="{BB6EA7A2-7424-44CC-AF58-0CA3B33EDD2C}">
      <dgm:prSet/>
      <dgm:spPr/>
      <dgm:t>
        <a:bodyPr/>
        <a:lstStyle/>
        <a:p>
          <a:endParaRPr lang="en-US"/>
        </a:p>
      </dgm:t>
    </dgm:pt>
    <dgm:pt modelId="{78A34734-DB0D-401D-AF63-85BD707EA05D}" type="sibTrans" cxnId="{BB6EA7A2-7424-44CC-AF58-0CA3B33EDD2C}">
      <dgm:prSet phldrT="3"/>
      <dgm:spPr/>
      <dgm:t>
        <a:bodyPr/>
        <a:lstStyle/>
        <a:p>
          <a:endParaRPr lang="en-US"/>
        </a:p>
      </dgm:t>
    </dgm:pt>
    <dgm:pt modelId="{DADF3EA7-E99B-4A36-BBC2-EA697AEF0103}">
      <dgm:prSet phldrT="[Text]"/>
      <dgm:spPr/>
      <dgm:t>
        <a:bodyPr/>
        <a:lstStyle/>
        <a:p>
          <a:r>
            <a:rPr lang="en-US"/>
            <a:t>The Qt SDK is already portable to multiple platform.</a:t>
          </a:r>
        </a:p>
      </dgm:t>
    </dgm:pt>
    <dgm:pt modelId="{E04BB919-9DB2-4678-9B9C-4DC4B1EFF964}" type="parTrans" cxnId="{F0A1A4BF-4044-4D13-965C-067961D6D12B}">
      <dgm:prSet/>
      <dgm:spPr/>
      <dgm:t>
        <a:bodyPr/>
        <a:lstStyle/>
        <a:p>
          <a:endParaRPr lang="en-US"/>
        </a:p>
      </dgm:t>
    </dgm:pt>
    <dgm:pt modelId="{32EF4D60-6268-43E4-AB62-E001B4AB7CBA}" type="sibTrans" cxnId="{F0A1A4BF-4044-4D13-965C-067961D6D12B}">
      <dgm:prSet/>
      <dgm:spPr/>
      <dgm:t>
        <a:bodyPr/>
        <a:lstStyle/>
        <a:p>
          <a:endParaRPr lang="en-US"/>
        </a:p>
      </dgm:t>
    </dgm:pt>
    <dgm:pt modelId="{8D151CE6-6A91-49F3-82D4-8BB387C66779}">
      <dgm:prSet phldrT="[Text]"/>
      <dgm:spPr/>
      <dgm:t>
        <a:bodyPr/>
        <a:lstStyle/>
        <a:p>
          <a:r>
            <a:rPr lang="en-US"/>
            <a:t>Do not use any platform specific APIs and features should be enabled/disabled from a Project file level .</a:t>
          </a:r>
        </a:p>
      </dgm:t>
    </dgm:pt>
    <dgm:pt modelId="{20E191D4-A8AB-4BAE-B632-5EDAE98603C0}" type="parTrans" cxnId="{E401B34A-452A-4E47-BC62-33CBBB333EF1}">
      <dgm:prSet/>
      <dgm:spPr/>
      <dgm:t>
        <a:bodyPr/>
        <a:lstStyle/>
        <a:p>
          <a:endParaRPr lang="en-US"/>
        </a:p>
      </dgm:t>
    </dgm:pt>
    <dgm:pt modelId="{23992F20-4AE9-435E-AD06-674B24AA847A}" type="sibTrans" cxnId="{E401B34A-452A-4E47-BC62-33CBBB333EF1}">
      <dgm:prSet/>
      <dgm:spPr/>
      <dgm:t>
        <a:bodyPr/>
        <a:lstStyle/>
        <a:p>
          <a:endParaRPr lang="en-US"/>
        </a:p>
      </dgm:t>
    </dgm:pt>
    <dgm:pt modelId="{57D414F3-3248-481E-86F1-E44FD0EBC557}">
      <dgm:prSet phldrT="[Text]"/>
      <dgm:spPr/>
      <dgm:t>
        <a:bodyPr/>
        <a:lstStyle/>
        <a:p>
          <a:r>
            <a:rPr lang="en-US"/>
            <a:t>The entire system should be scalable from one to Many with out any design change.</a:t>
          </a:r>
        </a:p>
      </dgm:t>
    </dgm:pt>
    <dgm:pt modelId="{8A3FCD1B-A7FF-4A0D-BFAD-871AFEE12153}" type="parTrans" cxnId="{25937AAB-A2B4-4AE0-B638-78210E15C779}">
      <dgm:prSet/>
      <dgm:spPr/>
      <dgm:t>
        <a:bodyPr/>
        <a:lstStyle/>
        <a:p>
          <a:endParaRPr lang="en-US"/>
        </a:p>
      </dgm:t>
    </dgm:pt>
    <dgm:pt modelId="{8DDFF714-DD7E-4FCA-A73B-81CA91C54235}" type="sibTrans" cxnId="{25937AAB-A2B4-4AE0-B638-78210E15C779}">
      <dgm:prSet/>
      <dgm:spPr/>
      <dgm:t>
        <a:bodyPr/>
        <a:lstStyle/>
        <a:p>
          <a:endParaRPr lang="en-US"/>
        </a:p>
      </dgm:t>
    </dgm:pt>
    <dgm:pt modelId="{E3A65E12-08E9-4510-BB34-FC5269F89EF3}" type="pres">
      <dgm:prSet presAssocID="{A8311B1F-4B3C-492A-AFBF-6546FED11084}" presName="Name0" presStyleCnt="0">
        <dgm:presLayoutVars>
          <dgm:dir/>
          <dgm:animLvl val="lvl"/>
          <dgm:resizeHandles val="exact"/>
        </dgm:presLayoutVars>
      </dgm:prSet>
      <dgm:spPr/>
    </dgm:pt>
    <dgm:pt modelId="{DDB7A410-8D43-4553-A452-270409C09EA9}" type="pres">
      <dgm:prSet presAssocID="{2E634DF4-DE09-4883-89B8-5FE704CC6D91}" presName="linNode" presStyleCnt="0"/>
      <dgm:spPr/>
    </dgm:pt>
    <dgm:pt modelId="{56D568CD-F2F1-4E5B-8B41-ED58E17592D4}" type="pres">
      <dgm:prSet presAssocID="{2E634DF4-DE09-4883-89B8-5FE704CC6D9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33BD5CA-03AD-44EC-B791-BE14AA7AD352}" type="pres">
      <dgm:prSet presAssocID="{2E634DF4-DE09-4883-89B8-5FE704CC6D91}" presName="descendantText" presStyleLbl="alignAccFollowNode1" presStyleIdx="0" presStyleCnt="3">
        <dgm:presLayoutVars>
          <dgm:bulletEnabled val="1"/>
        </dgm:presLayoutVars>
      </dgm:prSet>
      <dgm:spPr/>
    </dgm:pt>
    <dgm:pt modelId="{8834A04F-0FAF-4E4C-B398-8A3A2F005D60}" type="pres">
      <dgm:prSet presAssocID="{ADF5D38A-D335-4443-BCDC-CA3492541178}" presName="sp" presStyleCnt="0"/>
      <dgm:spPr/>
    </dgm:pt>
    <dgm:pt modelId="{AADE850E-1991-4BB1-9E76-126E97C556B0}" type="pres">
      <dgm:prSet presAssocID="{D18C25FD-B6B9-46EB-9BA5-7B663091951D}" presName="linNode" presStyleCnt="0"/>
      <dgm:spPr/>
    </dgm:pt>
    <dgm:pt modelId="{35EDDBE0-F475-40ED-A3CC-A5E711DA1871}" type="pres">
      <dgm:prSet presAssocID="{D18C25FD-B6B9-46EB-9BA5-7B663091951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041FD09-78C1-420C-9459-9E302FAB66A3}" type="pres">
      <dgm:prSet presAssocID="{D18C25FD-B6B9-46EB-9BA5-7B663091951D}" presName="descendantText" presStyleLbl="alignAccFollowNode1" presStyleIdx="1" presStyleCnt="3">
        <dgm:presLayoutVars>
          <dgm:bulletEnabled val="1"/>
        </dgm:presLayoutVars>
      </dgm:prSet>
      <dgm:spPr/>
    </dgm:pt>
    <dgm:pt modelId="{B7265277-FBB6-464D-8B9C-39A0F9DE2184}" type="pres">
      <dgm:prSet presAssocID="{6718CC6B-BCB7-4756-AC12-0D16383B24E0}" presName="sp" presStyleCnt="0"/>
      <dgm:spPr/>
    </dgm:pt>
    <dgm:pt modelId="{8C326FEF-2AC0-400E-9ED4-49CCE2C54F21}" type="pres">
      <dgm:prSet presAssocID="{B45BF036-2DA3-4393-85D7-ABC41E99FF57}" presName="linNode" presStyleCnt="0"/>
      <dgm:spPr/>
    </dgm:pt>
    <dgm:pt modelId="{EDF6C3CC-EAA1-41C8-9F65-B728EAD5C434}" type="pres">
      <dgm:prSet presAssocID="{B45BF036-2DA3-4393-85D7-ABC41E99FF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04E3D0-889E-4EBE-8DC2-0A0C65F3F006}" type="pres">
      <dgm:prSet presAssocID="{B45BF036-2DA3-4393-85D7-ABC41E99FF5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5DF0104-C267-4BC3-BAA8-704F449545F3}" srcId="{D18C25FD-B6B9-46EB-9BA5-7B663091951D}" destId="{48CAB341-7C0F-4E24-8E9F-325E377B6BB3}" srcOrd="0" destOrd="0" parTransId="{958AB341-B56B-4CF5-9A26-FE898903F9B9}" sibTransId="{E5FBA83C-7B47-42C6-999B-CB0CBAA417B7}"/>
    <dgm:cxn modelId="{1501660C-6E13-408C-936C-63D1B5A83B1E}" type="presOf" srcId="{57D414F3-3248-481E-86F1-E44FD0EBC557}" destId="{2041FD09-78C1-420C-9459-9E302FAB66A3}" srcOrd="0" destOrd="1" presId="urn:microsoft.com/office/officeart/2005/8/layout/vList5"/>
    <dgm:cxn modelId="{F07F140F-BD3C-4B34-B856-EC5963D8CFA3}" srcId="{A8311B1F-4B3C-492A-AFBF-6546FED11084}" destId="{D18C25FD-B6B9-46EB-9BA5-7B663091951D}" srcOrd="1" destOrd="0" parTransId="{F6175084-4693-4592-8CFF-648FC06959F9}" sibTransId="{6718CC6B-BCB7-4756-AC12-0D16383B24E0}"/>
    <dgm:cxn modelId="{7984DA18-225D-4568-B98F-632F32078010}" type="presOf" srcId="{A8311B1F-4B3C-492A-AFBF-6546FED11084}" destId="{E3A65E12-08E9-4510-BB34-FC5269F89EF3}" srcOrd="0" destOrd="0" presId="urn:microsoft.com/office/officeart/2005/8/layout/vList5"/>
    <dgm:cxn modelId="{E48F4627-D44E-4E62-B67E-81029122BB96}" type="presOf" srcId="{48CAB341-7C0F-4E24-8E9F-325E377B6BB3}" destId="{2041FD09-78C1-420C-9459-9E302FAB66A3}" srcOrd="0" destOrd="0" presId="urn:microsoft.com/office/officeart/2005/8/layout/vList5"/>
    <dgm:cxn modelId="{C889B336-972D-453E-8D37-244B67E02EC1}" type="presOf" srcId="{8ABD798E-667D-414A-8A8F-E3FFE6C5E208}" destId="{2041FD09-78C1-420C-9459-9E302FAB66A3}" srcOrd="0" destOrd="2" presId="urn:microsoft.com/office/officeart/2005/8/layout/vList5"/>
    <dgm:cxn modelId="{CACD9563-8207-4F15-AFA5-D15FD3BA5937}" type="presOf" srcId="{B45BF036-2DA3-4393-85D7-ABC41E99FF57}" destId="{EDF6C3CC-EAA1-41C8-9F65-B728EAD5C434}" srcOrd="0" destOrd="0" presId="urn:microsoft.com/office/officeart/2005/8/layout/vList5"/>
    <dgm:cxn modelId="{DBF05168-B8D8-468C-8B68-4CB01852E659}" srcId="{2E634DF4-DE09-4883-89B8-5FE704CC6D91}" destId="{AE71E28D-2D3A-4511-9D56-25E8D68FD755}" srcOrd="1" destOrd="0" parTransId="{3F65D363-73E7-4BA3-9D5B-39B5F1A351C6}" sibTransId="{792DDDEA-2C44-4636-A13C-3BA0AC497D62}"/>
    <dgm:cxn modelId="{E401B34A-452A-4E47-BC62-33CBBB333EF1}" srcId="{B45BF036-2DA3-4393-85D7-ABC41E99FF57}" destId="{8D151CE6-6A91-49F3-82D4-8BB387C66779}" srcOrd="1" destOrd="0" parTransId="{20E191D4-A8AB-4BAE-B632-5EDAE98603C0}" sibTransId="{23992F20-4AE9-435E-AD06-674B24AA847A}"/>
    <dgm:cxn modelId="{80CD1B6F-7CBF-451D-9D63-D37174C094C4}" srcId="{A8311B1F-4B3C-492A-AFBF-6546FED11084}" destId="{2E634DF4-DE09-4883-89B8-5FE704CC6D91}" srcOrd="0" destOrd="0" parTransId="{08378A9E-5C1B-4AC3-8C15-15323A7FC0D3}" sibTransId="{ADF5D38A-D335-4443-BCDC-CA3492541178}"/>
    <dgm:cxn modelId="{1B7E0755-92EE-424E-A0F1-CA63F077CF55}" type="presOf" srcId="{8D151CE6-6A91-49F3-82D4-8BB387C66779}" destId="{A004E3D0-889E-4EBE-8DC2-0A0C65F3F006}" srcOrd="0" destOrd="1" presId="urn:microsoft.com/office/officeart/2005/8/layout/vList5"/>
    <dgm:cxn modelId="{7D534B99-E6E7-429C-8925-AB6431EE904B}" type="presOf" srcId="{57EF3A4C-C456-4C69-83FA-65B8E44545D1}" destId="{533BD5CA-03AD-44EC-B791-BE14AA7AD352}" srcOrd="0" destOrd="0" presId="urn:microsoft.com/office/officeart/2005/8/layout/vList5"/>
    <dgm:cxn modelId="{0DCAA49B-F928-47B0-AB05-07605F18CE85}" srcId="{2E634DF4-DE09-4883-89B8-5FE704CC6D91}" destId="{57EF3A4C-C456-4C69-83FA-65B8E44545D1}" srcOrd="0" destOrd="0" parTransId="{D469EC69-35F8-49C6-BAD5-2793FF4AE9FF}" sibTransId="{A1A1D7EA-C73A-4670-A2F2-F35A456F4E1A}"/>
    <dgm:cxn modelId="{BB6EA7A2-7424-44CC-AF58-0CA3B33EDD2C}" srcId="{A8311B1F-4B3C-492A-AFBF-6546FED11084}" destId="{B45BF036-2DA3-4393-85D7-ABC41E99FF57}" srcOrd="2" destOrd="0" parTransId="{804B02AA-B469-4CEC-9211-1B9BF2046FFD}" sibTransId="{78A34734-DB0D-401D-AF63-85BD707EA05D}"/>
    <dgm:cxn modelId="{26EF9AA6-C695-4918-ACEB-C3D17FFE8210}" type="presOf" srcId="{DADF3EA7-E99B-4A36-BBC2-EA697AEF0103}" destId="{A004E3D0-889E-4EBE-8DC2-0A0C65F3F006}" srcOrd="0" destOrd="0" presId="urn:microsoft.com/office/officeart/2005/8/layout/vList5"/>
    <dgm:cxn modelId="{340D94A9-7E48-425B-ABDC-CDF901C4DB66}" srcId="{D18C25FD-B6B9-46EB-9BA5-7B663091951D}" destId="{8ABD798E-667D-414A-8A8F-E3FFE6C5E208}" srcOrd="2" destOrd="0" parTransId="{471A9E69-DE2F-429F-890E-863476F62B03}" sibTransId="{1B8478B0-0A1F-4E9B-B8CE-BCD4EC01B99F}"/>
    <dgm:cxn modelId="{25937AAB-A2B4-4AE0-B638-78210E15C779}" srcId="{D18C25FD-B6B9-46EB-9BA5-7B663091951D}" destId="{57D414F3-3248-481E-86F1-E44FD0EBC557}" srcOrd="1" destOrd="0" parTransId="{8A3FCD1B-A7FF-4A0D-BFAD-871AFEE12153}" sibTransId="{8DDFF714-DD7E-4FCA-A73B-81CA91C54235}"/>
    <dgm:cxn modelId="{BC4990AD-60A6-4CD5-B956-2DDAAEAA5702}" type="presOf" srcId="{D18C25FD-B6B9-46EB-9BA5-7B663091951D}" destId="{35EDDBE0-F475-40ED-A3CC-A5E711DA1871}" srcOrd="0" destOrd="0" presId="urn:microsoft.com/office/officeart/2005/8/layout/vList5"/>
    <dgm:cxn modelId="{F0A1A4BF-4044-4D13-965C-067961D6D12B}" srcId="{B45BF036-2DA3-4393-85D7-ABC41E99FF57}" destId="{DADF3EA7-E99B-4A36-BBC2-EA697AEF0103}" srcOrd="0" destOrd="0" parTransId="{E04BB919-9DB2-4678-9B9C-4DC4B1EFF964}" sibTransId="{32EF4D60-6268-43E4-AB62-E001B4AB7CBA}"/>
    <dgm:cxn modelId="{E7C4B0D9-61F6-4F48-97CF-B6CE8EC7185C}" type="presOf" srcId="{AE71E28D-2D3A-4511-9D56-25E8D68FD755}" destId="{533BD5CA-03AD-44EC-B791-BE14AA7AD352}" srcOrd="0" destOrd="1" presId="urn:microsoft.com/office/officeart/2005/8/layout/vList5"/>
    <dgm:cxn modelId="{3DC480FA-144A-4E83-9331-F9141224702D}" type="presOf" srcId="{2E634DF4-DE09-4883-89B8-5FE704CC6D91}" destId="{56D568CD-F2F1-4E5B-8B41-ED58E17592D4}" srcOrd="0" destOrd="0" presId="urn:microsoft.com/office/officeart/2005/8/layout/vList5"/>
    <dgm:cxn modelId="{0A86535E-799D-4D38-98B3-48BD31D0445D}" type="presParOf" srcId="{E3A65E12-08E9-4510-BB34-FC5269F89EF3}" destId="{DDB7A410-8D43-4553-A452-270409C09EA9}" srcOrd="0" destOrd="0" presId="urn:microsoft.com/office/officeart/2005/8/layout/vList5"/>
    <dgm:cxn modelId="{2B0B89FC-1C06-4115-B3D5-05359F8DC9F5}" type="presParOf" srcId="{DDB7A410-8D43-4553-A452-270409C09EA9}" destId="{56D568CD-F2F1-4E5B-8B41-ED58E17592D4}" srcOrd="0" destOrd="0" presId="urn:microsoft.com/office/officeart/2005/8/layout/vList5"/>
    <dgm:cxn modelId="{0D77CD42-65D9-4079-95D2-07E190B47DAC}" type="presParOf" srcId="{DDB7A410-8D43-4553-A452-270409C09EA9}" destId="{533BD5CA-03AD-44EC-B791-BE14AA7AD352}" srcOrd="1" destOrd="0" presId="urn:microsoft.com/office/officeart/2005/8/layout/vList5"/>
    <dgm:cxn modelId="{69209F0A-A47D-4B75-8366-8B1C8BF894D2}" type="presParOf" srcId="{E3A65E12-08E9-4510-BB34-FC5269F89EF3}" destId="{8834A04F-0FAF-4E4C-B398-8A3A2F005D60}" srcOrd="1" destOrd="0" presId="urn:microsoft.com/office/officeart/2005/8/layout/vList5"/>
    <dgm:cxn modelId="{57BF1E3B-F573-46B5-8977-FB44FD32E9C9}" type="presParOf" srcId="{E3A65E12-08E9-4510-BB34-FC5269F89EF3}" destId="{AADE850E-1991-4BB1-9E76-126E97C556B0}" srcOrd="2" destOrd="0" presId="urn:microsoft.com/office/officeart/2005/8/layout/vList5"/>
    <dgm:cxn modelId="{EC630753-866B-40E4-BA01-CA25ED3A305F}" type="presParOf" srcId="{AADE850E-1991-4BB1-9E76-126E97C556B0}" destId="{35EDDBE0-F475-40ED-A3CC-A5E711DA1871}" srcOrd="0" destOrd="0" presId="urn:microsoft.com/office/officeart/2005/8/layout/vList5"/>
    <dgm:cxn modelId="{14C9EFA6-8736-435E-847B-D60035524B23}" type="presParOf" srcId="{AADE850E-1991-4BB1-9E76-126E97C556B0}" destId="{2041FD09-78C1-420C-9459-9E302FAB66A3}" srcOrd="1" destOrd="0" presId="urn:microsoft.com/office/officeart/2005/8/layout/vList5"/>
    <dgm:cxn modelId="{B0368F6D-5188-44E2-9DB0-CD40F8F2A14D}" type="presParOf" srcId="{E3A65E12-08E9-4510-BB34-FC5269F89EF3}" destId="{B7265277-FBB6-464D-8B9C-39A0F9DE2184}" srcOrd="3" destOrd="0" presId="urn:microsoft.com/office/officeart/2005/8/layout/vList5"/>
    <dgm:cxn modelId="{AB171F76-6CD5-4FB2-B024-3CB392FD54F9}" type="presParOf" srcId="{E3A65E12-08E9-4510-BB34-FC5269F89EF3}" destId="{8C326FEF-2AC0-400E-9ED4-49CCE2C54F21}" srcOrd="4" destOrd="0" presId="urn:microsoft.com/office/officeart/2005/8/layout/vList5"/>
    <dgm:cxn modelId="{89CF8475-8A10-4EC4-B192-A384B64F00E2}" type="presParOf" srcId="{8C326FEF-2AC0-400E-9ED4-49CCE2C54F21}" destId="{EDF6C3CC-EAA1-41C8-9F65-B728EAD5C434}" srcOrd="0" destOrd="0" presId="urn:microsoft.com/office/officeart/2005/8/layout/vList5"/>
    <dgm:cxn modelId="{2BFF3DD1-1025-429B-B775-7BD17A2B9443}" type="presParOf" srcId="{8C326FEF-2AC0-400E-9ED4-49CCE2C54F21}" destId="{A004E3D0-889E-4EBE-8DC2-0A0C65F3F0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6A008E-1EC9-4C87-B133-223F5A63648B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74F694-823B-40A1-BCC8-3398AA0F2B74}">
      <dgm:prSet phldrT="[Text]"/>
      <dgm:spPr/>
      <dgm:t>
        <a:bodyPr/>
        <a:lstStyle/>
        <a:p>
          <a:r>
            <a:rPr lang="en-US"/>
            <a:t>Chat Service Server</a:t>
          </a:r>
        </a:p>
      </dgm:t>
    </dgm:pt>
    <dgm:pt modelId="{C85E1E6F-0EA0-4C83-909E-5CE09520FF73}" type="parTrans" cxnId="{693C2406-F7D2-4797-9040-18E3DD1FF646}">
      <dgm:prSet/>
      <dgm:spPr/>
      <dgm:t>
        <a:bodyPr/>
        <a:lstStyle/>
        <a:p>
          <a:endParaRPr lang="en-US"/>
        </a:p>
      </dgm:t>
    </dgm:pt>
    <dgm:pt modelId="{AA690D70-8BE9-4F6B-AC0A-295344C197EB}" type="sibTrans" cxnId="{693C2406-F7D2-4797-9040-18E3DD1FF646}">
      <dgm:prSet/>
      <dgm:spPr/>
      <dgm:t>
        <a:bodyPr/>
        <a:lstStyle/>
        <a:p>
          <a:endParaRPr lang="en-US"/>
        </a:p>
      </dgm:t>
    </dgm:pt>
    <dgm:pt modelId="{C14D1031-F9CA-499D-876A-3F556C9D919C}">
      <dgm:prSet phldrT="[Text]"/>
      <dgm:spPr/>
      <dgm:t>
        <a:bodyPr/>
        <a:lstStyle/>
        <a:p>
          <a:r>
            <a:rPr lang="en-US" dirty="0"/>
            <a:t>Qt Core Application which uses TCP Server Socket and Web Socket Server (Optional)</a:t>
          </a:r>
        </a:p>
      </dgm:t>
    </dgm:pt>
    <dgm:pt modelId="{D09190D4-9654-4C61-BB5B-310A266D73CB}" type="parTrans" cxnId="{9021A85D-703B-49A6-916B-88E54586F229}">
      <dgm:prSet/>
      <dgm:spPr/>
      <dgm:t>
        <a:bodyPr/>
        <a:lstStyle/>
        <a:p>
          <a:endParaRPr lang="en-US"/>
        </a:p>
      </dgm:t>
    </dgm:pt>
    <dgm:pt modelId="{38C28A87-6E37-43BF-BECA-9D3E5FFC0B89}" type="sibTrans" cxnId="{9021A85D-703B-49A6-916B-88E54586F229}">
      <dgm:prSet/>
      <dgm:spPr/>
      <dgm:t>
        <a:bodyPr/>
        <a:lstStyle/>
        <a:p>
          <a:endParaRPr lang="en-US"/>
        </a:p>
      </dgm:t>
    </dgm:pt>
    <dgm:pt modelId="{FF0DE7F8-389E-4EAB-B789-2EF7D3F803DA}">
      <dgm:prSet phldrT="[Text]"/>
      <dgm:spPr/>
      <dgm:t>
        <a:bodyPr/>
        <a:lstStyle/>
        <a:p>
          <a:r>
            <a:rPr lang="en-US"/>
            <a:t>Protocol Lib</a:t>
          </a:r>
        </a:p>
      </dgm:t>
    </dgm:pt>
    <dgm:pt modelId="{8F24686F-0558-4D80-A65E-C733A46BDC6D}" type="parTrans" cxnId="{772BFAFE-1D3D-4477-960B-9DB4700E6DE0}">
      <dgm:prSet/>
      <dgm:spPr/>
      <dgm:t>
        <a:bodyPr/>
        <a:lstStyle/>
        <a:p>
          <a:endParaRPr lang="en-US"/>
        </a:p>
      </dgm:t>
    </dgm:pt>
    <dgm:pt modelId="{FD42BA52-F557-4CE8-BE29-6EDEBE258338}" type="sibTrans" cxnId="{772BFAFE-1D3D-4477-960B-9DB4700E6DE0}">
      <dgm:prSet/>
      <dgm:spPr/>
      <dgm:t>
        <a:bodyPr/>
        <a:lstStyle/>
        <a:p>
          <a:endParaRPr lang="en-US"/>
        </a:p>
      </dgm:t>
    </dgm:pt>
    <dgm:pt modelId="{3DCAD7B5-52B9-4C9A-9CB6-1334C2AD05B7}">
      <dgm:prSet phldrT="[Text]"/>
      <dgm:spPr/>
      <dgm:t>
        <a:bodyPr/>
        <a:lstStyle/>
        <a:p>
          <a:r>
            <a:rPr lang="en-US"/>
            <a:t>Desktop Client</a:t>
          </a:r>
        </a:p>
      </dgm:t>
    </dgm:pt>
    <dgm:pt modelId="{DB3FDAFD-192E-4DA3-9888-B31891288D7C}" type="parTrans" cxnId="{1585BAE9-F50D-4588-8824-157F34AD0D1E}">
      <dgm:prSet/>
      <dgm:spPr/>
      <dgm:t>
        <a:bodyPr/>
        <a:lstStyle/>
        <a:p>
          <a:endParaRPr lang="en-US"/>
        </a:p>
      </dgm:t>
    </dgm:pt>
    <dgm:pt modelId="{C8C51566-FBB4-4947-B1C2-10882600D6DF}" type="sibTrans" cxnId="{1585BAE9-F50D-4588-8824-157F34AD0D1E}">
      <dgm:prSet/>
      <dgm:spPr/>
      <dgm:t>
        <a:bodyPr/>
        <a:lstStyle/>
        <a:p>
          <a:endParaRPr lang="en-US"/>
        </a:p>
      </dgm:t>
    </dgm:pt>
    <dgm:pt modelId="{E44694DA-904E-4380-A5FD-D88E4B409913}">
      <dgm:prSet phldrT="[Text]"/>
      <dgm:spPr/>
      <dgm:t>
        <a:bodyPr/>
        <a:lstStyle/>
        <a:p>
          <a:r>
            <a:rPr lang="en-US" dirty="0"/>
            <a:t>Built in Emoticon support using Qt Resourcing System</a:t>
          </a:r>
        </a:p>
      </dgm:t>
    </dgm:pt>
    <dgm:pt modelId="{EDEC2DA0-7630-4813-B4F9-08F86ED2B93C}" type="parTrans" cxnId="{4F789EE1-5CB1-489C-A767-B34BAF12E664}">
      <dgm:prSet/>
      <dgm:spPr/>
      <dgm:t>
        <a:bodyPr/>
        <a:lstStyle/>
        <a:p>
          <a:endParaRPr lang="en-US"/>
        </a:p>
      </dgm:t>
    </dgm:pt>
    <dgm:pt modelId="{637585CF-44D8-41A2-BF60-0A74221B6912}" type="sibTrans" cxnId="{4F789EE1-5CB1-489C-A767-B34BAF12E664}">
      <dgm:prSet/>
      <dgm:spPr/>
      <dgm:t>
        <a:bodyPr/>
        <a:lstStyle/>
        <a:p>
          <a:endParaRPr lang="en-US"/>
        </a:p>
      </dgm:t>
    </dgm:pt>
    <dgm:pt modelId="{A542B834-BE75-4B8A-88A8-E54A4BEC9E7D}">
      <dgm:prSet phldrT="[Text]"/>
      <dgm:spPr/>
      <dgm:t>
        <a:bodyPr/>
        <a:lstStyle/>
        <a:p>
          <a:r>
            <a:rPr lang="en-US"/>
            <a:t>Web Client</a:t>
          </a:r>
        </a:p>
      </dgm:t>
    </dgm:pt>
    <dgm:pt modelId="{CDE7E5E9-47A4-4237-83C6-75865DBF3ECA}" type="parTrans" cxnId="{08C5914D-5AAE-4769-9604-D7DA986341B3}">
      <dgm:prSet/>
      <dgm:spPr/>
      <dgm:t>
        <a:bodyPr/>
        <a:lstStyle/>
        <a:p>
          <a:endParaRPr lang="en-US"/>
        </a:p>
      </dgm:t>
    </dgm:pt>
    <dgm:pt modelId="{1DFC4D17-9BC1-42D4-8F2E-F10A02051786}" type="sibTrans" cxnId="{08C5914D-5AAE-4769-9604-D7DA986341B3}">
      <dgm:prSet/>
      <dgm:spPr/>
      <dgm:t>
        <a:bodyPr/>
        <a:lstStyle/>
        <a:p>
          <a:endParaRPr lang="en-US"/>
        </a:p>
      </dgm:t>
    </dgm:pt>
    <dgm:pt modelId="{A61B018F-2E0B-4D67-8C51-D78A08772123}">
      <dgm:prSet phldrT="[Text]"/>
      <dgm:spPr/>
      <dgm:t>
        <a:bodyPr/>
        <a:lstStyle/>
        <a:p>
          <a:r>
            <a:rPr lang="en-US"/>
            <a:t>Browser Based Chat Client in Javascript</a:t>
          </a:r>
        </a:p>
      </dgm:t>
    </dgm:pt>
    <dgm:pt modelId="{A2CD82CD-A6BB-45B7-A511-B31C2412747C}" type="parTrans" cxnId="{FF6E6A16-F727-4873-A356-B8402654DAA2}">
      <dgm:prSet/>
      <dgm:spPr/>
      <dgm:t>
        <a:bodyPr/>
        <a:lstStyle/>
        <a:p>
          <a:endParaRPr lang="en-US"/>
        </a:p>
      </dgm:t>
    </dgm:pt>
    <dgm:pt modelId="{932CB280-0C6B-4460-BF43-08DD697BFBC7}" type="sibTrans" cxnId="{FF6E6A16-F727-4873-A356-B8402654DAA2}">
      <dgm:prSet/>
      <dgm:spPr/>
      <dgm:t>
        <a:bodyPr/>
        <a:lstStyle/>
        <a:p>
          <a:endParaRPr lang="en-US"/>
        </a:p>
      </dgm:t>
    </dgm:pt>
    <dgm:pt modelId="{A7109C35-6275-4B75-80CF-F4332C1C3CDE}">
      <dgm:prSet phldrT="[Text]"/>
      <dgm:spPr/>
      <dgm:t>
        <a:bodyPr/>
        <a:lstStyle/>
        <a:p>
          <a:r>
            <a:rPr lang="en-US"/>
            <a:t>Client Simulator</a:t>
          </a:r>
        </a:p>
      </dgm:t>
    </dgm:pt>
    <dgm:pt modelId="{A704A5DA-A432-4CF5-BCAD-75A4745334BC}" type="parTrans" cxnId="{57AFBC41-0C63-4161-A311-85EC3BEBDFF5}">
      <dgm:prSet/>
      <dgm:spPr/>
      <dgm:t>
        <a:bodyPr/>
        <a:lstStyle/>
        <a:p>
          <a:endParaRPr lang="en-US"/>
        </a:p>
      </dgm:t>
    </dgm:pt>
    <dgm:pt modelId="{D8C76696-DFB9-4E87-AA2B-B88DB1FE98C0}" type="sibTrans" cxnId="{57AFBC41-0C63-4161-A311-85EC3BEBDFF5}">
      <dgm:prSet/>
      <dgm:spPr/>
      <dgm:t>
        <a:bodyPr/>
        <a:lstStyle/>
        <a:p>
          <a:endParaRPr lang="en-US"/>
        </a:p>
      </dgm:t>
    </dgm:pt>
    <dgm:pt modelId="{33E0649A-A7F5-4E48-8539-8DC9456AE20D}">
      <dgm:prSet phldrT="[Text]"/>
      <dgm:spPr/>
      <dgm:t>
        <a:bodyPr/>
        <a:lstStyle/>
        <a:p>
          <a:r>
            <a:rPr lang="en-US"/>
            <a:t>It supports multiple network Interfaces</a:t>
          </a:r>
        </a:p>
      </dgm:t>
    </dgm:pt>
    <dgm:pt modelId="{A825C747-7F63-49F1-A2CA-3B217A7C7626}" type="parTrans" cxnId="{3B646DBC-D229-40DC-9F71-6111BF615D95}">
      <dgm:prSet/>
      <dgm:spPr/>
      <dgm:t>
        <a:bodyPr/>
        <a:lstStyle/>
        <a:p>
          <a:endParaRPr lang="en-US"/>
        </a:p>
      </dgm:t>
    </dgm:pt>
    <dgm:pt modelId="{991B5846-1917-4A46-A475-BA7ACC28155B}" type="sibTrans" cxnId="{3B646DBC-D229-40DC-9F71-6111BF615D95}">
      <dgm:prSet/>
      <dgm:spPr/>
      <dgm:t>
        <a:bodyPr/>
        <a:lstStyle/>
        <a:p>
          <a:endParaRPr lang="en-US"/>
        </a:p>
      </dgm:t>
    </dgm:pt>
    <dgm:pt modelId="{43FB1A4A-C43E-4DD7-88D0-0F1456C68EE9}">
      <dgm:prSet phldrT="[Text]"/>
      <dgm:spPr/>
      <dgm:t>
        <a:bodyPr/>
        <a:lstStyle/>
        <a:p>
          <a:r>
            <a:rPr lang="en-US"/>
            <a:t>The Protocol used by the Client &amp; Servers is encapsulated in this layer</a:t>
          </a:r>
        </a:p>
      </dgm:t>
    </dgm:pt>
    <dgm:pt modelId="{12667DC5-A101-40E1-87C9-D2260FF3DCDD}" type="parTrans" cxnId="{F842077D-A5E4-45B8-B36E-D22E9152392E}">
      <dgm:prSet/>
      <dgm:spPr/>
      <dgm:t>
        <a:bodyPr/>
        <a:lstStyle/>
        <a:p>
          <a:endParaRPr lang="en-US"/>
        </a:p>
      </dgm:t>
    </dgm:pt>
    <dgm:pt modelId="{0FB4102F-09F6-4008-9E59-622051034845}" type="sibTrans" cxnId="{F842077D-A5E4-45B8-B36E-D22E9152392E}">
      <dgm:prSet/>
      <dgm:spPr/>
      <dgm:t>
        <a:bodyPr/>
        <a:lstStyle/>
        <a:p>
          <a:endParaRPr lang="en-US"/>
        </a:p>
      </dgm:t>
    </dgm:pt>
    <dgm:pt modelId="{43932722-D993-4268-A2FA-F24BEFCD80C2}">
      <dgm:prSet phldrT="[Text]"/>
      <dgm:spPr/>
      <dgm:t>
        <a:bodyPr/>
        <a:lstStyle/>
        <a:p>
          <a:r>
            <a:rPr lang="en-US"/>
            <a:t>QTest based Unit tests are also written for demonstration.</a:t>
          </a:r>
        </a:p>
      </dgm:t>
    </dgm:pt>
    <dgm:pt modelId="{09A12522-96B0-447A-A287-3269EB12168C}" type="parTrans" cxnId="{D22675C4-945A-4F82-AB79-D83830658843}">
      <dgm:prSet/>
      <dgm:spPr/>
      <dgm:t>
        <a:bodyPr/>
        <a:lstStyle/>
        <a:p>
          <a:endParaRPr lang="en-US"/>
        </a:p>
      </dgm:t>
    </dgm:pt>
    <dgm:pt modelId="{53E5CF38-6277-4AB5-8A39-BDABB218BC4B}" type="sibTrans" cxnId="{D22675C4-945A-4F82-AB79-D83830658843}">
      <dgm:prSet/>
      <dgm:spPr/>
      <dgm:t>
        <a:bodyPr/>
        <a:lstStyle/>
        <a:p>
          <a:endParaRPr lang="en-US"/>
        </a:p>
      </dgm:t>
    </dgm:pt>
    <dgm:pt modelId="{CCB35ADD-5F9F-47B0-BCF3-FDA7B5F2CCA3}">
      <dgm:prSet phldrT="[Text]"/>
      <dgm:spPr/>
      <dgm:t>
        <a:bodyPr/>
        <a:lstStyle/>
        <a:p>
          <a:r>
            <a:rPr lang="en-US"/>
            <a:t>Qt5 Widget application </a:t>
          </a:r>
        </a:p>
      </dgm:t>
    </dgm:pt>
    <dgm:pt modelId="{338401CF-62E6-4917-A854-E6C5A0DC69E0}" type="parTrans" cxnId="{F8CF2731-7C55-494C-BD8E-5BE015E0246C}">
      <dgm:prSet/>
      <dgm:spPr/>
      <dgm:t>
        <a:bodyPr/>
        <a:lstStyle/>
        <a:p>
          <a:endParaRPr lang="en-US"/>
        </a:p>
      </dgm:t>
    </dgm:pt>
    <dgm:pt modelId="{CCF5B73C-D48B-453F-AF87-B295BDDAB8BC}" type="sibTrans" cxnId="{F8CF2731-7C55-494C-BD8E-5BE015E0246C}">
      <dgm:prSet/>
      <dgm:spPr/>
      <dgm:t>
        <a:bodyPr/>
        <a:lstStyle/>
        <a:p>
          <a:endParaRPr lang="en-US"/>
        </a:p>
      </dgm:t>
    </dgm:pt>
    <dgm:pt modelId="{046CF230-5995-494A-B18B-384536722F98}">
      <dgm:prSet phldrT="[Text]"/>
      <dgm:spPr/>
      <dgm:t>
        <a:bodyPr/>
        <a:lstStyle/>
        <a:p>
          <a:r>
            <a:rPr lang="en-US"/>
            <a:t>It needs the Server to support Web sockets</a:t>
          </a:r>
        </a:p>
      </dgm:t>
    </dgm:pt>
    <dgm:pt modelId="{45C50C55-A129-4F32-9664-59ADEF170F54}" type="parTrans" cxnId="{0256F033-270A-4BAA-9133-0BDF01BD1836}">
      <dgm:prSet/>
      <dgm:spPr/>
      <dgm:t>
        <a:bodyPr/>
        <a:lstStyle/>
        <a:p>
          <a:endParaRPr lang="en-US"/>
        </a:p>
      </dgm:t>
    </dgm:pt>
    <dgm:pt modelId="{D8742605-5208-4F77-85BB-1E8B89A88467}" type="sibTrans" cxnId="{0256F033-270A-4BAA-9133-0BDF01BD1836}">
      <dgm:prSet/>
      <dgm:spPr/>
      <dgm:t>
        <a:bodyPr/>
        <a:lstStyle/>
        <a:p>
          <a:endParaRPr lang="en-US"/>
        </a:p>
      </dgm:t>
    </dgm:pt>
    <dgm:pt modelId="{6652B1C2-B492-46A4-81B1-79A43B68DE47}">
      <dgm:prSet phldrT="[Text]"/>
      <dgm:spPr/>
      <dgm:t>
        <a:bodyPr/>
        <a:lstStyle/>
        <a:p>
          <a:r>
            <a:rPr lang="en-US" dirty="0"/>
            <a:t>A tool to simulate a full fledged Chat room</a:t>
          </a:r>
        </a:p>
      </dgm:t>
    </dgm:pt>
    <dgm:pt modelId="{A15C4B74-0848-42E0-845D-F5CFCB2E9C4B}" type="parTrans" cxnId="{2000B23D-18D2-4D9E-AD42-673237DFABAF}">
      <dgm:prSet/>
      <dgm:spPr/>
      <dgm:t>
        <a:bodyPr/>
        <a:lstStyle/>
        <a:p>
          <a:endParaRPr lang="en-US"/>
        </a:p>
      </dgm:t>
    </dgm:pt>
    <dgm:pt modelId="{7C678DF3-9048-48D3-9391-88EC02A66CA5}" type="sibTrans" cxnId="{2000B23D-18D2-4D9E-AD42-673237DFABAF}">
      <dgm:prSet/>
      <dgm:spPr/>
      <dgm:t>
        <a:bodyPr/>
        <a:lstStyle/>
        <a:p>
          <a:endParaRPr lang="en-US"/>
        </a:p>
      </dgm:t>
    </dgm:pt>
    <dgm:pt modelId="{945AEEEE-F375-4513-9A47-B54B848BAF7B}">
      <dgm:prSet phldrT="[Text]"/>
      <dgm:spPr/>
      <dgm:t>
        <a:bodyPr/>
        <a:lstStyle/>
        <a:p>
          <a:r>
            <a:rPr lang="en-US" dirty="0"/>
            <a:t>The Simulator Creates Fake Users and Send “prepared texts” to the Other Online Clients on Intervals.</a:t>
          </a:r>
        </a:p>
      </dgm:t>
    </dgm:pt>
    <dgm:pt modelId="{74F0DF2A-9110-43DA-81B9-00B40E81C341}" type="parTrans" cxnId="{336D2CDC-474C-478B-B0CF-36405C015DA9}">
      <dgm:prSet/>
      <dgm:spPr/>
      <dgm:t>
        <a:bodyPr/>
        <a:lstStyle/>
        <a:p>
          <a:endParaRPr lang="en-US"/>
        </a:p>
      </dgm:t>
    </dgm:pt>
    <dgm:pt modelId="{E5D54B40-C551-4FF9-B344-96051C05B33B}" type="sibTrans" cxnId="{336D2CDC-474C-478B-B0CF-36405C015DA9}">
      <dgm:prSet/>
      <dgm:spPr/>
      <dgm:t>
        <a:bodyPr/>
        <a:lstStyle/>
        <a:p>
          <a:endParaRPr lang="en-US"/>
        </a:p>
      </dgm:t>
    </dgm:pt>
    <dgm:pt modelId="{ABC9201A-2E02-448F-8AE8-74AD9BF39514}">
      <dgm:prSet phldrT="[Text]"/>
      <dgm:spPr/>
      <dgm:t>
        <a:bodyPr/>
        <a:lstStyle/>
        <a:p>
          <a:r>
            <a:rPr lang="en-US" dirty="0"/>
            <a:t>It can be used as a Functional Testing tool for the Chat Server</a:t>
          </a:r>
        </a:p>
      </dgm:t>
    </dgm:pt>
    <dgm:pt modelId="{C0C14249-1034-4D28-9A83-72EB4DF2B079}" type="parTrans" cxnId="{3AB259F5-4674-4213-965A-843234C37B14}">
      <dgm:prSet/>
      <dgm:spPr/>
      <dgm:t>
        <a:bodyPr/>
        <a:lstStyle/>
        <a:p>
          <a:endParaRPr lang="en-US"/>
        </a:p>
      </dgm:t>
    </dgm:pt>
    <dgm:pt modelId="{D2C85DD8-48B2-47EE-9DEE-ED336A886042}" type="sibTrans" cxnId="{3AB259F5-4674-4213-965A-843234C37B14}">
      <dgm:prSet/>
      <dgm:spPr/>
      <dgm:t>
        <a:bodyPr/>
        <a:lstStyle/>
        <a:p>
          <a:endParaRPr lang="en-US"/>
        </a:p>
      </dgm:t>
    </dgm:pt>
    <dgm:pt modelId="{2415C0C7-FB82-4564-8526-1E680444691C}" type="pres">
      <dgm:prSet presAssocID="{B96A008E-1EC9-4C87-B133-223F5A6364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371CB7-1370-48B3-B70B-BD0C38B5C173}" type="pres">
      <dgm:prSet presAssocID="{5D74F694-823B-40A1-BCC8-3398AA0F2B74}" presName="root" presStyleCnt="0"/>
      <dgm:spPr/>
    </dgm:pt>
    <dgm:pt modelId="{E39AD04E-7560-4F1B-8CAA-2FC7B03F11EE}" type="pres">
      <dgm:prSet presAssocID="{5D74F694-823B-40A1-BCC8-3398AA0F2B74}" presName="rootComposite" presStyleCnt="0"/>
      <dgm:spPr/>
    </dgm:pt>
    <dgm:pt modelId="{18F2E584-3DC6-4FC9-9BFB-A9553B001265}" type="pres">
      <dgm:prSet presAssocID="{5D74F694-823B-40A1-BCC8-3398AA0F2B74}" presName="rootText" presStyleLbl="node1" presStyleIdx="0" presStyleCnt="5"/>
      <dgm:spPr/>
    </dgm:pt>
    <dgm:pt modelId="{B22F6B4F-179B-4CEA-BE7A-0602880F0786}" type="pres">
      <dgm:prSet presAssocID="{5D74F694-823B-40A1-BCC8-3398AA0F2B74}" presName="rootConnector" presStyleLbl="node1" presStyleIdx="0" presStyleCnt="5"/>
      <dgm:spPr/>
    </dgm:pt>
    <dgm:pt modelId="{DC61DDA3-6D72-49E9-9362-9607523C53BF}" type="pres">
      <dgm:prSet presAssocID="{5D74F694-823B-40A1-BCC8-3398AA0F2B74}" presName="childShape" presStyleCnt="0"/>
      <dgm:spPr/>
    </dgm:pt>
    <dgm:pt modelId="{56A19C47-61DC-43AA-AF46-D4940239B06E}" type="pres">
      <dgm:prSet presAssocID="{D09190D4-9654-4C61-BB5B-310A266D73CB}" presName="Name13" presStyleLbl="parChTrans1D2" presStyleIdx="0" presStyleCnt="11"/>
      <dgm:spPr/>
    </dgm:pt>
    <dgm:pt modelId="{59EA755C-4F88-4977-B449-8CCD376DB40B}" type="pres">
      <dgm:prSet presAssocID="{C14D1031-F9CA-499D-876A-3F556C9D919C}" presName="childText" presStyleLbl="bgAcc1" presStyleIdx="0" presStyleCnt="11">
        <dgm:presLayoutVars>
          <dgm:bulletEnabled val="1"/>
        </dgm:presLayoutVars>
      </dgm:prSet>
      <dgm:spPr/>
    </dgm:pt>
    <dgm:pt modelId="{9F692C29-01EA-4F3B-9571-9C3C12D6EE17}" type="pres">
      <dgm:prSet presAssocID="{A825C747-7F63-49F1-A2CA-3B217A7C7626}" presName="Name13" presStyleLbl="parChTrans1D2" presStyleIdx="1" presStyleCnt="11"/>
      <dgm:spPr/>
    </dgm:pt>
    <dgm:pt modelId="{93D1EF35-E4EB-4EFF-A38A-3C48230BB8BE}" type="pres">
      <dgm:prSet presAssocID="{33E0649A-A7F5-4E48-8539-8DC9456AE20D}" presName="childText" presStyleLbl="bgAcc1" presStyleIdx="1" presStyleCnt="11">
        <dgm:presLayoutVars>
          <dgm:bulletEnabled val="1"/>
        </dgm:presLayoutVars>
      </dgm:prSet>
      <dgm:spPr/>
    </dgm:pt>
    <dgm:pt modelId="{0CA7E781-8CF3-44CC-A4F5-62C828B50F4E}" type="pres">
      <dgm:prSet presAssocID="{FF0DE7F8-389E-4EAB-B789-2EF7D3F803DA}" presName="root" presStyleCnt="0"/>
      <dgm:spPr/>
    </dgm:pt>
    <dgm:pt modelId="{8300EBA9-0776-4759-B7FE-FAA98D2B6CF4}" type="pres">
      <dgm:prSet presAssocID="{FF0DE7F8-389E-4EAB-B789-2EF7D3F803DA}" presName="rootComposite" presStyleCnt="0"/>
      <dgm:spPr/>
    </dgm:pt>
    <dgm:pt modelId="{6B7CD335-05CB-4C0D-9618-E89EB7062C67}" type="pres">
      <dgm:prSet presAssocID="{FF0DE7F8-389E-4EAB-B789-2EF7D3F803DA}" presName="rootText" presStyleLbl="node1" presStyleIdx="1" presStyleCnt="5"/>
      <dgm:spPr/>
    </dgm:pt>
    <dgm:pt modelId="{B1E1DB65-DD2A-4C84-9F94-585AAF4AB4C9}" type="pres">
      <dgm:prSet presAssocID="{FF0DE7F8-389E-4EAB-B789-2EF7D3F803DA}" presName="rootConnector" presStyleLbl="node1" presStyleIdx="1" presStyleCnt="5"/>
      <dgm:spPr/>
    </dgm:pt>
    <dgm:pt modelId="{1E10E857-3A59-4F41-92DB-2F99338D56E8}" type="pres">
      <dgm:prSet presAssocID="{FF0DE7F8-389E-4EAB-B789-2EF7D3F803DA}" presName="childShape" presStyleCnt="0"/>
      <dgm:spPr/>
    </dgm:pt>
    <dgm:pt modelId="{5E0C5D89-C145-41D2-B483-C577E31C5E94}" type="pres">
      <dgm:prSet presAssocID="{12667DC5-A101-40E1-87C9-D2260FF3DCDD}" presName="Name13" presStyleLbl="parChTrans1D2" presStyleIdx="2" presStyleCnt="11"/>
      <dgm:spPr/>
    </dgm:pt>
    <dgm:pt modelId="{0A490ED8-668F-49C8-96C3-CD693ACBEE09}" type="pres">
      <dgm:prSet presAssocID="{43FB1A4A-C43E-4DD7-88D0-0F1456C68EE9}" presName="childText" presStyleLbl="bgAcc1" presStyleIdx="2" presStyleCnt="11">
        <dgm:presLayoutVars>
          <dgm:bulletEnabled val="1"/>
        </dgm:presLayoutVars>
      </dgm:prSet>
      <dgm:spPr/>
    </dgm:pt>
    <dgm:pt modelId="{70970AAD-741B-4900-B6A1-1F82A563060E}" type="pres">
      <dgm:prSet presAssocID="{09A12522-96B0-447A-A287-3269EB12168C}" presName="Name13" presStyleLbl="parChTrans1D2" presStyleIdx="3" presStyleCnt="11"/>
      <dgm:spPr/>
    </dgm:pt>
    <dgm:pt modelId="{389B2CB5-D434-4957-B51B-B5EE65F822DC}" type="pres">
      <dgm:prSet presAssocID="{43932722-D993-4268-A2FA-F24BEFCD80C2}" presName="childText" presStyleLbl="bgAcc1" presStyleIdx="3" presStyleCnt="11">
        <dgm:presLayoutVars>
          <dgm:bulletEnabled val="1"/>
        </dgm:presLayoutVars>
      </dgm:prSet>
      <dgm:spPr/>
    </dgm:pt>
    <dgm:pt modelId="{20517239-3AB2-4636-9FD8-A0EE816FA6D2}" type="pres">
      <dgm:prSet presAssocID="{3DCAD7B5-52B9-4C9A-9CB6-1334C2AD05B7}" presName="root" presStyleCnt="0"/>
      <dgm:spPr/>
    </dgm:pt>
    <dgm:pt modelId="{EADE0C89-4E3D-4253-86AB-68C1D29268C7}" type="pres">
      <dgm:prSet presAssocID="{3DCAD7B5-52B9-4C9A-9CB6-1334C2AD05B7}" presName="rootComposite" presStyleCnt="0"/>
      <dgm:spPr/>
    </dgm:pt>
    <dgm:pt modelId="{CB324598-63FD-42B8-A5E9-4E4302615F53}" type="pres">
      <dgm:prSet presAssocID="{3DCAD7B5-52B9-4C9A-9CB6-1334C2AD05B7}" presName="rootText" presStyleLbl="node1" presStyleIdx="2" presStyleCnt="5"/>
      <dgm:spPr/>
    </dgm:pt>
    <dgm:pt modelId="{8ECA0D21-3EE9-4D40-806D-91966A28D95E}" type="pres">
      <dgm:prSet presAssocID="{3DCAD7B5-52B9-4C9A-9CB6-1334C2AD05B7}" presName="rootConnector" presStyleLbl="node1" presStyleIdx="2" presStyleCnt="5"/>
      <dgm:spPr/>
    </dgm:pt>
    <dgm:pt modelId="{34CDFFE1-3C61-4396-8058-DD2768864AB0}" type="pres">
      <dgm:prSet presAssocID="{3DCAD7B5-52B9-4C9A-9CB6-1334C2AD05B7}" presName="childShape" presStyleCnt="0"/>
      <dgm:spPr/>
    </dgm:pt>
    <dgm:pt modelId="{1CCCEC9F-DB42-407F-925B-215BFFF48348}" type="pres">
      <dgm:prSet presAssocID="{338401CF-62E6-4917-A854-E6C5A0DC69E0}" presName="Name13" presStyleLbl="parChTrans1D2" presStyleIdx="4" presStyleCnt="11"/>
      <dgm:spPr/>
    </dgm:pt>
    <dgm:pt modelId="{954BAE07-5690-46DE-BE22-2B4BE805F290}" type="pres">
      <dgm:prSet presAssocID="{CCB35ADD-5F9F-47B0-BCF3-FDA7B5F2CCA3}" presName="childText" presStyleLbl="bgAcc1" presStyleIdx="4" presStyleCnt="11">
        <dgm:presLayoutVars>
          <dgm:bulletEnabled val="1"/>
        </dgm:presLayoutVars>
      </dgm:prSet>
      <dgm:spPr/>
    </dgm:pt>
    <dgm:pt modelId="{0625DA44-D415-434F-A4F9-0F8E170B1C0B}" type="pres">
      <dgm:prSet presAssocID="{EDEC2DA0-7630-4813-B4F9-08F86ED2B93C}" presName="Name13" presStyleLbl="parChTrans1D2" presStyleIdx="5" presStyleCnt="11"/>
      <dgm:spPr/>
    </dgm:pt>
    <dgm:pt modelId="{37A8B4F5-7253-497A-A1E8-FA4C72C07CE5}" type="pres">
      <dgm:prSet presAssocID="{E44694DA-904E-4380-A5FD-D88E4B409913}" presName="childText" presStyleLbl="bgAcc1" presStyleIdx="5" presStyleCnt="11">
        <dgm:presLayoutVars>
          <dgm:bulletEnabled val="1"/>
        </dgm:presLayoutVars>
      </dgm:prSet>
      <dgm:spPr/>
    </dgm:pt>
    <dgm:pt modelId="{65DE67FB-EC03-4194-8C78-574045B4EB42}" type="pres">
      <dgm:prSet presAssocID="{A542B834-BE75-4B8A-88A8-E54A4BEC9E7D}" presName="root" presStyleCnt="0"/>
      <dgm:spPr/>
    </dgm:pt>
    <dgm:pt modelId="{808D5541-0D60-43D9-88B3-8D7402932B62}" type="pres">
      <dgm:prSet presAssocID="{A542B834-BE75-4B8A-88A8-E54A4BEC9E7D}" presName="rootComposite" presStyleCnt="0"/>
      <dgm:spPr/>
    </dgm:pt>
    <dgm:pt modelId="{FE3D027F-CA83-4F6B-81F4-1C96C788C61C}" type="pres">
      <dgm:prSet presAssocID="{A542B834-BE75-4B8A-88A8-E54A4BEC9E7D}" presName="rootText" presStyleLbl="node1" presStyleIdx="3" presStyleCnt="5"/>
      <dgm:spPr/>
    </dgm:pt>
    <dgm:pt modelId="{592E57A5-559F-4F4B-A6DE-C55CB8DBAE68}" type="pres">
      <dgm:prSet presAssocID="{A542B834-BE75-4B8A-88A8-E54A4BEC9E7D}" presName="rootConnector" presStyleLbl="node1" presStyleIdx="3" presStyleCnt="5"/>
      <dgm:spPr/>
    </dgm:pt>
    <dgm:pt modelId="{4818319C-4FFC-4EC3-9A00-B7B405F71753}" type="pres">
      <dgm:prSet presAssocID="{A542B834-BE75-4B8A-88A8-E54A4BEC9E7D}" presName="childShape" presStyleCnt="0"/>
      <dgm:spPr/>
    </dgm:pt>
    <dgm:pt modelId="{FC30D99D-CF72-49B6-ADA3-8D307FD6811D}" type="pres">
      <dgm:prSet presAssocID="{A2CD82CD-A6BB-45B7-A511-B31C2412747C}" presName="Name13" presStyleLbl="parChTrans1D2" presStyleIdx="6" presStyleCnt="11"/>
      <dgm:spPr/>
    </dgm:pt>
    <dgm:pt modelId="{40182BCE-0EF7-4618-A61E-07BF92149013}" type="pres">
      <dgm:prSet presAssocID="{A61B018F-2E0B-4D67-8C51-D78A08772123}" presName="childText" presStyleLbl="bgAcc1" presStyleIdx="6" presStyleCnt="11">
        <dgm:presLayoutVars>
          <dgm:bulletEnabled val="1"/>
        </dgm:presLayoutVars>
      </dgm:prSet>
      <dgm:spPr/>
    </dgm:pt>
    <dgm:pt modelId="{94FD5A3D-FFD3-4AD5-BA95-90548346524C}" type="pres">
      <dgm:prSet presAssocID="{45C50C55-A129-4F32-9664-59ADEF170F54}" presName="Name13" presStyleLbl="parChTrans1D2" presStyleIdx="7" presStyleCnt="11"/>
      <dgm:spPr/>
    </dgm:pt>
    <dgm:pt modelId="{F486249B-F571-4103-BA00-C147FD85C445}" type="pres">
      <dgm:prSet presAssocID="{046CF230-5995-494A-B18B-384536722F98}" presName="childText" presStyleLbl="bgAcc1" presStyleIdx="7" presStyleCnt="11">
        <dgm:presLayoutVars>
          <dgm:bulletEnabled val="1"/>
        </dgm:presLayoutVars>
      </dgm:prSet>
      <dgm:spPr/>
    </dgm:pt>
    <dgm:pt modelId="{94FA3294-562F-4D4D-AAD6-4FAB51D68F8E}" type="pres">
      <dgm:prSet presAssocID="{A7109C35-6275-4B75-80CF-F4332C1C3CDE}" presName="root" presStyleCnt="0"/>
      <dgm:spPr/>
    </dgm:pt>
    <dgm:pt modelId="{94A59B5F-06DF-4A57-AF40-FB7D2FD8E0D3}" type="pres">
      <dgm:prSet presAssocID="{A7109C35-6275-4B75-80CF-F4332C1C3CDE}" presName="rootComposite" presStyleCnt="0"/>
      <dgm:spPr/>
    </dgm:pt>
    <dgm:pt modelId="{3DE036E1-4E17-481A-A27F-42862A9F2807}" type="pres">
      <dgm:prSet presAssocID="{A7109C35-6275-4B75-80CF-F4332C1C3CDE}" presName="rootText" presStyleLbl="node1" presStyleIdx="4" presStyleCnt="5"/>
      <dgm:spPr/>
    </dgm:pt>
    <dgm:pt modelId="{EE3FFA5D-0159-467F-BFBA-24BB49507340}" type="pres">
      <dgm:prSet presAssocID="{A7109C35-6275-4B75-80CF-F4332C1C3CDE}" presName="rootConnector" presStyleLbl="node1" presStyleIdx="4" presStyleCnt="5"/>
      <dgm:spPr/>
    </dgm:pt>
    <dgm:pt modelId="{E6A16B76-F81A-46EB-82A3-D77BBBBD1C19}" type="pres">
      <dgm:prSet presAssocID="{A7109C35-6275-4B75-80CF-F4332C1C3CDE}" presName="childShape" presStyleCnt="0"/>
      <dgm:spPr/>
    </dgm:pt>
    <dgm:pt modelId="{CE0748B5-D8EF-44C6-BC24-A5533F53ACC1}" type="pres">
      <dgm:prSet presAssocID="{A15C4B74-0848-42E0-845D-F5CFCB2E9C4B}" presName="Name13" presStyleLbl="parChTrans1D2" presStyleIdx="8" presStyleCnt="11"/>
      <dgm:spPr/>
    </dgm:pt>
    <dgm:pt modelId="{E75C8AF0-648B-439F-820F-DA204514173A}" type="pres">
      <dgm:prSet presAssocID="{6652B1C2-B492-46A4-81B1-79A43B68DE47}" presName="childText" presStyleLbl="bgAcc1" presStyleIdx="8" presStyleCnt="11">
        <dgm:presLayoutVars>
          <dgm:bulletEnabled val="1"/>
        </dgm:presLayoutVars>
      </dgm:prSet>
      <dgm:spPr/>
    </dgm:pt>
    <dgm:pt modelId="{438D67CF-4EF6-4A29-BBF5-0AF346A263A2}" type="pres">
      <dgm:prSet presAssocID="{74F0DF2A-9110-43DA-81B9-00B40E81C341}" presName="Name13" presStyleLbl="parChTrans1D2" presStyleIdx="9" presStyleCnt="11"/>
      <dgm:spPr/>
    </dgm:pt>
    <dgm:pt modelId="{F089779F-70D6-4D95-A1FF-FF338D4024F2}" type="pres">
      <dgm:prSet presAssocID="{945AEEEE-F375-4513-9A47-B54B848BAF7B}" presName="childText" presStyleLbl="bgAcc1" presStyleIdx="9" presStyleCnt="11">
        <dgm:presLayoutVars>
          <dgm:bulletEnabled val="1"/>
        </dgm:presLayoutVars>
      </dgm:prSet>
      <dgm:spPr/>
    </dgm:pt>
    <dgm:pt modelId="{ED5B61B2-6738-455E-8F53-BBCD09500165}" type="pres">
      <dgm:prSet presAssocID="{C0C14249-1034-4D28-9A83-72EB4DF2B079}" presName="Name13" presStyleLbl="parChTrans1D2" presStyleIdx="10" presStyleCnt="11"/>
      <dgm:spPr/>
    </dgm:pt>
    <dgm:pt modelId="{02744754-500C-40FD-998F-9ED1ED9770B5}" type="pres">
      <dgm:prSet presAssocID="{ABC9201A-2E02-448F-8AE8-74AD9BF39514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693C2406-F7D2-4797-9040-18E3DD1FF646}" srcId="{B96A008E-1EC9-4C87-B133-223F5A63648B}" destId="{5D74F694-823B-40A1-BCC8-3398AA0F2B74}" srcOrd="0" destOrd="0" parTransId="{C85E1E6F-0EA0-4C83-909E-5CE09520FF73}" sibTransId="{AA690D70-8BE9-4F6B-AC0A-295344C197EB}"/>
    <dgm:cxn modelId="{D1F00C0C-7146-4254-8671-B9E5B6EC19F0}" type="presOf" srcId="{FF0DE7F8-389E-4EAB-B789-2EF7D3F803DA}" destId="{6B7CD335-05CB-4C0D-9618-E89EB7062C67}" srcOrd="0" destOrd="0" presId="urn:microsoft.com/office/officeart/2005/8/layout/hierarchy3"/>
    <dgm:cxn modelId="{F002BC13-B042-4DDE-A055-A2EC5D753B01}" type="presOf" srcId="{B96A008E-1EC9-4C87-B133-223F5A63648B}" destId="{2415C0C7-FB82-4564-8526-1E680444691C}" srcOrd="0" destOrd="0" presId="urn:microsoft.com/office/officeart/2005/8/layout/hierarchy3"/>
    <dgm:cxn modelId="{FF6E6A16-F727-4873-A356-B8402654DAA2}" srcId="{A542B834-BE75-4B8A-88A8-E54A4BEC9E7D}" destId="{A61B018F-2E0B-4D67-8C51-D78A08772123}" srcOrd="0" destOrd="0" parTransId="{A2CD82CD-A6BB-45B7-A511-B31C2412747C}" sibTransId="{932CB280-0C6B-4460-BF43-08DD697BFBC7}"/>
    <dgm:cxn modelId="{121D5318-B9C8-402D-ABB9-5A4ADB25E1A9}" type="presOf" srcId="{FF0DE7F8-389E-4EAB-B789-2EF7D3F803DA}" destId="{B1E1DB65-DD2A-4C84-9F94-585AAF4AB4C9}" srcOrd="1" destOrd="0" presId="urn:microsoft.com/office/officeart/2005/8/layout/hierarchy3"/>
    <dgm:cxn modelId="{500FA51B-2392-4BE7-8D1D-BFEDC6F20D96}" type="presOf" srcId="{A61B018F-2E0B-4D67-8C51-D78A08772123}" destId="{40182BCE-0EF7-4618-A61E-07BF92149013}" srcOrd="0" destOrd="0" presId="urn:microsoft.com/office/officeart/2005/8/layout/hierarchy3"/>
    <dgm:cxn modelId="{F99EFF22-72AB-4601-BADF-47F905B63F25}" type="presOf" srcId="{EDEC2DA0-7630-4813-B4F9-08F86ED2B93C}" destId="{0625DA44-D415-434F-A4F9-0F8E170B1C0B}" srcOrd="0" destOrd="0" presId="urn:microsoft.com/office/officeart/2005/8/layout/hierarchy3"/>
    <dgm:cxn modelId="{0F78C72A-C28B-4972-9CED-5CB9A5E7A71E}" type="presOf" srcId="{A7109C35-6275-4B75-80CF-F4332C1C3CDE}" destId="{3DE036E1-4E17-481A-A27F-42862A9F2807}" srcOrd="0" destOrd="0" presId="urn:microsoft.com/office/officeart/2005/8/layout/hierarchy3"/>
    <dgm:cxn modelId="{F8CF2731-7C55-494C-BD8E-5BE015E0246C}" srcId="{3DCAD7B5-52B9-4C9A-9CB6-1334C2AD05B7}" destId="{CCB35ADD-5F9F-47B0-BCF3-FDA7B5F2CCA3}" srcOrd="0" destOrd="0" parTransId="{338401CF-62E6-4917-A854-E6C5A0DC69E0}" sibTransId="{CCF5B73C-D48B-453F-AF87-B295BDDAB8BC}"/>
    <dgm:cxn modelId="{438EF032-CD4F-4210-8B83-E598B65CF7F0}" type="presOf" srcId="{C0C14249-1034-4D28-9A83-72EB4DF2B079}" destId="{ED5B61B2-6738-455E-8F53-BBCD09500165}" srcOrd="0" destOrd="0" presId="urn:microsoft.com/office/officeart/2005/8/layout/hierarchy3"/>
    <dgm:cxn modelId="{0256F033-270A-4BAA-9133-0BDF01BD1836}" srcId="{A542B834-BE75-4B8A-88A8-E54A4BEC9E7D}" destId="{046CF230-5995-494A-B18B-384536722F98}" srcOrd="1" destOrd="0" parTransId="{45C50C55-A129-4F32-9664-59ADEF170F54}" sibTransId="{D8742605-5208-4F77-85BB-1E8B89A88467}"/>
    <dgm:cxn modelId="{4D745B3C-C66D-4CA6-8379-46CF53CE1029}" type="presOf" srcId="{E44694DA-904E-4380-A5FD-D88E4B409913}" destId="{37A8B4F5-7253-497A-A1E8-FA4C72C07CE5}" srcOrd="0" destOrd="0" presId="urn:microsoft.com/office/officeart/2005/8/layout/hierarchy3"/>
    <dgm:cxn modelId="{2000B23D-18D2-4D9E-AD42-673237DFABAF}" srcId="{A7109C35-6275-4B75-80CF-F4332C1C3CDE}" destId="{6652B1C2-B492-46A4-81B1-79A43B68DE47}" srcOrd="0" destOrd="0" parTransId="{A15C4B74-0848-42E0-845D-F5CFCB2E9C4B}" sibTransId="{7C678DF3-9048-48D3-9391-88EC02A66CA5}"/>
    <dgm:cxn modelId="{9021A85D-703B-49A6-916B-88E54586F229}" srcId="{5D74F694-823B-40A1-BCC8-3398AA0F2B74}" destId="{C14D1031-F9CA-499D-876A-3F556C9D919C}" srcOrd="0" destOrd="0" parTransId="{D09190D4-9654-4C61-BB5B-310A266D73CB}" sibTransId="{38C28A87-6E37-43BF-BECA-9D3E5FFC0B89}"/>
    <dgm:cxn modelId="{B5F06160-090B-4096-ADC5-295EEAC5D5F6}" type="presOf" srcId="{74F0DF2A-9110-43DA-81B9-00B40E81C341}" destId="{438D67CF-4EF6-4A29-BBF5-0AF346A263A2}" srcOrd="0" destOrd="0" presId="urn:microsoft.com/office/officeart/2005/8/layout/hierarchy3"/>
    <dgm:cxn modelId="{57AFBC41-0C63-4161-A311-85EC3BEBDFF5}" srcId="{B96A008E-1EC9-4C87-B133-223F5A63648B}" destId="{A7109C35-6275-4B75-80CF-F4332C1C3CDE}" srcOrd="4" destOrd="0" parTransId="{A704A5DA-A432-4CF5-BCAD-75A4745334BC}" sibTransId="{D8C76696-DFB9-4E87-AA2B-B88DB1FE98C0}"/>
    <dgm:cxn modelId="{A8FBF861-77FD-4D8E-B433-18AD328B6E60}" type="presOf" srcId="{ABC9201A-2E02-448F-8AE8-74AD9BF39514}" destId="{02744754-500C-40FD-998F-9ED1ED9770B5}" srcOrd="0" destOrd="0" presId="urn:microsoft.com/office/officeart/2005/8/layout/hierarchy3"/>
    <dgm:cxn modelId="{643EF765-1F94-40C5-936E-4791C8F00766}" type="presOf" srcId="{33E0649A-A7F5-4E48-8539-8DC9456AE20D}" destId="{93D1EF35-E4EB-4EFF-A38A-3C48230BB8BE}" srcOrd="0" destOrd="0" presId="urn:microsoft.com/office/officeart/2005/8/layout/hierarchy3"/>
    <dgm:cxn modelId="{8C88F946-240E-4036-B7E8-76A5ABB53A2A}" type="presOf" srcId="{A2CD82CD-A6BB-45B7-A511-B31C2412747C}" destId="{FC30D99D-CF72-49B6-ADA3-8D307FD6811D}" srcOrd="0" destOrd="0" presId="urn:microsoft.com/office/officeart/2005/8/layout/hierarchy3"/>
    <dgm:cxn modelId="{5C5BEF67-E2A9-4FFA-BFC7-A6B70A4BCA93}" type="presOf" srcId="{A825C747-7F63-49F1-A2CA-3B217A7C7626}" destId="{9F692C29-01EA-4F3B-9571-9C3C12D6EE17}" srcOrd="0" destOrd="0" presId="urn:microsoft.com/office/officeart/2005/8/layout/hierarchy3"/>
    <dgm:cxn modelId="{08C5914D-5AAE-4769-9604-D7DA986341B3}" srcId="{B96A008E-1EC9-4C87-B133-223F5A63648B}" destId="{A542B834-BE75-4B8A-88A8-E54A4BEC9E7D}" srcOrd="3" destOrd="0" parTransId="{CDE7E5E9-47A4-4237-83C6-75865DBF3ECA}" sibTransId="{1DFC4D17-9BC1-42D4-8F2E-F10A02051786}"/>
    <dgm:cxn modelId="{CCD3B84F-9703-4820-AF9F-EDD2772F3200}" type="presOf" srcId="{43FB1A4A-C43E-4DD7-88D0-0F1456C68EE9}" destId="{0A490ED8-668F-49C8-96C3-CD693ACBEE09}" srcOrd="0" destOrd="0" presId="urn:microsoft.com/office/officeart/2005/8/layout/hierarchy3"/>
    <dgm:cxn modelId="{F842077D-A5E4-45B8-B36E-D22E9152392E}" srcId="{FF0DE7F8-389E-4EAB-B789-2EF7D3F803DA}" destId="{43FB1A4A-C43E-4DD7-88D0-0F1456C68EE9}" srcOrd="0" destOrd="0" parTransId="{12667DC5-A101-40E1-87C9-D2260FF3DCDD}" sibTransId="{0FB4102F-09F6-4008-9E59-622051034845}"/>
    <dgm:cxn modelId="{4C8F7D84-CE44-4FD4-8364-2400E9877D8A}" type="presOf" srcId="{338401CF-62E6-4917-A854-E6C5A0DC69E0}" destId="{1CCCEC9F-DB42-407F-925B-215BFFF48348}" srcOrd="0" destOrd="0" presId="urn:microsoft.com/office/officeart/2005/8/layout/hierarchy3"/>
    <dgm:cxn modelId="{57E13A8B-CE5F-4E3F-AB63-C5EADBDCC10F}" type="presOf" srcId="{3DCAD7B5-52B9-4C9A-9CB6-1334C2AD05B7}" destId="{8ECA0D21-3EE9-4D40-806D-91966A28D95E}" srcOrd="1" destOrd="0" presId="urn:microsoft.com/office/officeart/2005/8/layout/hierarchy3"/>
    <dgm:cxn modelId="{A9E62695-B037-435C-813D-6958F781862D}" type="presOf" srcId="{43932722-D993-4268-A2FA-F24BEFCD80C2}" destId="{389B2CB5-D434-4957-B51B-B5EE65F822DC}" srcOrd="0" destOrd="0" presId="urn:microsoft.com/office/officeart/2005/8/layout/hierarchy3"/>
    <dgm:cxn modelId="{115E819A-4CF0-4E61-99D5-68C9A82349B2}" type="presOf" srcId="{3DCAD7B5-52B9-4C9A-9CB6-1334C2AD05B7}" destId="{CB324598-63FD-42B8-A5E9-4E4302615F53}" srcOrd="0" destOrd="0" presId="urn:microsoft.com/office/officeart/2005/8/layout/hierarchy3"/>
    <dgm:cxn modelId="{D09BB4A0-90CC-455D-91D8-63826A0572DD}" type="presOf" srcId="{A542B834-BE75-4B8A-88A8-E54A4BEC9E7D}" destId="{FE3D027F-CA83-4F6B-81F4-1C96C788C61C}" srcOrd="0" destOrd="0" presId="urn:microsoft.com/office/officeart/2005/8/layout/hierarchy3"/>
    <dgm:cxn modelId="{061927A2-EF63-47B9-A266-8E49E0DCF9A9}" type="presOf" srcId="{09A12522-96B0-447A-A287-3269EB12168C}" destId="{70970AAD-741B-4900-B6A1-1F82A563060E}" srcOrd="0" destOrd="0" presId="urn:microsoft.com/office/officeart/2005/8/layout/hierarchy3"/>
    <dgm:cxn modelId="{3B646DBC-D229-40DC-9F71-6111BF615D95}" srcId="{5D74F694-823B-40A1-BCC8-3398AA0F2B74}" destId="{33E0649A-A7F5-4E48-8539-8DC9456AE20D}" srcOrd="1" destOrd="0" parTransId="{A825C747-7F63-49F1-A2CA-3B217A7C7626}" sibTransId="{991B5846-1917-4A46-A475-BA7ACC28155B}"/>
    <dgm:cxn modelId="{207FF1BC-07B1-489E-A6B9-630907BADDDD}" type="presOf" srcId="{D09190D4-9654-4C61-BB5B-310A266D73CB}" destId="{56A19C47-61DC-43AA-AF46-D4940239B06E}" srcOrd="0" destOrd="0" presId="urn:microsoft.com/office/officeart/2005/8/layout/hierarchy3"/>
    <dgm:cxn modelId="{977209C0-A351-410C-92BC-887A93F4C6D8}" type="presOf" srcId="{5D74F694-823B-40A1-BCC8-3398AA0F2B74}" destId="{B22F6B4F-179B-4CEA-BE7A-0602880F0786}" srcOrd="1" destOrd="0" presId="urn:microsoft.com/office/officeart/2005/8/layout/hierarchy3"/>
    <dgm:cxn modelId="{BDFF7CC0-426C-4001-9B66-A69F73D33B1E}" type="presOf" srcId="{046CF230-5995-494A-B18B-384536722F98}" destId="{F486249B-F571-4103-BA00-C147FD85C445}" srcOrd="0" destOrd="0" presId="urn:microsoft.com/office/officeart/2005/8/layout/hierarchy3"/>
    <dgm:cxn modelId="{BADC79C1-4DCC-4CC0-A256-C76E1A43A74A}" type="presOf" srcId="{C14D1031-F9CA-499D-876A-3F556C9D919C}" destId="{59EA755C-4F88-4977-B449-8CCD376DB40B}" srcOrd="0" destOrd="0" presId="urn:microsoft.com/office/officeart/2005/8/layout/hierarchy3"/>
    <dgm:cxn modelId="{D22675C4-945A-4F82-AB79-D83830658843}" srcId="{FF0DE7F8-389E-4EAB-B789-2EF7D3F803DA}" destId="{43932722-D993-4268-A2FA-F24BEFCD80C2}" srcOrd="1" destOrd="0" parTransId="{09A12522-96B0-447A-A287-3269EB12168C}" sibTransId="{53E5CF38-6277-4AB5-8A39-BDABB218BC4B}"/>
    <dgm:cxn modelId="{4D5127D0-3CC6-4FF4-8CBE-B97ED5BF30E3}" type="presOf" srcId="{6652B1C2-B492-46A4-81B1-79A43B68DE47}" destId="{E75C8AF0-648B-439F-820F-DA204514173A}" srcOrd="0" destOrd="0" presId="urn:microsoft.com/office/officeart/2005/8/layout/hierarchy3"/>
    <dgm:cxn modelId="{502054D5-9ABE-4EC1-ACD0-B49209874271}" type="presOf" srcId="{A15C4B74-0848-42E0-845D-F5CFCB2E9C4B}" destId="{CE0748B5-D8EF-44C6-BC24-A5533F53ACC1}" srcOrd="0" destOrd="0" presId="urn:microsoft.com/office/officeart/2005/8/layout/hierarchy3"/>
    <dgm:cxn modelId="{336D2CDC-474C-478B-B0CF-36405C015DA9}" srcId="{A7109C35-6275-4B75-80CF-F4332C1C3CDE}" destId="{945AEEEE-F375-4513-9A47-B54B848BAF7B}" srcOrd="1" destOrd="0" parTransId="{74F0DF2A-9110-43DA-81B9-00B40E81C341}" sibTransId="{E5D54B40-C551-4FF9-B344-96051C05B33B}"/>
    <dgm:cxn modelId="{4F789EE1-5CB1-489C-A767-B34BAF12E664}" srcId="{3DCAD7B5-52B9-4C9A-9CB6-1334C2AD05B7}" destId="{E44694DA-904E-4380-A5FD-D88E4B409913}" srcOrd="1" destOrd="0" parTransId="{EDEC2DA0-7630-4813-B4F9-08F86ED2B93C}" sibTransId="{637585CF-44D8-41A2-BF60-0A74221B6912}"/>
    <dgm:cxn modelId="{BC1411E4-766D-42F7-ABF2-11F1A851F545}" type="presOf" srcId="{A7109C35-6275-4B75-80CF-F4332C1C3CDE}" destId="{EE3FFA5D-0159-467F-BFBA-24BB49507340}" srcOrd="1" destOrd="0" presId="urn:microsoft.com/office/officeart/2005/8/layout/hierarchy3"/>
    <dgm:cxn modelId="{113190E9-FA64-4E92-BE2F-578A8F2F875E}" type="presOf" srcId="{45C50C55-A129-4F32-9664-59ADEF170F54}" destId="{94FD5A3D-FFD3-4AD5-BA95-90548346524C}" srcOrd="0" destOrd="0" presId="urn:microsoft.com/office/officeart/2005/8/layout/hierarchy3"/>
    <dgm:cxn modelId="{1585BAE9-F50D-4588-8824-157F34AD0D1E}" srcId="{B96A008E-1EC9-4C87-B133-223F5A63648B}" destId="{3DCAD7B5-52B9-4C9A-9CB6-1334C2AD05B7}" srcOrd="2" destOrd="0" parTransId="{DB3FDAFD-192E-4DA3-9888-B31891288D7C}" sibTransId="{C8C51566-FBB4-4947-B1C2-10882600D6DF}"/>
    <dgm:cxn modelId="{007DEBE9-7F93-42DA-AC81-255E70D4FCDD}" type="presOf" srcId="{CCB35ADD-5F9F-47B0-BCF3-FDA7B5F2CCA3}" destId="{954BAE07-5690-46DE-BE22-2B4BE805F290}" srcOrd="0" destOrd="0" presId="urn:microsoft.com/office/officeart/2005/8/layout/hierarchy3"/>
    <dgm:cxn modelId="{7A77F3EF-5A95-46C2-9EAE-AE8EB11EBE01}" type="presOf" srcId="{5D74F694-823B-40A1-BCC8-3398AA0F2B74}" destId="{18F2E584-3DC6-4FC9-9BFB-A9553B001265}" srcOrd="0" destOrd="0" presId="urn:microsoft.com/office/officeart/2005/8/layout/hierarchy3"/>
    <dgm:cxn modelId="{3AB259F5-4674-4213-965A-843234C37B14}" srcId="{A7109C35-6275-4B75-80CF-F4332C1C3CDE}" destId="{ABC9201A-2E02-448F-8AE8-74AD9BF39514}" srcOrd="2" destOrd="0" parTransId="{C0C14249-1034-4D28-9A83-72EB4DF2B079}" sibTransId="{D2C85DD8-48B2-47EE-9DEE-ED336A886042}"/>
    <dgm:cxn modelId="{02F6C4F5-277D-49FE-881E-96D8A45AEAF9}" type="presOf" srcId="{A542B834-BE75-4B8A-88A8-E54A4BEC9E7D}" destId="{592E57A5-559F-4F4B-A6DE-C55CB8DBAE68}" srcOrd="1" destOrd="0" presId="urn:microsoft.com/office/officeart/2005/8/layout/hierarchy3"/>
    <dgm:cxn modelId="{D6D21CF8-9352-4FBC-B8BA-86F2C868F306}" type="presOf" srcId="{945AEEEE-F375-4513-9A47-B54B848BAF7B}" destId="{F089779F-70D6-4D95-A1FF-FF338D4024F2}" srcOrd="0" destOrd="0" presId="urn:microsoft.com/office/officeart/2005/8/layout/hierarchy3"/>
    <dgm:cxn modelId="{772BFAFE-1D3D-4477-960B-9DB4700E6DE0}" srcId="{B96A008E-1EC9-4C87-B133-223F5A63648B}" destId="{FF0DE7F8-389E-4EAB-B789-2EF7D3F803DA}" srcOrd="1" destOrd="0" parTransId="{8F24686F-0558-4D80-A65E-C733A46BDC6D}" sibTransId="{FD42BA52-F557-4CE8-BE29-6EDEBE258338}"/>
    <dgm:cxn modelId="{A338ACFF-12A2-42E9-A414-8657C4619F8F}" type="presOf" srcId="{12667DC5-A101-40E1-87C9-D2260FF3DCDD}" destId="{5E0C5D89-C145-41D2-B483-C577E31C5E94}" srcOrd="0" destOrd="0" presId="urn:microsoft.com/office/officeart/2005/8/layout/hierarchy3"/>
    <dgm:cxn modelId="{836BC5EC-22E0-4CF0-98E4-60A7EC32F2E7}" type="presParOf" srcId="{2415C0C7-FB82-4564-8526-1E680444691C}" destId="{65371CB7-1370-48B3-B70B-BD0C38B5C173}" srcOrd="0" destOrd="0" presId="urn:microsoft.com/office/officeart/2005/8/layout/hierarchy3"/>
    <dgm:cxn modelId="{92047598-0F5E-4CEA-A12A-DB28EAD3066D}" type="presParOf" srcId="{65371CB7-1370-48B3-B70B-BD0C38B5C173}" destId="{E39AD04E-7560-4F1B-8CAA-2FC7B03F11EE}" srcOrd="0" destOrd="0" presId="urn:microsoft.com/office/officeart/2005/8/layout/hierarchy3"/>
    <dgm:cxn modelId="{54AAAC92-D53A-454C-A8BB-0309A2922216}" type="presParOf" srcId="{E39AD04E-7560-4F1B-8CAA-2FC7B03F11EE}" destId="{18F2E584-3DC6-4FC9-9BFB-A9553B001265}" srcOrd="0" destOrd="0" presId="urn:microsoft.com/office/officeart/2005/8/layout/hierarchy3"/>
    <dgm:cxn modelId="{765186EC-F073-4D36-B657-313F51141278}" type="presParOf" srcId="{E39AD04E-7560-4F1B-8CAA-2FC7B03F11EE}" destId="{B22F6B4F-179B-4CEA-BE7A-0602880F0786}" srcOrd="1" destOrd="0" presId="urn:microsoft.com/office/officeart/2005/8/layout/hierarchy3"/>
    <dgm:cxn modelId="{41438D5B-3CE0-4351-9012-D19C6E7D15A7}" type="presParOf" srcId="{65371CB7-1370-48B3-B70B-BD0C38B5C173}" destId="{DC61DDA3-6D72-49E9-9362-9607523C53BF}" srcOrd="1" destOrd="0" presId="urn:microsoft.com/office/officeart/2005/8/layout/hierarchy3"/>
    <dgm:cxn modelId="{13F8A275-6FD1-4F55-A38A-7AD173FFE402}" type="presParOf" srcId="{DC61DDA3-6D72-49E9-9362-9607523C53BF}" destId="{56A19C47-61DC-43AA-AF46-D4940239B06E}" srcOrd="0" destOrd="0" presId="urn:microsoft.com/office/officeart/2005/8/layout/hierarchy3"/>
    <dgm:cxn modelId="{35D8E2DE-106D-4AF5-9C78-490DD5860E40}" type="presParOf" srcId="{DC61DDA3-6D72-49E9-9362-9607523C53BF}" destId="{59EA755C-4F88-4977-B449-8CCD376DB40B}" srcOrd="1" destOrd="0" presId="urn:microsoft.com/office/officeart/2005/8/layout/hierarchy3"/>
    <dgm:cxn modelId="{8A03DCC3-90FA-4D70-86C6-F0E094CAFE14}" type="presParOf" srcId="{DC61DDA3-6D72-49E9-9362-9607523C53BF}" destId="{9F692C29-01EA-4F3B-9571-9C3C12D6EE17}" srcOrd="2" destOrd="0" presId="urn:microsoft.com/office/officeart/2005/8/layout/hierarchy3"/>
    <dgm:cxn modelId="{D4A52168-AA1D-469E-8702-47806DA90203}" type="presParOf" srcId="{DC61DDA3-6D72-49E9-9362-9607523C53BF}" destId="{93D1EF35-E4EB-4EFF-A38A-3C48230BB8BE}" srcOrd="3" destOrd="0" presId="urn:microsoft.com/office/officeart/2005/8/layout/hierarchy3"/>
    <dgm:cxn modelId="{9E78CF95-C30B-42A3-AE66-EA56A82151AB}" type="presParOf" srcId="{2415C0C7-FB82-4564-8526-1E680444691C}" destId="{0CA7E781-8CF3-44CC-A4F5-62C828B50F4E}" srcOrd="1" destOrd="0" presId="urn:microsoft.com/office/officeart/2005/8/layout/hierarchy3"/>
    <dgm:cxn modelId="{64BE253F-F7D8-4EC2-9839-695CEC2677D7}" type="presParOf" srcId="{0CA7E781-8CF3-44CC-A4F5-62C828B50F4E}" destId="{8300EBA9-0776-4759-B7FE-FAA98D2B6CF4}" srcOrd="0" destOrd="0" presId="urn:microsoft.com/office/officeart/2005/8/layout/hierarchy3"/>
    <dgm:cxn modelId="{D10805ED-58E8-44A4-AD1D-89990CEE7EB8}" type="presParOf" srcId="{8300EBA9-0776-4759-B7FE-FAA98D2B6CF4}" destId="{6B7CD335-05CB-4C0D-9618-E89EB7062C67}" srcOrd="0" destOrd="0" presId="urn:microsoft.com/office/officeart/2005/8/layout/hierarchy3"/>
    <dgm:cxn modelId="{357D5AFF-FA0E-4DFF-8206-A5A980C8BCA8}" type="presParOf" srcId="{8300EBA9-0776-4759-B7FE-FAA98D2B6CF4}" destId="{B1E1DB65-DD2A-4C84-9F94-585AAF4AB4C9}" srcOrd="1" destOrd="0" presId="urn:microsoft.com/office/officeart/2005/8/layout/hierarchy3"/>
    <dgm:cxn modelId="{417854C2-8B2F-4A46-B9F3-AE4E34955065}" type="presParOf" srcId="{0CA7E781-8CF3-44CC-A4F5-62C828B50F4E}" destId="{1E10E857-3A59-4F41-92DB-2F99338D56E8}" srcOrd="1" destOrd="0" presId="urn:microsoft.com/office/officeart/2005/8/layout/hierarchy3"/>
    <dgm:cxn modelId="{B67DB0CF-86E2-46EB-8CE8-C19F20278DE7}" type="presParOf" srcId="{1E10E857-3A59-4F41-92DB-2F99338D56E8}" destId="{5E0C5D89-C145-41D2-B483-C577E31C5E94}" srcOrd="0" destOrd="0" presId="urn:microsoft.com/office/officeart/2005/8/layout/hierarchy3"/>
    <dgm:cxn modelId="{117F2D58-43BD-495D-BA73-EE2798BA6D73}" type="presParOf" srcId="{1E10E857-3A59-4F41-92DB-2F99338D56E8}" destId="{0A490ED8-668F-49C8-96C3-CD693ACBEE09}" srcOrd="1" destOrd="0" presId="urn:microsoft.com/office/officeart/2005/8/layout/hierarchy3"/>
    <dgm:cxn modelId="{713C0286-8E9B-49A1-8501-8234F8F3433B}" type="presParOf" srcId="{1E10E857-3A59-4F41-92DB-2F99338D56E8}" destId="{70970AAD-741B-4900-B6A1-1F82A563060E}" srcOrd="2" destOrd="0" presId="urn:microsoft.com/office/officeart/2005/8/layout/hierarchy3"/>
    <dgm:cxn modelId="{5FFDA174-3109-4DD9-8A79-5633F9379A41}" type="presParOf" srcId="{1E10E857-3A59-4F41-92DB-2F99338D56E8}" destId="{389B2CB5-D434-4957-B51B-B5EE65F822DC}" srcOrd="3" destOrd="0" presId="urn:microsoft.com/office/officeart/2005/8/layout/hierarchy3"/>
    <dgm:cxn modelId="{7E2951FB-A883-4637-8132-7FB250815606}" type="presParOf" srcId="{2415C0C7-FB82-4564-8526-1E680444691C}" destId="{20517239-3AB2-4636-9FD8-A0EE816FA6D2}" srcOrd="2" destOrd="0" presId="urn:microsoft.com/office/officeart/2005/8/layout/hierarchy3"/>
    <dgm:cxn modelId="{D166AC14-C446-4EE3-B205-F15DDFBC54CE}" type="presParOf" srcId="{20517239-3AB2-4636-9FD8-A0EE816FA6D2}" destId="{EADE0C89-4E3D-4253-86AB-68C1D29268C7}" srcOrd="0" destOrd="0" presId="urn:microsoft.com/office/officeart/2005/8/layout/hierarchy3"/>
    <dgm:cxn modelId="{CD5585A4-885F-45BB-BFD9-DFD58A013721}" type="presParOf" srcId="{EADE0C89-4E3D-4253-86AB-68C1D29268C7}" destId="{CB324598-63FD-42B8-A5E9-4E4302615F53}" srcOrd="0" destOrd="0" presId="urn:microsoft.com/office/officeart/2005/8/layout/hierarchy3"/>
    <dgm:cxn modelId="{FE4C2C31-AD75-45BC-8F14-9740FCFD5DA4}" type="presParOf" srcId="{EADE0C89-4E3D-4253-86AB-68C1D29268C7}" destId="{8ECA0D21-3EE9-4D40-806D-91966A28D95E}" srcOrd="1" destOrd="0" presId="urn:microsoft.com/office/officeart/2005/8/layout/hierarchy3"/>
    <dgm:cxn modelId="{CDC84260-8221-460A-BE1B-C1C5D18144FC}" type="presParOf" srcId="{20517239-3AB2-4636-9FD8-A0EE816FA6D2}" destId="{34CDFFE1-3C61-4396-8058-DD2768864AB0}" srcOrd="1" destOrd="0" presId="urn:microsoft.com/office/officeart/2005/8/layout/hierarchy3"/>
    <dgm:cxn modelId="{C87B87EB-AFF7-4D38-8F50-6530A41379E7}" type="presParOf" srcId="{34CDFFE1-3C61-4396-8058-DD2768864AB0}" destId="{1CCCEC9F-DB42-407F-925B-215BFFF48348}" srcOrd="0" destOrd="0" presId="urn:microsoft.com/office/officeart/2005/8/layout/hierarchy3"/>
    <dgm:cxn modelId="{9A834032-72F4-4010-854B-F574A0EE8230}" type="presParOf" srcId="{34CDFFE1-3C61-4396-8058-DD2768864AB0}" destId="{954BAE07-5690-46DE-BE22-2B4BE805F290}" srcOrd="1" destOrd="0" presId="urn:microsoft.com/office/officeart/2005/8/layout/hierarchy3"/>
    <dgm:cxn modelId="{880240BB-FDA0-469E-B1EF-40DE1165EA6E}" type="presParOf" srcId="{34CDFFE1-3C61-4396-8058-DD2768864AB0}" destId="{0625DA44-D415-434F-A4F9-0F8E170B1C0B}" srcOrd="2" destOrd="0" presId="urn:microsoft.com/office/officeart/2005/8/layout/hierarchy3"/>
    <dgm:cxn modelId="{50C6EE9D-DCB4-4961-8B2E-D82CCB11BAFD}" type="presParOf" srcId="{34CDFFE1-3C61-4396-8058-DD2768864AB0}" destId="{37A8B4F5-7253-497A-A1E8-FA4C72C07CE5}" srcOrd="3" destOrd="0" presId="urn:microsoft.com/office/officeart/2005/8/layout/hierarchy3"/>
    <dgm:cxn modelId="{81ABCE09-EBB8-459E-8C13-23ED53ECD02B}" type="presParOf" srcId="{2415C0C7-FB82-4564-8526-1E680444691C}" destId="{65DE67FB-EC03-4194-8C78-574045B4EB42}" srcOrd="3" destOrd="0" presId="urn:microsoft.com/office/officeart/2005/8/layout/hierarchy3"/>
    <dgm:cxn modelId="{4D66EA17-34DE-4B6D-9256-4F4E32C7553D}" type="presParOf" srcId="{65DE67FB-EC03-4194-8C78-574045B4EB42}" destId="{808D5541-0D60-43D9-88B3-8D7402932B62}" srcOrd="0" destOrd="0" presId="urn:microsoft.com/office/officeart/2005/8/layout/hierarchy3"/>
    <dgm:cxn modelId="{1744E85C-3A0D-4041-A604-D680984028EE}" type="presParOf" srcId="{808D5541-0D60-43D9-88B3-8D7402932B62}" destId="{FE3D027F-CA83-4F6B-81F4-1C96C788C61C}" srcOrd="0" destOrd="0" presId="urn:microsoft.com/office/officeart/2005/8/layout/hierarchy3"/>
    <dgm:cxn modelId="{15E80F9D-2AE5-4107-96FE-826A9D051D28}" type="presParOf" srcId="{808D5541-0D60-43D9-88B3-8D7402932B62}" destId="{592E57A5-559F-4F4B-A6DE-C55CB8DBAE68}" srcOrd="1" destOrd="0" presId="urn:microsoft.com/office/officeart/2005/8/layout/hierarchy3"/>
    <dgm:cxn modelId="{5F664970-74C1-45CD-AB7F-8F105FE48289}" type="presParOf" srcId="{65DE67FB-EC03-4194-8C78-574045B4EB42}" destId="{4818319C-4FFC-4EC3-9A00-B7B405F71753}" srcOrd="1" destOrd="0" presId="urn:microsoft.com/office/officeart/2005/8/layout/hierarchy3"/>
    <dgm:cxn modelId="{E5F8168B-4907-44D9-8E92-B4014D455FE0}" type="presParOf" srcId="{4818319C-4FFC-4EC3-9A00-B7B405F71753}" destId="{FC30D99D-CF72-49B6-ADA3-8D307FD6811D}" srcOrd="0" destOrd="0" presId="urn:microsoft.com/office/officeart/2005/8/layout/hierarchy3"/>
    <dgm:cxn modelId="{13D77797-F9BC-4C49-B091-A778B7E33B66}" type="presParOf" srcId="{4818319C-4FFC-4EC3-9A00-B7B405F71753}" destId="{40182BCE-0EF7-4618-A61E-07BF92149013}" srcOrd="1" destOrd="0" presId="urn:microsoft.com/office/officeart/2005/8/layout/hierarchy3"/>
    <dgm:cxn modelId="{52BEDDD2-3A7D-44DE-993B-BCD44D0F9581}" type="presParOf" srcId="{4818319C-4FFC-4EC3-9A00-B7B405F71753}" destId="{94FD5A3D-FFD3-4AD5-BA95-90548346524C}" srcOrd="2" destOrd="0" presId="urn:microsoft.com/office/officeart/2005/8/layout/hierarchy3"/>
    <dgm:cxn modelId="{846C83BC-B794-44F3-B5E9-8B58FA6A5B04}" type="presParOf" srcId="{4818319C-4FFC-4EC3-9A00-B7B405F71753}" destId="{F486249B-F571-4103-BA00-C147FD85C445}" srcOrd="3" destOrd="0" presId="urn:microsoft.com/office/officeart/2005/8/layout/hierarchy3"/>
    <dgm:cxn modelId="{2D4B91C9-206D-40DD-95E6-8CDFE0EAFF01}" type="presParOf" srcId="{2415C0C7-FB82-4564-8526-1E680444691C}" destId="{94FA3294-562F-4D4D-AAD6-4FAB51D68F8E}" srcOrd="4" destOrd="0" presId="urn:microsoft.com/office/officeart/2005/8/layout/hierarchy3"/>
    <dgm:cxn modelId="{7F5DF49D-E8CE-44E0-B21F-BB61CA22498F}" type="presParOf" srcId="{94FA3294-562F-4D4D-AAD6-4FAB51D68F8E}" destId="{94A59B5F-06DF-4A57-AF40-FB7D2FD8E0D3}" srcOrd="0" destOrd="0" presId="urn:microsoft.com/office/officeart/2005/8/layout/hierarchy3"/>
    <dgm:cxn modelId="{91ACBD79-857B-4177-B7C5-A8F3CAAA710D}" type="presParOf" srcId="{94A59B5F-06DF-4A57-AF40-FB7D2FD8E0D3}" destId="{3DE036E1-4E17-481A-A27F-42862A9F2807}" srcOrd="0" destOrd="0" presId="urn:microsoft.com/office/officeart/2005/8/layout/hierarchy3"/>
    <dgm:cxn modelId="{39726ED1-E6C3-41CF-8DC7-811988D845DC}" type="presParOf" srcId="{94A59B5F-06DF-4A57-AF40-FB7D2FD8E0D3}" destId="{EE3FFA5D-0159-467F-BFBA-24BB49507340}" srcOrd="1" destOrd="0" presId="urn:microsoft.com/office/officeart/2005/8/layout/hierarchy3"/>
    <dgm:cxn modelId="{8E8A58B9-9B62-46E9-AF78-FD16D43F8C18}" type="presParOf" srcId="{94FA3294-562F-4D4D-AAD6-4FAB51D68F8E}" destId="{E6A16B76-F81A-46EB-82A3-D77BBBBD1C19}" srcOrd="1" destOrd="0" presId="urn:microsoft.com/office/officeart/2005/8/layout/hierarchy3"/>
    <dgm:cxn modelId="{F5CF958E-5710-4C99-881E-435FBD0BE27C}" type="presParOf" srcId="{E6A16B76-F81A-46EB-82A3-D77BBBBD1C19}" destId="{CE0748B5-D8EF-44C6-BC24-A5533F53ACC1}" srcOrd="0" destOrd="0" presId="urn:microsoft.com/office/officeart/2005/8/layout/hierarchy3"/>
    <dgm:cxn modelId="{5A49B89A-829B-4FB4-AD01-29F818D97BAC}" type="presParOf" srcId="{E6A16B76-F81A-46EB-82A3-D77BBBBD1C19}" destId="{E75C8AF0-648B-439F-820F-DA204514173A}" srcOrd="1" destOrd="0" presId="urn:microsoft.com/office/officeart/2005/8/layout/hierarchy3"/>
    <dgm:cxn modelId="{A84ACC65-70F7-42EF-AC0F-E75F12ED00AF}" type="presParOf" srcId="{E6A16B76-F81A-46EB-82A3-D77BBBBD1C19}" destId="{438D67CF-4EF6-4A29-BBF5-0AF346A263A2}" srcOrd="2" destOrd="0" presId="urn:microsoft.com/office/officeart/2005/8/layout/hierarchy3"/>
    <dgm:cxn modelId="{FBB81F85-F242-49AC-99DD-3C78E4A3CB83}" type="presParOf" srcId="{E6A16B76-F81A-46EB-82A3-D77BBBBD1C19}" destId="{F089779F-70D6-4D95-A1FF-FF338D4024F2}" srcOrd="3" destOrd="0" presId="urn:microsoft.com/office/officeart/2005/8/layout/hierarchy3"/>
    <dgm:cxn modelId="{BCBFAEEB-67EF-470D-ADCB-868324093E54}" type="presParOf" srcId="{E6A16B76-F81A-46EB-82A3-D77BBBBD1C19}" destId="{ED5B61B2-6738-455E-8F53-BBCD09500165}" srcOrd="4" destOrd="0" presId="urn:microsoft.com/office/officeart/2005/8/layout/hierarchy3"/>
    <dgm:cxn modelId="{F7E0E750-BED2-4E18-BEBB-84E2E0779BC8}" type="presParOf" srcId="{E6A16B76-F81A-46EB-82A3-D77BBBBD1C19}" destId="{02744754-500C-40FD-998F-9ED1ED9770B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5FE69D-F467-4C24-8426-99E17E4C2382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76688A7-41BA-4999-B15F-C52BDF74926F}">
      <dgm:prSet phldrT="[Text]"/>
      <dgm:spPr/>
      <dgm:t>
        <a:bodyPr/>
        <a:lstStyle/>
        <a:p>
          <a:r>
            <a:rPr lang="en-US"/>
            <a:t>Qt Creator 4.5.1</a:t>
          </a:r>
        </a:p>
      </dgm:t>
    </dgm:pt>
    <dgm:pt modelId="{5BFD1652-AAFE-468D-82F0-86AB75559FF4}" type="parTrans" cxnId="{ED8D6C00-D18C-493A-8FE6-6685B842AD05}">
      <dgm:prSet/>
      <dgm:spPr/>
      <dgm:t>
        <a:bodyPr/>
        <a:lstStyle/>
        <a:p>
          <a:endParaRPr lang="en-US"/>
        </a:p>
      </dgm:t>
    </dgm:pt>
    <dgm:pt modelId="{CA803C09-AE8D-4919-AF1D-2A61858F52E7}" type="sibTrans" cxnId="{ED8D6C00-D18C-493A-8FE6-6685B842AD05}">
      <dgm:prSet/>
      <dgm:spPr/>
      <dgm:t>
        <a:bodyPr/>
        <a:lstStyle/>
        <a:p>
          <a:endParaRPr lang="en-US"/>
        </a:p>
      </dgm:t>
    </dgm:pt>
    <dgm:pt modelId="{C5DC1DBC-6F0D-42C7-AE3E-73C84D200EBD}">
      <dgm:prSet phldrT="[Text]"/>
      <dgm:spPr/>
      <dgm:t>
        <a:bodyPr/>
        <a:lstStyle/>
        <a:p>
          <a:r>
            <a:rPr lang="en-US"/>
            <a:t>Qt 5.10 SDK</a:t>
          </a:r>
        </a:p>
      </dgm:t>
    </dgm:pt>
    <dgm:pt modelId="{95638328-0786-4EAB-894D-FE46E6A1095B}" type="parTrans" cxnId="{A0B9961E-979A-476C-9DD1-85D160094401}">
      <dgm:prSet/>
      <dgm:spPr/>
      <dgm:t>
        <a:bodyPr/>
        <a:lstStyle/>
        <a:p>
          <a:endParaRPr lang="en-US"/>
        </a:p>
      </dgm:t>
    </dgm:pt>
    <dgm:pt modelId="{923D597E-C43A-49A3-9364-723FDA8E6B26}" type="sibTrans" cxnId="{A0B9961E-979A-476C-9DD1-85D160094401}">
      <dgm:prSet/>
      <dgm:spPr/>
      <dgm:t>
        <a:bodyPr/>
        <a:lstStyle/>
        <a:p>
          <a:endParaRPr lang="en-US"/>
        </a:p>
      </dgm:t>
    </dgm:pt>
    <dgm:pt modelId="{22287D1B-AC48-44DA-A68E-BF9239540E89}">
      <dgm:prSet phldrT="[Text]"/>
      <dgm:spPr/>
      <dgm:t>
        <a:bodyPr/>
        <a:lstStyle/>
        <a:p>
          <a:r>
            <a:rPr lang="en-US"/>
            <a:t>C++</a:t>
          </a:r>
        </a:p>
      </dgm:t>
    </dgm:pt>
    <dgm:pt modelId="{724FFFB7-D062-4D82-857F-FDE395C237DB}" type="parTrans" cxnId="{A8C7D850-6DF4-4ED5-A364-73C3AEBE7FA0}">
      <dgm:prSet/>
      <dgm:spPr/>
      <dgm:t>
        <a:bodyPr/>
        <a:lstStyle/>
        <a:p>
          <a:endParaRPr lang="en-US"/>
        </a:p>
      </dgm:t>
    </dgm:pt>
    <dgm:pt modelId="{9542766C-9C56-4C90-BA19-A233012DB3FE}" type="sibTrans" cxnId="{A8C7D850-6DF4-4ED5-A364-73C3AEBE7FA0}">
      <dgm:prSet/>
      <dgm:spPr/>
      <dgm:t>
        <a:bodyPr/>
        <a:lstStyle/>
        <a:p>
          <a:endParaRPr lang="en-US"/>
        </a:p>
      </dgm:t>
    </dgm:pt>
    <dgm:pt modelId="{DC3CFA49-3E95-4914-903D-29A6B6078BB4}">
      <dgm:prSet phldrT="[Text]"/>
      <dgm:spPr/>
      <dgm:t>
        <a:bodyPr/>
        <a:lstStyle/>
        <a:p>
          <a:r>
            <a:rPr lang="en-US" dirty="0"/>
            <a:t>JavaScript /HTML/CSS</a:t>
          </a:r>
        </a:p>
      </dgm:t>
    </dgm:pt>
    <dgm:pt modelId="{F9E2A1C6-A23E-48D1-8ACF-A4EF9E14AC25}" type="parTrans" cxnId="{2F83D2A1-CD75-4ABE-9B70-289D181A6D17}">
      <dgm:prSet/>
      <dgm:spPr/>
      <dgm:t>
        <a:bodyPr/>
        <a:lstStyle/>
        <a:p>
          <a:endParaRPr lang="en-US"/>
        </a:p>
      </dgm:t>
    </dgm:pt>
    <dgm:pt modelId="{E0B87238-8318-4C78-946D-DD2996C13D67}" type="sibTrans" cxnId="{2F83D2A1-CD75-4ABE-9B70-289D181A6D17}">
      <dgm:prSet/>
      <dgm:spPr/>
      <dgm:t>
        <a:bodyPr/>
        <a:lstStyle/>
        <a:p>
          <a:endParaRPr lang="en-US"/>
        </a:p>
      </dgm:t>
    </dgm:pt>
    <dgm:pt modelId="{4BA91BEF-0970-4634-BDD6-A5077EA407D0}">
      <dgm:prSet phldrT="[Text]"/>
      <dgm:spPr/>
      <dgm:t>
        <a:bodyPr/>
        <a:lstStyle/>
        <a:p>
          <a:r>
            <a:rPr lang="en-US" dirty="0"/>
            <a:t>Windows &amp; Linux(Ubuntu)</a:t>
          </a:r>
        </a:p>
      </dgm:t>
    </dgm:pt>
    <dgm:pt modelId="{81F53283-10E8-4AF4-AA93-1B24DEBB185C}" type="parTrans" cxnId="{1E148CB2-6430-4485-8923-4B56AE3B07B5}">
      <dgm:prSet/>
      <dgm:spPr/>
      <dgm:t>
        <a:bodyPr/>
        <a:lstStyle/>
        <a:p>
          <a:endParaRPr lang="en-US"/>
        </a:p>
      </dgm:t>
    </dgm:pt>
    <dgm:pt modelId="{B82FF33B-A92A-4B50-82BC-084B60E2C7C4}" type="sibTrans" cxnId="{1E148CB2-6430-4485-8923-4B56AE3B07B5}">
      <dgm:prSet/>
      <dgm:spPr/>
      <dgm:t>
        <a:bodyPr/>
        <a:lstStyle/>
        <a:p>
          <a:endParaRPr lang="en-US"/>
        </a:p>
      </dgm:t>
    </dgm:pt>
    <dgm:pt modelId="{CF10B60A-8C3F-494D-B3ED-CED8459E238A}" type="pres">
      <dgm:prSet presAssocID="{095FE69D-F467-4C24-8426-99E17E4C2382}" presName="linear" presStyleCnt="0">
        <dgm:presLayoutVars>
          <dgm:animLvl val="lvl"/>
          <dgm:resizeHandles val="exact"/>
        </dgm:presLayoutVars>
      </dgm:prSet>
      <dgm:spPr/>
    </dgm:pt>
    <dgm:pt modelId="{1A0F1986-29F5-45B2-A636-AFB11AF1827B}" type="pres">
      <dgm:prSet presAssocID="{B76688A7-41BA-4999-B15F-C52BDF7492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3C597A4-A89B-413B-BEB6-4328844EA178}" type="pres">
      <dgm:prSet presAssocID="{CA803C09-AE8D-4919-AF1D-2A61858F52E7}" presName="spacer" presStyleCnt="0"/>
      <dgm:spPr/>
    </dgm:pt>
    <dgm:pt modelId="{A587A54D-918F-40F4-8C7C-D04B6E81C331}" type="pres">
      <dgm:prSet presAssocID="{C5DC1DBC-6F0D-42C7-AE3E-73C84D200E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9BBDCD-EC1C-41E2-A9B5-03C144C2F816}" type="pres">
      <dgm:prSet presAssocID="{923D597E-C43A-49A3-9364-723FDA8E6B26}" presName="spacer" presStyleCnt="0"/>
      <dgm:spPr/>
    </dgm:pt>
    <dgm:pt modelId="{52FF6756-71C9-4036-AC20-81C5C3D4669E}" type="pres">
      <dgm:prSet presAssocID="{22287D1B-AC48-44DA-A68E-BF9239540E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B0F517-03E7-46DF-9151-0A14BF322A07}" type="pres">
      <dgm:prSet presAssocID="{9542766C-9C56-4C90-BA19-A233012DB3FE}" presName="spacer" presStyleCnt="0"/>
      <dgm:spPr/>
    </dgm:pt>
    <dgm:pt modelId="{270D4F37-DC63-4059-9196-47671D6F85F4}" type="pres">
      <dgm:prSet presAssocID="{DC3CFA49-3E95-4914-903D-29A6B6078B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0C0B49-3650-4E34-A0C1-CCA08CEAA0A0}" type="pres">
      <dgm:prSet presAssocID="{E0B87238-8318-4C78-946D-DD2996C13D67}" presName="spacer" presStyleCnt="0"/>
      <dgm:spPr/>
    </dgm:pt>
    <dgm:pt modelId="{5FDAE4C3-602A-4D2D-A3AF-86B379572B8C}" type="pres">
      <dgm:prSet presAssocID="{4BA91BEF-0970-4634-BDD6-A5077EA407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8D6C00-D18C-493A-8FE6-6685B842AD05}" srcId="{095FE69D-F467-4C24-8426-99E17E4C2382}" destId="{B76688A7-41BA-4999-B15F-C52BDF74926F}" srcOrd="0" destOrd="0" parTransId="{5BFD1652-AAFE-468D-82F0-86AB75559FF4}" sibTransId="{CA803C09-AE8D-4919-AF1D-2A61858F52E7}"/>
    <dgm:cxn modelId="{A0B9961E-979A-476C-9DD1-85D160094401}" srcId="{095FE69D-F467-4C24-8426-99E17E4C2382}" destId="{C5DC1DBC-6F0D-42C7-AE3E-73C84D200EBD}" srcOrd="1" destOrd="0" parTransId="{95638328-0786-4EAB-894D-FE46E6A1095B}" sibTransId="{923D597E-C43A-49A3-9364-723FDA8E6B26}"/>
    <dgm:cxn modelId="{B196CF38-135A-48C4-BDD6-1B2FAD1BE445}" type="presOf" srcId="{22287D1B-AC48-44DA-A68E-BF9239540E89}" destId="{52FF6756-71C9-4036-AC20-81C5C3D4669E}" srcOrd="0" destOrd="0" presId="urn:microsoft.com/office/officeart/2005/8/layout/vList2"/>
    <dgm:cxn modelId="{59A2CC48-0D74-4D79-945F-FE282B37DA17}" type="presOf" srcId="{DC3CFA49-3E95-4914-903D-29A6B6078BB4}" destId="{270D4F37-DC63-4059-9196-47671D6F85F4}" srcOrd="0" destOrd="0" presId="urn:microsoft.com/office/officeart/2005/8/layout/vList2"/>
    <dgm:cxn modelId="{ED28266F-4188-4B76-9D7E-9119FFFD678B}" type="presOf" srcId="{095FE69D-F467-4C24-8426-99E17E4C2382}" destId="{CF10B60A-8C3F-494D-B3ED-CED8459E238A}" srcOrd="0" destOrd="0" presId="urn:microsoft.com/office/officeart/2005/8/layout/vList2"/>
    <dgm:cxn modelId="{A8C7D850-6DF4-4ED5-A364-73C3AEBE7FA0}" srcId="{095FE69D-F467-4C24-8426-99E17E4C2382}" destId="{22287D1B-AC48-44DA-A68E-BF9239540E89}" srcOrd="2" destOrd="0" parTransId="{724FFFB7-D062-4D82-857F-FDE395C237DB}" sibTransId="{9542766C-9C56-4C90-BA19-A233012DB3FE}"/>
    <dgm:cxn modelId="{2C9F1296-0589-46D5-B32D-CE1430123E66}" type="presOf" srcId="{B76688A7-41BA-4999-B15F-C52BDF74926F}" destId="{1A0F1986-29F5-45B2-A636-AFB11AF1827B}" srcOrd="0" destOrd="0" presId="urn:microsoft.com/office/officeart/2005/8/layout/vList2"/>
    <dgm:cxn modelId="{2F83D2A1-CD75-4ABE-9B70-289D181A6D17}" srcId="{095FE69D-F467-4C24-8426-99E17E4C2382}" destId="{DC3CFA49-3E95-4914-903D-29A6B6078BB4}" srcOrd="3" destOrd="0" parTransId="{F9E2A1C6-A23E-48D1-8ACF-A4EF9E14AC25}" sibTransId="{E0B87238-8318-4C78-946D-DD2996C13D67}"/>
    <dgm:cxn modelId="{BB32F3AA-B7D8-45D0-9854-F0E4A31DF76E}" type="presOf" srcId="{4BA91BEF-0970-4634-BDD6-A5077EA407D0}" destId="{5FDAE4C3-602A-4D2D-A3AF-86B379572B8C}" srcOrd="0" destOrd="0" presId="urn:microsoft.com/office/officeart/2005/8/layout/vList2"/>
    <dgm:cxn modelId="{1E148CB2-6430-4485-8923-4B56AE3B07B5}" srcId="{095FE69D-F467-4C24-8426-99E17E4C2382}" destId="{4BA91BEF-0970-4634-BDD6-A5077EA407D0}" srcOrd="4" destOrd="0" parTransId="{81F53283-10E8-4AF4-AA93-1B24DEBB185C}" sibTransId="{B82FF33B-A92A-4B50-82BC-084B60E2C7C4}"/>
    <dgm:cxn modelId="{ECFB9DDD-13CF-4CF0-B974-51FA37CA4C2C}" type="presOf" srcId="{C5DC1DBC-6F0D-42C7-AE3E-73C84D200EBD}" destId="{A587A54D-918F-40F4-8C7C-D04B6E81C331}" srcOrd="0" destOrd="0" presId="urn:microsoft.com/office/officeart/2005/8/layout/vList2"/>
    <dgm:cxn modelId="{336DEED2-A1C2-4BC3-BD4B-840F9AD5D457}" type="presParOf" srcId="{CF10B60A-8C3F-494D-B3ED-CED8459E238A}" destId="{1A0F1986-29F5-45B2-A636-AFB11AF1827B}" srcOrd="0" destOrd="0" presId="urn:microsoft.com/office/officeart/2005/8/layout/vList2"/>
    <dgm:cxn modelId="{9D6F741E-2FDC-4D01-AC18-22CAB10DFB41}" type="presParOf" srcId="{CF10B60A-8C3F-494D-B3ED-CED8459E238A}" destId="{93C597A4-A89B-413B-BEB6-4328844EA178}" srcOrd="1" destOrd="0" presId="urn:microsoft.com/office/officeart/2005/8/layout/vList2"/>
    <dgm:cxn modelId="{0064ED32-85B8-43AD-B79B-4ABC1156C697}" type="presParOf" srcId="{CF10B60A-8C3F-494D-B3ED-CED8459E238A}" destId="{A587A54D-918F-40F4-8C7C-D04B6E81C331}" srcOrd="2" destOrd="0" presId="urn:microsoft.com/office/officeart/2005/8/layout/vList2"/>
    <dgm:cxn modelId="{34CE6297-DFD2-44D0-BA50-5754087A0531}" type="presParOf" srcId="{CF10B60A-8C3F-494D-B3ED-CED8459E238A}" destId="{869BBDCD-EC1C-41E2-A9B5-03C144C2F816}" srcOrd="3" destOrd="0" presId="urn:microsoft.com/office/officeart/2005/8/layout/vList2"/>
    <dgm:cxn modelId="{F2F05F6C-FFE2-4F08-B074-CC0DA1A97BC4}" type="presParOf" srcId="{CF10B60A-8C3F-494D-B3ED-CED8459E238A}" destId="{52FF6756-71C9-4036-AC20-81C5C3D4669E}" srcOrd="4" destOrd="0" presId="urn:microsoft.com/office/officeart/2005/8/layout/vList2"/>
    <dgm:cxn modelId="{533385E0-B68A-4E99-B6DF-EC067E5FA5C8}" type="presParOf" srcId="{CF10B60A-8C3F-494D-B3ED-CED8459E238A}" destId="{4EB0F517-03E7-46DF-9151-0A14BF322A07}" srcOrd="5" destOrd="0" presId="urn:microsoft.com/office/officeart/2005/8/layout/vList2"/>
    <dgm:cxn modelId="{21A1AD92-D347-49A8-9841-42325FE4F28C}" type="presParOf" srcId="{CF10B60A-8C3F-494D-B3ED-CED8459E238A}" destId="{270D4F37-DC63-4059-9196-47671D6F85F4}" srcOrd="6" destOrd="0" presId="urn:microsoft.com/office/officeart/2005/8/layout/vList2"/>
    <dgm:cxn modelId="{76997A37-6DD4-415C-8FB9-FA3C51384284}" type="presParOf" srcId="{CF10B60A-8C3F-494D-B3ED-CED8459E238A}" destId="{B80C0B49-3650-4E34-A0C1-CCA08CEAA0A0}" srcOrd="7" destOrd="0" presId="urn:microsoft.com/office/officeart/2005/8/layout/vList2"/>
    <dgm:cxn modelId="{F7AB7D02-DC2A-4F0E-973C-40674D958A55}" type="presParOf" srcId="{CF10B60A-8C3F-494D-B3ED-CED8459E238A}" destId="{5FDAE4C3-602A-4D2D-A3AF-86B379572B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69A3C5-B438-48AB-8EFB-9D39A9338CC2}" type="doc">
      <dgm:prSet loTypeId="urn:microsoft.com/office/officeart/2005/8/layout/hProcess6" loCatId="process" qsTypeId="urn:microsoft.com/office/officeart/2005/8/quickstyle/simple5" qsCatId="simple" csTypeId="urn:microsoft.com/office/officeart/2005/8/colors/accent3_4" csCatId="accent3" phldr="1"/>
      <dgm:spPr/>
    </dgm:pt>
    <dgm:pt modelId="{493AE0BC-B43D-4C72-84B9-1DB68717237C}">
      <dgm:prSet phldrT="[Text]"/>
      <dgm:spPr/>
      <dgm:t>
        <a:bodyPr/>
        <a:lstStyle/>
        <a:p>
          <a:r>
            <a:rPr lang="en-US"/>
            <a:t>Pros</a:t>
          </a:r>
        </a:p>
      </dgm:t>
    </dgm:pt>
    <dgm:pt modelId="{65E508DE-63E9-4A95-83FA-48685B99079F}" type="parTrans" cxnId="{3A9810C7-92A4-4AFF-AF37-1A16DCAD71CA}">
      <dgm:prSet/>
      <dgm:spPr/>
      <dgm:t>
        <a:bodyPr/>
        <a:lstStyle/>
        <a:p>
          <a:endParaRPr lang="en-US"/>
        </a:p>
      </dgm:t>
    </dgm:pt>
    <dgm:pt modelId="{F8197BF2-FA47-4AEB-B95D-EE0BAD72E608}" type="sibTrans" cxnId="{3A9810C7-92A4-4AFF-AF37-1A16DCAD71CA}">
      <dgm:prSet/>
      <dgm:spPr/>
      <dgm:t>
        <a:bodyPr/>
        <a:lstStyle/>
        <a:p>
          <a:endParaRPr lang="en-US"/>
        </a:p>
      </dgm:t>
    </dgm:pt>
    <dgm:pt modelId="{3B250F99-B24B-4904-A005-6CDD355D903E}">
      <dgm:prSet phldrT="[Text]"/>
      <dgm:spPr/>
      <dgm:t>
        <a:bodyPr/>
        <a:lstStyle/>
        <a:p>
          <a:r>
            <a:rPr lang="en-US"/>
            <a:t>Cons</a:t>
          </a:r>
        </a:p>
      </dgm:t>
    </dgm:pt>
    <dgm:pt modelId="{37B1F612-1A26-4CDC-8DD4-E2E43FB469A1}" type="parTrans" cxnId="{92268B96-5699-4E8A-B3EA-91C2429F5624}">
      <dgm:prSet/>
      <dgm:spPr/>
      <dgm:t>
        <a:bodyPr/>
        <a:lstStyle/>
        <a:p>
          <a:endParaRPr lang="en-US"/>
        </a:p>
      </dgm:t>
    </dgm:pt>
    <dgm:pt modelId="{7E2E3CE5-7066-44E6-BD67-464F15DE87BA}" type="sibTrans" cxnId="{92268B96-5699-4E8A-B3EA-91C2429F5624}">
      <dgm:prSet/>
      <dgm:spPr/>
      <dgm:t>
        <a:bodyPr/>
        <a:lstStyle/>
        <a:p>
          <a:endParaRPr lang="en-US"/>
        </a:p>
      </dgm:t>
    </dgm:pt>
    <dgm:pt modelId="{C709296F-D400-4CF9-80AE-FEC6D4D17904}">
      <dgm:prSet phldrT="[Text]"/>
      <dgm:spPr/>
      <dgm:t>
        <a:bodyPr/>
        <a:lstStyle/>
        <a:p>
          <a:r>
            <a:rPr lang="en-US" dirty="0"/>
            <a:t>JSON protocol makes system extensible for any use case.</a:t>
          </a:r>
        </a:p>
      </dgm:t>
    </dgm:pt>
    <dgm:pt modelId="{91CB7D85-61B7-443C-A7B5-2C7AB6599CBE}" type="parTrans" cxnId="{835B6B8B-2EEC-49FD-B835-8F65A34F3A08}">
      <dgm:prSet/>
      <dgm:spPr/>
      <dgm:t>
        <a:bodyPr/>
        <a:lstStyle/>
        <a:p>
          <a:endParaRPr lang="en-US"/>
        </a:p>
      </dgm:t>
    </dgm:pt>
    <dgm:pt modelId="{ABB9CCA5-9CB0-4EA8-A4E3-94D48C979188}" type="sibTrans" cxnId="{835B6B8B-2EEC-49FD-B835-8F65A34F3A08}">
      <dgm:prSet/>
      <dgm:spPr/>
      <dgm:t>
        <a:bodyPr/>
        <a:lstStyle/>
        <a:p>
          <a:endParaRPr lang="en-US"/>
        </a:p>
      </dgm:t>
    </dgm:pt>
    <dgm:pt modelId="{68E6BC50-1227-48A8-A186-419F01FE08EE}">
      <dgm:prSet phldrT="[Text]"/>
      <dgm:spPr/>
      <dgm:t>
        <a:bodyPr/>
        <a:lstStyle/>
        <a:p>
          <a:r>
            <a:rPr lang="en-US" dirty="0"/>
            <a:t>Written in purely Qt and the solution can be easily ported from Desktop to Embedded systems with less/no changes.</a:t>
          </a:r>
        </a:p>
      </dgm:t>
    </dgm:pt>
    <dgm:pt modelId="{DE8C4D33-83CC-42C9-B485-DB7C8759FC1A}" type="parTrans" cxnId="{9BA310FA-B6C8-4754-9079-A31AF8521D28}">
      <dgm:prSet/>
      <dgm:spPr/>
      <dgm:t>
        <a:bodyPr/>
        <a:lstStyle/>
        <a:p>
          <a:endParaRPr lang="en-US"/>
        </a:p>
      </dgm:t>
    </dgm:pt>
    <dgm:pt modelId="{CC3BE262-DF67-403F-BA12-9BC4151A1221}" type="sibTrans" cxnId="{9BA310FA-B6C8-4754-9079-A31AF8521D28}">
      <dgm:prSet/>
      <dgm:spPr/>
      <dgm:t>
        <a:bodyPr/>
        <a:lstStyle/>
        <a:p>
          <a:endParaRPr lang="en-US"/>
        </a:p>
      </dgm:t>
    </dgm:pt>
    <dgm:pt modelId="{B7917B16-679D-4C85-87AA-541425186AFA}">
      <dgm:prSet phldrT="[Text]"/>
      <dgm:spPr/>
      <dgm:t>
        <a:bodyPr/>
        <a:lstStyle/>
        <a:p>
          <a:endParaRPr lang="en-US" dirty="0"/>
        </a:p>
      </dgm:t>
    </dgm:pt>
    <dgm:pt modelId="{50A9E25D-9013-41AC-A2C6-4E30A8B1B78F}" type="parTrans" cxnId="{11B0655F-32B9-4472-B248-4101090CDAFF}">
      <dgm:prSet/>
      <dgm:spPr/>
      <dgm:t>
        <a:bodyPr/>
        <a:lstStyle/>
        <a:p>
          <a:endParaRPr lang="en-US"/>
        </a:p>
      </dgm:t>
    </dgm:pt>
    <dgm:pt modelId="{03597343-2799-45F1-8035-90B0B8491F2A}" type="sibTrans" cxnId="{11B0655F-32B9-4472-B248-4101090CDAFF}">
      <dgm:prSet/>
      <dgm:spPr/>
      <dgm:t>
        <a:bodyPr/>
        <a:lstStyle/>
        <a:p>
          <a:endParaRPr lang="en-US"/>
        </a:p>
      </dgm:t>
    </dgm:pt>
    <dgm:pt modelId="{432B6C4B-4BE9-4C93-9770-403B76D6FC97}">
      <dgm:prSet phldrT="[Text]"/>
      <dgm:spPr/>
      <dgm:t>
        <a:bodyPr/>
        <a:lstStyle/>
        <a:p>
          <a:r>
            <a:rPr lang="en-US" dirty="0"/>
            <a:t>Tightly Coupled with Qt Runtime.</a:t>
          </a:r>
        </a:p>
      </dgm:t>
    </dgm:pt>
    <dgm:pt modelId="{63F366F6-658B-4078-B5F0-A5989C1B0CE6}" type="parTrans" cxnId="{50614179-827B-41FE-9C68-66FEFA2BE929}">
      <dgm:prSet/>
      <dgm:spPr/>
      <dgm:t>
        <a:bodyPr/>
        <a:lstStyle/>
        <a:p>
          <a:endParaRPr lang="en-US"/>
        </a:p>
      </dgm:t>
    </dgm:pt>
    <dgm:pt modelId="{BDC62794-66E1-473C-AF9E-0D6664BA0FB9}" type="sibTrans" cxnId="{50614179-827B-41FE-9C68-66FEFA2BE929}">
      <dgm:prSet/>
      <dgm:spPr/>
      <dgm:t>
        <a:bodyPr/>
        <a:lstStyle/>
        <a:p>
          <a:endParaRPr lang="en-US"/>
        </a:p>
      </dgm:t>
    </dgm:pt>
    <dgm:pt modelId="{567EB037-B98C-49A2-9CDA-4027800EF79E}">
      <dgm:prSet phldrT="[Text]"/>
      <dgm:spPr/>
      <dgm:t>
        <a:bodyPr/>
        <a:lstStyle/>
        <a:p>
          <a:r>
            <a:rPr lang="en-US" dirty="0"/>
            <a:t>Works on Plain TCP Protocol , Prefer to have a light weight protocol like MQTT</a:t>
          </a:r>
        </a:p>
      </dgm:t>
    </dgm:pt>
    <dgm:pt modelId="{F927AEA4-2B05-45CD-AAD3-94AEA625189B}" type="parTrans" cxnId="{35A65B4D-8795-41FF-95C3-09908D2AB865}">
      <dgm:prSet/>
      <dgm:spPr/>
      <dgm:t>
        <a:bodyPr/>
        <a:lstStyle/>
        <a:p>
          <a:endParaRPr lang="en-US"/>
        </a:p>
      </dgm:t>
    </dgm:pt>
    <dgm:pt modelId="{43446228-836A-42B1-9691-6CE46BE3AD74}" type="sibTrans" cxnId="{35A65B4D-8795-41FF-95C3-09908D2AB865}">
      <dgm:prSet/>
      <dgm:spPr/>
      <dgm:t>
        <a:bodyPr/>
        <a:lstStyle/>
        <a:p>
          <a:endParaRPr lang="en-US"/>
        </a:p>
      </dgm:t>
    </dgm:pt>
    <dgm:pt modelId="{AD6ED2F1-0CEB-4227-B884-B1920A823554}">
      <dgm:prSet phldrT="[Text]"/>
      <dgm:spPr/>
      <dgm:t>
        <a:bodyPr/>
        <a:lstStyle/>
        <a:p>
          <a:endParaRPr lang="en-US" dirty="0"/>
        </a:p>
      </dgm:t>
    </dgm:pt>
    <dgm:pt modelId="{0612687D-7CC1-4F07-AD8D-C7F9AF82AEF4}" type="parTrans" cxnId="{BC58F163-B3CF-4C31-B0B5-88380D66A728}">
      <dgm:prSet/>
      <dgm:spPr/>
      <dgm:t>
        <a:bodyPr/>
        <a:lstStyle/>
        <a:p>
          <a:endParaRPr lang="en-US"/>
        </a:p>
      </dgm:t>
    </dgm:pt>
    <dgm:pt modelId="{808C4FF8-8895-41D9-9090-FED9CF101975}" type="sibTrans" cxnId="{BC58F163-B3CF-4C31-B0B5-88380D66A728}">
      <dgm:prSet/>
      <dgm:spPr/>
      <dgm:t>
        <a:bodyPr/>
        <a:lstStyle/>
        <a:p>
          <a:endParaRPr lang="en-US"/>
        </a:p>
      </dgm:t>
    </dgm:pt>
    <dgm:pt modelId="{C52C6B20-D5C4-4871-8A43-73808833055E}" type="pres">
      <dgm:prSet presAssocID="{1369A3C5-B438-48AB-8EFB-9D39A9338CC2}" presName="theList" presStyleCnt="0">
        <dgm:presLayoutVars>
          <dgm:dir/>
          <dgm:animLvl val="lvl"/>
          <dgm:resizeHandles val="exact"/>
        </dgm:presLayoutVars>
      </dgm:prSet>
      <dgm:spPr/>
    </dgm:pt>
    <dgm:pt modelId="{B5EBE657-720D-49D7-8294-800AE3B8702F}" type="pres">
      <dgm:prSet presAssocID="{493AE0BC-B43D-4C72-84B9-1DB68717237C}" presName="compNode" presStyleCnt="0"/>
      <dgm:spPr/>
    </dgm:pt>
    <dgm:pt modelId="{720BB599-0147-45F1-B84D-4BC47D52A36E}" type="pres">
      <dgm:prSet presAssocID="{493AE0BC-B43D-4C72-84B9-1DB68717237C}" presName="noGeometry" presStyleCnt="0"/>
      <dgm:spPr/>
    </dgm:pt>
    <dgm:pt modelId="{A87F1F1C-4EA6-45F7-A8CF-C681E9320ADB}" type="pres">
      <dgm:prSet presAssocID="{493AE0BC-B43D-4C72-84B9-1DB68717237C}" presName="childTextVisible" presStyleLbl="bgAccFollowNode1" presStyleIdx="0" presStyleCnt="2">
        <dgm:presLayoutVars>
          <dgm:bulletEnabled val="1"/>
        </dgm:presLayoutVars>
      </dgm:prSet>
      <dgm:spPr/>
    </dgm:pt>
    <dgm:pt modelId="{B580A1FE-540A-4288-AF4D-F1DE2E58CAED}" type="pres">
      <dgm:prSet presAssocID="{493AE0BC-B43D-4C72-84B9-1DB68717237C}" presName="childTextHidden" presStyleLbl="bgAccFollowNode1" presStyleIdx="0" presStyleCnt="2"/>
      <dgm:spPr/>
    </dgm:pt>
    <dgm:pt modelId="{CCDFA6F7-86F9-433C-B86C-348BCE5C64A2}" type="pres">
      <dgm:prSet presAssocID="{493AE0BC-B43D-4C72-84B9-1DB68717237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466B6F2-6D5A-4AAA-891D-0B477020929E}" type="pres">
      <dgm:prSet presAssocID="{493AE0BC-B43D-4C72-84B9-1DB68717237C}" presName="aSpace" presStyleCnt="0"/>
      <dgm:spPr/>
    </dgm:pt>
    <dgm:pt modelId="{A6F0A4A0-76CB-406A-9366-BEEC35953C2E}" type="pres">
      <dgm:prSet presAssocID="{3B250F99-B24B-4904-A005-6CDD355D903E}" presName="compNode" presStyleCnt="0"/>
      <dgm:spPr/>
    </dgm:pt>
    <dgm:pt modelId="{EC4B866B-0415-4DEF-9F33-D6E7CF859BE7}" type="pres">
      <dgm:prSet presAssocID="{3B250F99-B24B-4904-A005-6CDD355D903E}" presName="noGeometry" presStyleCnt="0"/>
      <dgm:spPr/>
    </dgm:pt>
    <dgm:pt modelId="{A7841086-5467-4DE7-80DA-90C8E33CBED9}" type="pres">
      <dgm:prSet presAssocID="{3B250F99-B24B-4904-A005-6CDD355D903E}" presName="childTextVisible" presStyleLbl="bgAccFollowNode1" presStyleIdx="1" presStyleCnt="2">
        <dgm:presLayoutVars>
          <dgm:bulletEnabled val="1"/>
        </dgm:presLayoutVars>
      </dgm:prSet>
      <dgm:spPr/>
    </dgm:pt>
    <dgm:pt modelId="{2FD1DC0C-167F-4395-9A2E-7364CA0744DF}" type="pres">
      <dgm:prSet presAssocID="{3B250F99-B24B-4904-A005-6CDD355D903E}" presName="childTextHidden" presStyleLbl="bgAccFollowNode1" presStyleIdx="1" presStyleCnt="2"/>
      <dgm:spPr/>
    </dgm:pt>
    <dgm:pt modelId="{B72F1C40-F7B1-4A44-A4A8-A35F992C777B}" type="pres">
      <dgm:prSet presAssocID="{3B250F99-B24B-4904-A005-6CDD355D903E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84115302-43B5-4E57-88B8-4532B50DA176}" type="presOf" srcId="{1369A3C5-B438-48AB-8EFB-9D39A9338CC2}" destId="{C52C6B20-D5C4-4871-8A43-73808833055E}" srcOrd="0" destOrd="0" presId="urn:microsoft.com/office/officeart/2005/8/layout/hProcess6"/>
    <dgm:cxn modelId="{1AEAC912-72BC-477C-BFD6-19923AB36A26}" type="presOf" srcId="{B7917B16-679D-4C85-87AA-541425186AFA}" destId="{B580A1FE-540A-4288-AF4D-F1DE2E58CAED}" srcOrd="1" destOrd="2" presId="urn:microsoft.com/office/officeart/2005/8/layout/hProcess6"/>
    <dgm:cxn modelId="{814E842A-C227-4F31-B2CD-0022E660C806}" type="presOf" srcId="{68E6BC50-1227-48A8-A186-419F01FE08EE}" destId="{A87F1F1C-4EA6-45F7-A8CF-C681E9320ADB}" srcOrd="0" destOrd="1" presId="urn:microsoft.com/office/officeart/2005/8/layout/hProcess6"/>
    <dgm:cxn modelId="{6691FF37-3931-43A3-AFA6-9505BDB56068}" type="presOf" srcId="{432B6C4B-4BE9-4C93-9770-403B76D6FC97}" destId="{2FD1DC0C-167F-4395-9A2E-7364CA0744DF}" srcOrd="1" destOrd="0" presId="urn:microsoft.com/office/officeart/2005/8/layout/hProcess6"/>
    <dgm:cxn modelId="{B9EB7838-A03C-4D1F-B97D-9CEE39B84AE0}" type="presOf" srcId="{567EB037-B98C-49A2-9CDA-4027800EF79E}" destId="{2FD1DC0C-167F-4395-9A2E-7364CA0744DF}" srcOrd="1" destOrd="1" presId="urn:microsoft.com/office/officeart/2005/8/layout/hProcess6"/>
    <dgm:cxn modelId="{4D082140-C5AD-483D-ACE9-1FA135130E7E}" type="presOf" srcId="{C709296F-D400-4CF9-80AE-FEC6D4D17904}" destId="{A87F1F1C-4EA6-45F7-A8CF-C681E9320ADB}" srcOrd="0" destOrd="0" presId="urn:microsoft.com/office/officeart/2005/8/layout/hProcess6"/>
    <dgm:cxn modelId="{11B0655F-32B9-4472-B248-4101090CDAFF}" srcId="{493AE0BC-B43D-4C72-84B9-1DB68717237C}" destId="{B7917B16-679D-4C85-87AA-541425186AFA}" srcOrd="2" destOrd="0" parTransId="{50A9E25D-9013-41AC-A2C6-4E30A8B1B78F}" sibTransId="{03597343-2799-45F1-8035-90B0B8491F2A}"/>
    <dgm:cxn modelId="{45264B61-2C05-4628-A7EB-5ABAB60D36C2}" type="presOf" srcId="{B7917B16-679D-4C85-87AA-541425186AFA}" destId="{A87F1F1C-4EA6-45F7-A8CF-C681E9320ADB}" srcOrd="0" destOrd="2" presId="urn:microsoft.com/office/officeart/2005/8/layout/hProcess6"/>
    <dgm:cxn modelId="{BC58F163-B3CF-4C31-B0B5-88380D66A728}" srcId="{3B250F99-B24B-4904-A005-6CDD355D903E}" destId="{AD6ED2F1-0CEB-4227-B884-B1920A823554}" srcOrd="2" destOrd="0" parTransId="{0612687D-7CC1-4F07-AD8D-C7F9AF82AEF4}" sibTransId="{808C4FF8-8895-41D9-9090-FED9CF101975}"/>
    <dgm:cxn modelId="{D6257964-D7C3-49D8-A442-43D1681C0730}" type="presOf" srcId="{567EB037-B98C-49A2-9CDA-4027800EF79E}" destId="{A7841086-5467-4DE7-80DA-90C8E33CBED9}" srcOrd="0" destOrd="1" presId="urn:microsoft.com/office/officeart/2005/8/layout/hProcess6"/>
    <dgm:cxn modelId="{8BC4616A-295D-42B5-9548-50E5CBC0D7B3}" type="presOf" srcId="{AD6ED2F1-0CEB-4227-B884-B1920A823554}" destId="{A7841086-5467-4DE7-80DA-90C8E33CBED9}" srcOrd="0" destOrd="2" presId="urn:microsoft.com/office/officeart/2005/8/layout/hProcess6"/>
    <dgm:cxn modelId="{35A65B4D-8795-41FF-95C3-09908D2AB865}" srcId="{3B250F99-B24B-4904-A005-6CDD355D903E}" destId="{567EB037-B98C-49A2-9CDA-4027800EF79E}" srcOrd="1" destOrd="0" parTransId="{F927AEA4-2B05-45CD-AAD3-94AEA625189B}" sibTransId="{43446228-836A-42B1-9691-6CE46BE3AD74}"/>
    <dgm:cxn modelId="{77452378-7EC5-4AEA-8B85-B6A4A29542B8}" type="presOf" srcId="{432B6C4B-4BE9-4C93-9770-403B76D6FC97}" destId="{A7841086-5467-4DE7-80DA-90C8E33CBED9}" srcOrd="0" destOrd="0" presId="urn:microsoft.com/office/officeart/2005/8/layout/hProcess6"/>
    <dgm:cxn modelId="{50614179-827B-41FE-9C68-66FEFA2BE929}" srcId="{3B250F99-B24B-4904-A005-6CDD355D903E}" destId="{432B6C4B-4BE9-4C93-9770-403B76D6FC97}" srcOrd="0" destOrd="0" parTransId="{63F366F6-658B-4078-B5F0-A5989C1B0CE6}" sibTransId="{BDC62794-66E1-473C-AF9E-0D6664BA0FB9}"/>
    <dgm:cxn modelId="{59410D7E-F7F4-427B-A787-1C28681F4ECC}" type="presOf" srcId="{493AE0BC-B43D-4C72-84B9-1DB68717237C}" destId="{CCDFA6F7-86F9-433C-B86C-348BCE5C64A2}" srcOrd="0" destOrd="0" presId="urn:microsoft.com/office/officeart/2005/8/layout/hProcess6"/>
    <dgm:cxn modelId="{835B6B8B-2EEC-49FD-B835-8F65A34F3A08}" srcId="{493AE0BC-B43D-4C72-84B9-1DB68717237C}" destId="{C709296F-D400-4CF9-80AE-FEC6D4D17904}" srcOrd="0" destOrd="0" parTransId="{91CB7D85-61B7-443C-A7B5-2C7AB6599CBE}" sibTransId="{ABB9CCA5-9CB0-4EA8-A4E3-94D48C979188}"/>
    <dgm:cxn modelId="{39C3D78F-3960-4F73-A295-6ABE8D80DC44}" type="presOf" srcId="{AD6ED2F1-0CEB-4227-B884-B1920A823554}" destId="{2FD1DC0C-167F-4395-9A2E-7364CA0744DF}" srcOrd="1" destOrd="2" presId="urn:microsoft.com/office/officeart/2005/8/layout/hProcess6"/>
    <dgm:cxn modelId="{92268B96-5699-4E8A-B3EA-91C2429F5624}" srcId="{1369A3C5-B438-48AB-8EFB-9D39A9338CC2}" destId="{3B250F99-B24B-4904-A005-6CDD355D903E}" srcOrd="1" destOrd="0" parTransId="{37B1F612-1A26-4CDC-8DD4-E2E43FB469A1}" sibTransId="{7E2E3CE5-7066-44E6-BD67-464F15DE87BA}"/>
    <dgm:cxn modelId="{2AB61BA8-D91E-40AA-ABCE-2F859C5759BB}" type="presOf" srcId="{3B250F99-B24B-4904-A005-6CDD355D903E}" destId="{B72F1C40-F7B1-4A44-A4A8-A35F992C777B}" srcOrd="0" destOrd="0" presId="urn:microsoft.com/office/officeart/2005/8/layout/hProcess6"/>
    <dgm:cxn modelId="{3A9810C7-92A4-4AFF-AF37-1A16DCAD71CA}" srcId="{1369A3C5-B438-48AB-8EFB-9D39A9338CC2}" destId="{493AE0BC-B43D-4C72-84B9-1DB68717237C}" srcOrd="0" destOrd="0" parTransId="{65E508DE-63E9-4A95-83FA-48685B99079F}" sibTransId="{F8197BF2-FA47-4AEB-B95D-EE0BAD72E608}"/>
    <dgm:cxn modelId="{597C65CD-A0EA-40AF-B23D-08DAA9FEE7C0}" type="presOf" srcId="{68E6BC50-1227-48A8-A186-419F01FE08EE}" destId="{B580A1FE-540A-4288-AF4D-F1DE2E58CAED}" srcOrd="1" destOrd="1" presId="urn:microsoft.com/office/officeart/2005/8/layout/hProcess6"/>
    <dgm:cxn modelId="{6AA6C6DF-EEDC-4C77-A055-39512535BA2A}" type="presOf" srcId="{C709296F-D400-4CF9-80AE-FEC6D4D17904}" destId="{B580A1FE-540A-4288-AF4D-F1DE2E58CAED}" srcOrd="1" destOrd="0" presId="urn:microsoft.com/office/officeart/2005/8/layout/hProcess6"/>
    <dgm:cxn modelId="{9BA310FA-B6C8-4754-9079-A31AF8521D28}" srcId="{493AE0BC-B43D-4C72-84B9-1DB68717237C}" destId="{68E6BC50-1227-48A8-A186-419F01FE08EE}" srcOrd="1" destOrd="0" parTransId="{DE8C4D33-83CC-42C9-B485-DB7C8759FC1A}" sibTransId="{CC3BE262-DF67-403F-BA12-9BC4151A1221}"/>
    <dgm:cxn modelId="{4198274E-8931-48BA-A09D-9AA922C03AD3}" type="presParOf" srcId="{C52C6B20-D5C4-4871-8A43-73808833055E}" destId="{B5EBE657-720D-49D7-8294-800AE3B8702F}" srcOrd="0" destOrd="0" presId="urn:microsoft.com/office/officeart/2005/8/layout/hProcess6"/>
    <dgm:cxn modelId="{DFA50755-58EE-4029-98C4-99E7A51239E4}" type="presParOf" srcId="{B5EBE657-720D-49D7-8294-800AE3B8702F}" destId="{720BB599-0147-45F1-B84D-4BC47D52A36E}" srcOrd="0" destOrd="0" presId="urn:microsoft.com/office/officeart/2005/8/layout/hProcess6"/>
    <dgm:cxn modelId="{8D93E3C3-B488-473F-86D4-304DAED59062}" type="presParOf" srcId="{B5EBE657-720D-49D7-8294-800AE3B8702F}" destId="{A87F1F1C-4EA6-45F7-A8CF-C681E9320ADB}" srcOrd="1" destOrd="0" presId="urn:microsoft.com/office/officeart/2005/8/layout/hProcess6"/>
    <dgm:cxn modelId="{467D39A5-8D37-4E0D-B589-4BFB8985BE49}" type="presParOf" srcId="{B5EBE657-720D-49D7-8294-800AE3B8702F}" destId="{B580A1FE-540A-4288-AF4D-F1DE2E58CAED}" srcOrd="2" destOrd="0" presId="urn:microsoft.com/office/officeart/2005/8/layout/hProcess6"/>
    <dgm:cxn modelId="{070444AA-B652-4A5C-AC24-5CB09980498D}" type="presParOf" srcId="{B5EBE657-720D-49D7-8294-800AE3B8702F}" destId="{CCDFA6F7-86F9-433C-B86C-348BCE5C64A2}" srcOrd="3" destOrd="0" presId="urn:microsoft.com/office/officeart/2005/8/layout/hProcess6"/>
    <dgm:cxn modelId="{48BD35B1-4CBE-4DD5-BF76-F16C27445CD5}" type="presParOf" srcId="{C52C6B20-D5C4-4871-8A43-73808833055E}" destId="{1466B6F2-6D5A-4AAA-891D-0B477020929E}" srcOrd="1" destOrd="0" presId="urn:microsoft.com/office/officeart/2005/8/layout/hProcess6"/>
    <dgm:cxn modelId="{B2EB7848-62FA-4519-B181-FC5B56D61C9F}" type="presParOf" srcId="{C52C6B20-D5C4-4871-8A43-73808833055E}" destId="{A6F0A4A0-76CB-406A-9366-BEEC35953C2E}" srcOrd="2" destOrd="0" presId="urn:microsoft.com/office/officeart/2005/8/layout/hProcess6"/>
    <dgm:cxn modelId="{C7F1D38E-B5D8-44E6-AFCB-D6952F48CE50}" type="presParOf" srcId="{A6F0A4A0-76CB-406A-9366-BEEC35953C2E}" destId="{EC4B866B-0415-4DEF-9F33-D6E7CF859BE7}" srcOrd="0" destOrd="0" presId="urn:microsoft.com/office/officeart/2005/8/layout/hProcess6"/>
    <dgm:cxn modelId="{26445DFF-BC1E-4C94-A5BB-218E9824C55D}" type="presParOf" srcId="{A6F0A4A0-76CB-406A-9366-BEEC35953C2E}" destId="{A7841086-5467-4DE7-80DA-90C8E33CBED9}" srcOrd="1" destOrd="0" presId="urn:microsoft.com/office/officeart/2005/8/layout/hProcess6"/>
    <dgm:cxn modelId="{BF7F8BCC-9B80-42F5-B413-244B8CC915BD}" type="presParOf" srcId="{A6F0A4A0-76CB-406A-9366-BEEC35953C2E}" destId="{2FD1DC0C-167F-4395-9A2E-7364CA0744DF}" srcOrd="2" destOrd="0" presId="urn:microsoft.com/office/officeart/2005/8/layout/hProcess6"/>
    <dgm:cxn modelId="{E904C357-5E92-45D0-8141-F3C2E9B92990}" type="presParOf" srcId="{A6F0A4A0-76CB-406A-9366-BEEC35953C2E}" destId="{B72F1C40-F7B1-4A44-A4A8-A35F992C777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AF903F-1811-4349-8C5A-B49EC845591D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9B7A6CF-4E34-471D-9828-5D2C2499C36E}">
      <dgm:prSet phldrT="[Text]"/>
      <dgm:spPr/>
      <dgm:t>
        <a:bodyPr/>
        <a:lstStyle/>
        <a:p>
          <a:r>
            <a:rPr lang="en-US" dirty="0"/>
            <a:t>The Transport Mechanism should be improvised </a:t>
          </a:r>
        </a:p>
      </dgm:t>
    </dgm:pt>
    <dgm:pt modelId="{F33ADAB5-60D9-495D-9A42-75CDD63F0E0D}" type="parTrans" cxnId="{6AE2E120-FA1B-445B-BF4B-B808B9439609}">
      <dgm:prSet/>
      <dgm:spPr/>
      <dgm:t>
        <a:bodyPr/>
        <a:lstStyle/>
        <a:p>
          <a:endParaRPr lang="en-US"/>
        </a:p>
      </dgm:t>
    </dgm:pt>
    <dgm:pt modelId="{DD4B015F-D0EE-4445-AE12-E62EED289D70}" type="sibTrans" cxnId="{6AE2E120-FA1B-445B-BF4B-B808B9439609}">
      <dgm:prSet phldrT="1"/>
      <dgm:spPr/>
      <dgm:t>
        <a:bodyPr/>
        <a:lstStyle/>
        <a:p>
          <a:endParaRPr lang="en-US"/>
        </a:p>
      </dgm:t>
    </dgm:pt>
    <dgm:pt modelId="{371AEB38-849C-4D02-B3BE-FDD0154D7708}">
      <dgm:prSet phldrT="[Text]"/>
      <dgm:spPr/>
      <dgm:t>
        <a:bodyPr/>
        <a:lstStyle/>
        <a:p>
          <a:r>
            <a:rPr lang="en-US"/>
            <a:t>Client and Server can communicate via TCP Sockets and Close the socket whenever there is no need .</a:t>
          </a:r>
        </a:p>
      </dgm:t>
    </dgm:pt>
    <dgm:pt modelId="{562B3948-C707-4332-9128-FC110E530D6F}" type="parTrans" cxnId="{9A37E02D-BC21-4AC5-B754-9B4C9BD2813E}">
      <dgm:prSet/>
      <dgm:spPr/>
      <dgm:t>
        <a:bodyPr/>
        <a:lstStyle/>
        <a:p>
          <a:endParaRPr lang="en-US"/>
        </a:p>
      </dgm:t>
    </dgm:pt>
    <dgm:pt modelId="{165BEACA-64C1-4C8C-BD4B-72F99A5D5678}" type="sibTrans" cxnId="{9A37E02D-BC21-4AC5-B754-9B4C9BD2813E}">
      <dgm:prSet phldrT="3"/>
      <dgm:spPr/>
      <dgm:t>
        <a:bodyPr/>
        <a:lstStyle/>
        <a:p>
          <a:endParaRPr lang="en-US"/>
        </a:p>
      </dgm:t>
    </dgm:pt>
    <dgm:pt modelId="{B58809B4-0EA4-4686-9EB7-BC7181631B64}">
      <dgm:prSet phldrT="[Text]"/>
      <dgm:spPr/>
      <dgm:t>
        <a:bodyPr/>
        <a:lstStyle/>
        <a:p>
          <a:r>
            <a:rPr lang="en-US"/>
            <a:t>Clients will use Datagram Protocol to send the Online Heart Beat Status to server. </a:t>
          </a:r>
        </a:p>
      </dgm:t>
    </dgm:pt>
    <dgm:pt modelId="{EB2CBEF4-124F-425E-BAB5-976FFE09124C}" type="parTrans" cxnId="{90D20410-80E1-4636-95EC-7E0073CEA7AA}">
      <dgm:prSet/>
      <dgm:spPr/>
      <dgm:t>
        <a:bodyPr/>
        <a:lstStyle/>
        <a:p>
          <a:endParaRPr lang="en-US"/>
        </a:p>
      </dgm:t>
    </dgm:pt>
    <dgm:pt modelId="{A8AAE4E1-B843-436D-ACEC-725A9EE2F3A5}" type="sibTrans" cxnId="{90D20410-80E1-4636-95EC-7E0073CEA7AA}">
      <dgm:prSet phldrT="4"/>
      <dgm:spPr/>
      <dgm:t>
        <a:bodyPr/>
        <a:lstStyle/>
        <a:p>
          <a:endParaRPr lang="en-US"/>
        </a:p>
      </dgm:t>
    </dgm:pt>
    <dgm:pt modelId="{94523E17-8C6C-4637-96DA-A4C41905D553}">
      <dgm:prSet phldrT="[Text]"/>
      <dgm:spPr/>
      <dgm:t>
        <a:bodyPr/>
        <a:lstStyle/>
        <a:p>
          <a:r>
            <a:rPr lang="en-US" dirty="0"/>
            <a:t>MQTT would be an ideal Protocol if the chat service needs to support multiple Rooms &amp; </a:t>
          </a:r>
          <a:r>
            <a:rPr lang="en-US"/>
            <a:t>Multimedia  transportation .</a:t>
          </a:r>
          <a:endParaRPr lang="en-US" dirty="0"/>
        </a:p>
      </dgm:t>
    </dgm:pt>
    <dgm:pt modelId="{6C251297-EC1B-4CF1-8717-15054F044056}" type="parTrans" cxnId="{7D29C317-D35E-45F3-9052-109034673B2A}">
      <dgm:prSet/>
      <dgm:spPr/>
      <dgm:t>
        <a:bodyPr/>
        <a:lstStyle/>
        <a:p>
          <a:endParaRPr lang="en-US"/>
        </a:p>
      </dgm:t>
    </dgm:pt>
    <dgm:pt modelId="{956C0DC6-EC9F-4D57-8A6C-E2E63EFB7101}" type="sibTrans" cxnId="{7D29C317-D35E-45F3-9052-109034673B2A}">
      <dgm:prSet phldrT="5"/>
      <dgm:spPr/>
      <dgm:t>
        <a:bodyPr/>
        <a:lstStyle/>
        <a:p>
          <a:endParaRPr lang="en-US"/>
        </a:p>
      </dgm:t>
    </dgm:pt>
    <dgm:pt modelId="{4C5275FF-F01A-4637-B551-0F7F81601A1E}">
      <dgm:prSet phldrT="[Text]"/>
      <dgm:spPr/>
      <dgm:t>
        <a:bodyPr/>
        <a:lstStyle/>
        <a:p>
          <a:r>
            <a:rPr lang="en-US"/>
            <a:t>Reduce the Number of Passive Chat session on Server to reduce the threads in Server</a:t>
          </a:r>
        </a:p>
      </dgm:t>
    </dgm:pt>
    <dgm:pt modelId="{9E5A5613-3EEF-438D-B7AF-07F19C21ACE1}" type="parTrans" cxnId="{E77A2446-865E-43BF-AE50-593C6DCCFC25}">
      <dgm:prSet/>
      <dgm:spPr/>
      <dgm:t>
        <a:bodyPr/>
        <a:lstStyle/>
        <a:p>
          <a:endParaRPr lang="en-US"/>
        </a:p>
      </dgm:t>
    </dgm:pt>
    <dgm:pt modelId="{F1915B0A-66ED-4CD7-9F86-18B99FBC12F3}" type="sibTrans" cxnId="{E77A2446-865E-43BF-AE50-593C6DCCFC25}">
      <dgm:prSet phldrT="2"/>
      <dgm:spPr/>
      <dgm:t>
        <a:bodyPr/>
        <a:lstStyle/>
        <a:p>
          <a:endParaRPr lang="en-US"/>
        </a:p>
      </dgm:t>
    </dgm:pt>
    <dgm:pt modelId="{3DEC8C27-5A13-4DB3-94DA-50409367EB41}" type="pres">
      <dgm:prSet presAssocID="{2DAF903F-1811-4349-8C5A-B49EC845591D}" presName="vert0" presStyleCnt="0">
        <dgm:presLayoutVars>
          <dgm:dir/>
          <dgm:animOne val="branch"/>
          <dgm:animLvl val="lvl"/>
        </dgm:presLayoutVars>
      </dgm:prSet>
      <dgm:spPr/>
    </dgm:pt>
    <dgm:pt modelId="{27D6DEE6-88A7-407C-82C3-55F8BEC140F1}" type="pres">
      <dgm:prSet presAssocID="{19B7A6CF-4E34-471D-9828-5D2C2499C36E}" presName="thickLine" presStyleLbl="alignNode1" presStyleIdx="0" presStyleCnt="5"/>
      <dgm:spPr/>
    </dgm:pt>
    <dgm:pt modelId="{02899136-7B24-453F-AC21-A9E8224E0707}" type="pres">
      <dgm:prSet presAssocID="{19B7A6CF-4E34-471D-9828-5D2C2499C36E}" presName="horz1" presStyleCnt="0"/>
      <dgm:spPr/>
    </dgm:pt>
    <dgm:pt modelId="{72E51089-7E7E-4414-B65B-B74B8FDEA5F6}" type="pres">
      <dgm:prSet presAssocID="{19B7A6CF-4E34-471D-9828-5D2C2499C36E}" presName="tx1" presStyleLbl="revTx" presStyleIdx="0" presStyleCnt="5"/>
      <dgm:spPr/>
    </dgm:pt>
    <dgm:pt modelId="{91F7D8EB-1961-47C1-A25D-F2C8DA444AEB}" type="pres">
      <dgm:prSet presAssocID="{19B7A6CF-4E34-471D-9828-5D2C2499C36E}" presName="vert1" presStyleCnt="0"/>
      <dgm:spPr/>
    </dgm:pt>
    <dgm:pt modelId="{ED514A43-C5E5-41B9-9A1D-FC2A61291174}" type="pres">
      <dgm:prSet presAssocID="{4C5275FF-F01A-4637-B551-0F7F81601A1E}" presName="thickLine" presStyleLbl="alignNode1" presStyleIdx="1" presStyleCnt="5"/>
      <dgm:spPr/>
    </dgm:pt>
    <dgm:pt modelId="{2B52B362-F810-4E45-9C61-5DD2956B5976}" type="pres">
      <dgm:prSet presAssocID="{4C5275FF-F01A-4637-B551-0F7F81601A1E}" presName="horz1" presStyleCnt="0"/>
      <dgm:spPr/>
    </dgm:pt>
    <dgm:pt modelId="{544E1D03-3827-44AD-9191-B14B57DBE78D}" type="pres">
      <dgm:prSet presAssocID="{4C5275FF-F01A-4637-B551-0F7F81601A1E}" presName="tx1" presStyleLbl="revTx" presStyleIdx="1" presStyleCnt="5"/>
      <dgm:spPr/>
    </dgm:pt>
    <dgm:pt modelId="{3957D8F2-7E2B-4002-A737-F6C2C9C4934E}" type="pres">
      <dgm:prSet presAssocID="{4C5275FF-F01A-4637-B551-0F7F81601A1E}" presName="vert1" presStyleCnt="0"/>
      <dgm:spPr/>
    </dgm:pt>
    <dgm:pt modelId="{557E4744-5ABE-4BD2-BC73-9098A58EEE1C}" type="pres">
      <dgm:prSet presAssocID="{371AEB38-849C-4D02-B3BE-FDD0154D7708}" presName="thickLine" presStyleLbl="alignNode1" presStyleIdx="2" presStyleCnt="5"/>
      <dgm:spPr/>
    </dgm:pt>
    <dgm:pt modelId="{AC78A043-2F8F-49A2-A1C3-8425DC5489DB}" type="pres">
      <dgm:prSet presAssocID="{371AEB38-849C-4D02-B3BE-FDD0154D7708}" presName="horz1" presStyleCnt="0"/>
      <dgm:spPr/>
    </dgm:pt>
    <dgm:pt modelId="{8ED1B40C-79B6-4349-B036-AE9CFF0136A9}" type="pres">
      <dgm:prSet presAssocID="{371AEB38-849C-4D02-B3BE-FDD0154D7708}" presName="tx1" presStyleLbl="revTx" presStyleIdx="2" presStyleCnt="5"/>
      <dgm:spPr/>
    </dgm:pt>
    <dgm:pt modelId="{610A3B13-9941-4907-9330-71010188A436}" type="pres">
      <dgm:prSet presAssocID="{371AEB38-849C-4D02-B3BE-FDD0154D7708}" presName="vert1" presStyleCnt="0"/>
      <dgm:spPr/>
    </dgm:pt>
    <dgm:pt modelId="{0B376268-58AF-4CA2-949D-A4A662CB26B4}" type="pres">
      <dgm:prSet presAssocID="{B58809B4-0EA4-4686-9EB7-BC7181631B64}" presName="thickLine" presStyleLbl="alignNode1" presStyleIdx="3" presStyleCnt="5"/>
      <dgm:spPr/>
    </dgm:pt>
    <dgm:pt modelId="{F54A7B91-DD00-470A-96AD-8584ED312A02}" type="pres">
      <dgm:prSet presAssocID="{B58809B4-0EA4-4686-9EB7-BC7181631B64}" presName="horz1" presStyleCnt="0"/>
      <dgm:spPr/>
    </dgm:pt>
    <dgm:pt modelId="{312A4B06-F6DC-4741-B637-DE75F3E6F86C}" type="pres">
      <dgm:prSet presAssocID="{B58809B4-0EA4-4686-9EB7-BC7181631B64}" presName="tx1" presStyleLbl="revTx" presStyleIdx="3" presStyleCnt="5"/>
      <dgm:spPr/>
    </dgm:pt>
    <dgm:pt modelId="{C16AFD30-1A4B-493E-9601-A444802E3047}" type="pres">
      <dgm:prSet presAssocID="{B58809B4-0EA4-4686-9EB7-BC7181631B64}" presName="vert1" presStyleCnt="0"/>
      <dgm:spPr/>
    </dgm:pt>
    <dgm:pt modelId="{6E06DAA8-F7E6-4724-8867-780974502EB6}" type="pres">
      <dgm:prSet presAssocID="{94523E17-8C6C-4637-96DA-A4C41905D553}" presName="thickLine" presStyleLbl="alignNode1" presStyleIdx="4" presStyleCnt="5"/>
      <dgm:spPr/>
    </dgm:pt>
    <dgm:pt modelId="{18752755-43AF-4A5C-A581-96FD0BEB47D4}" type="pres">
      <dgm:prSet presAssocID="{94523E17-8C6C-4637-96DA-A4C41905D553}" presName="horz1" presStyleCnt="0"/>
      <dgm:spPr/>
    </dgm:pt>
    <dgm:pt modelId="{C3603A92-4E7C-4CDF-9E5E-6217B8BE310D}" type="pres">
      <dgm:prSet presAssocID="{94523E17-8C6C-4637-96DA-A4C41905D553}" presName="tx1" presStyleLbl="revTx" presStyleIdx="4" presStyleCnt="5"/>
      <dgm:spPr/>
    </dgm:pt>
    <dgm:pt modelId="{9150C8D1-1AC4-4A12-8325-A7676C46CA97}" type="pres">
      <dgm:prSet presAssocID="{94523E17-8C6C-4637-96DA-A4C41905D553}" presName="vert1" presStyleCnt="0"/>
      <dgm:spPr/>
    </dgm:pt>
  </dgm:ptLst>
  <dgm:cxnLst>
    <dgm:cxn modelId="{2A1A1B01-D072-4869-B6B4-0578B3A5DC34}" type="presOf" srcId="{2DAF903F-1811-4349-8C5A-B49EC845591D}" destId="{3DEC8C27-5A13-4DB3-94DA-50409367EB41}" srcOrd="0" destOrd="0" presId="urn:microsoft.com/office/officeart/2008/layout/LinedList"/>
    <dgm:cxn modelId="{90D20410-80E1-4636-95EC-7E0073CEA7AA}" srcId="{2DAF903F-1811-4349-8C5A-B49EC845591D}" destId="{B58809B4-0EA4-4686-9EB7-BC7181631B64}" srcOrd="3" destOrd="0" parTransId="{EB2CBEF4-124F-425E-BAB5-976FFE09124C}" sibTransId="{A8AAE4E1-B843-436D-ACEC-725A9EE2F3A5}"/>
    <dgm:cxn modelId="{7D29C317-D35E-45F3-9052-109034673B2A}" srcId="{2DAF903F-1811-4349-8C5A-B49EC845591D}" destId="{94523E17-8C6C-4637-96DA-A4C41905D553}" srcOrd="4" destOrd="0" parTransId="{6C251297-EC1B-4CF1-8717-15054F044056}" sibTransId="{956C0DC6-EC9F-4D57-8A6C-E2E63EFB7101}"/>
    <dgm:cxn modelId="{6AE2E120-FA1B-445B-BF4B-B808B9439609}" srcId="{2DAF903F-1811-4349-8C5A-B49EC845591D}" destId="{19B7A6CF-4E34-471D-9828-5D2C2499C36E}" srcOrd="0" destOrd="0" parTransId="{F33ADAB5-60D9-495D-9A42-75CDD63F0E0D}" sibTransId="{DD4B015F-D0EE-4445-AE12-E62EED289D70}"/>
    <dgm:cxn modelId="{8CA80C27-30F5-404D-AB73-F50403D3FB9A}" type="presOf" srcId="{B58809B4-0EA4-4686-9EB7-BC7181631B64}" destId="{312A4B06-F6DC-4741-B637-DE75F3E6F86C}" srcOrd="0" destOrd="0" presId="urn:microsoft.com/office/officeart/2008/layout/LinedList"/>
    <dgm:cxn modelId="{9A37E02D-BC21-4AC5-B754-9B4C9BD2813E}" srcId="{2DAF903F-1811-4349-8C5A-B49EC845591D}" destId="{371AEB38-849C-4D02-B3BE-FDD0154D7708}" srcOrd="2" destOrd="0" parTransId="{562B3948-C707-4332-9128-FC110E530D6F}" sibTransId="{165BEACA-64C1-4C8C-BD4B-72F99A5D5678}"/>
    <dgm:cxn modelId="{E77A2446-865E-43BF-AE50-593C6DCCFC25}" srcId="{2DAF903F-1811-4349-8C5A-B49EC845591D}" destId="{4C5275FF-F01A-4637-B551-0F7F81601A1E}" srcOrd="1" destOrd="0" parTransId="{9E5A5613-3EEF-438D-B7AF-07F19C21ACE1}" sibTransId="{F1915B0A-66ED-4CD7-9F86-18B99FBC12F3}"/>
    <dgm:cxn modelId="{87FE27AC-2F8D-4D78-BEF0-03BE72135065}" type="presOf" srcId="{19B7A6CF-4E34-471D-9828-5D2C2499C36E}" destId="{72E51089-7E7E-4414-B65B-B74B8FDEA5F6}" srcOrd="0" destOrd="0" presId="urn:microsoft.com/office/officeart/2008/layout/LinedList"/>
    <dgm:cxn modelId="{3811FBEF-EF30-4640-9C9B-160EA2D0342C}" type="presOf" srcId="{94523E17-8C6C-4637-96DA-A4C41905D553}" destId="{C3603A92-4E7C-4CDF-9E5E-6217B8BE310D}" srcOrd="0" destOrd="0" presId="urn:microsoft.com/office/officeart/2008/layout/LinedList"/>
    <dgm:cxn modelId="{50020CF5-AD1E-406E-B597-3C9590AFAD2E}" type="presOf" srcId="{371AEB38-849C-4D02-B3BE-FDD0154D7708}" destId="{8ED1B40C-79B6-4349-B036-AE9CFF0136A9}" srcOrd="0" destOrd="0" presId="urn:microsoft.com/office/officeart/2008/layout/LinedList"/>
    <dgm:cxn modelId="{7EC3F7FC-8645-4E45-90A7-9441526018F6}" type="presOf" srcId="{4C5275FF-F01A-4637-B551-0F7F81601A1E}" destId="{544E1D03-3827-44AD-9191-B14B57DBE78D}" srcOrd="0" destOrd="0" presId="urn:microsoft.com/office/officeart/2008/layout/LinedList"/>
    <dgm:cxn modelId="{7A3592D9-337E-43C2-8AB2-F661AC56DAB3}" type="presParOf" srcId="{3DEC8C27-5A13-4DB3-94DA-50409367EB41}" destId="{27D6DEE6-88A7-407C-82C3-55F8BEC140F1}" srcOrd="0" destOrd="0" presId="urn:microsoft.com/office/officeart/2008/layout/LinedList"/>
    <dgm:cxn modelId="{BE10F1AB-5010-426B-846D-A14360028EF9}" type="presParOf" srcId="{3DEC8C27-5A13-4DB3-94DA-50409367EB41}" destId="{02899136-7B24-453F-AC21-A9E8224E0707}" srcOrd="1" destOrd="0" presId="urn:microsoft.com/office/officeart/2008/layout/LinedList"/>
    <dgm:cxn modelId="{FBB4E374-56EE-4F2E-8C76-8FBF8075BC35}" type="presParOf" srcId="{02899136-7B24-453F-AC21-A9E8224E0707}" destId="{72E51089-7E7E-4414-B65B-B74B8FDEA5F6}" srcOrd="0" destOrd="0" presId="urn:microsoft.com/office/officeart/2008/layout/LinedList"/>
    <dgm:cxn modelId="{E08BFDB7-1E3A-45DD-AB69-3065080621E7}" type="presParOf" srcId="{02899136-7B24-453F-AC21-A9E8224E0707}" destId="{91F7D8EB-1961-47C1-A25D-F2C8DA444AEB}" srcOrd="1" destOrd="0" presId="urn:microsoft.com/office/officeart/2008/layout/LinedList"/>
    <dgm:cxn modelId="{84FD705A-900C-4EAB-8E17-AEBD6EED0D48}" type="presParOf" srcId="{3DEC8C27-5A13-4DB3-94DA-50409367EB41}" destId="{ED514A43-C5E5-41B9-9A1D-FC2A61291174}" srcOrd="2" destOrd="0" presId="urn:microsoft.com/office/officeart/2008/layout/LinedList"/>
    <dgm:cxn modelId="{65685CCA-619D-400D-AD20-88C8A81EA5B1}" type="presParOf" srcId="{3DEC8C27-5A13-4DB3-94DA-50409367EB41}" destId="{2B52B362-F810-4E45-9C61-5DD2956B5976}" srcOrd="3" destOrd="0" presId="urn:microsoft.com/office/officeart/2008/layout/LinedList"/>
    <dgm:cxn modelId="{6A295007-657C-4CB1-88FC-F871C24E2E46}" type="presParOf" srcId="{2B52B362-F810-4E45-9C61-5DD2956B5976}" destId="{544E1D03-3827-44AD-9191-B14B57DBE78D}" srcOrd="0" destOrd="0" presId="urn:microsoft.com/office/officeart/2008/layout/LinedList"/>
    <dgm:cxn modelId="{B13D2750-07F1-49A6-9A6C-D495D3038843}" type="presParOf" srcId="{2B52B362-F810-4E45-9C61-5DD2956B5976}" destId="{3957D8F2-7E2B-4002-A737-F6C2C9C4934E}" srcOrd="1" destOrd="0" presId="urn:microsoft.com/office/officeart/2008/layout/LinedList"/>
    <dgm:cxn modelId="{F5BF4441-3E8C-4148-9D17-9FD381C10499}" type="presParOf" srcId="{3DEC8C27-5A13-4DB3-94DA-50409367EB41}" destId="{557E4744-5ABE-4BD2-BC73-9098A58EEE1C}" srcOrd="4" destOrd="0" presId="urn:microsoft.com/office/officeart/2008/layout/LinedList"/>
    <dgm:cxn modelId="{4C5E8EC2-22FB-46C9-AE64-6B606D746EA2}" type="presParOf" srcId="{3DEC8C27-5A13-4DB3-94DA-50409367EB41}" destId="{AC78A043-2F8F-49A2-A1C3-8425DC5489DB}" srcOrd="5" destOrd="0" presId="urn:microsoft.com/office/officeart/2008/layout/LinedList"/>
    <dgm:cxn modelId="{DE1503D2-45A3-4154-A824-C55794CF4E9D}" type="presParOf" srcId="{AC78A043-2F8F-49A2-A1C3-8425DC5489DB}" destId="{8ED1B40C-79B6-4349-B036-AE9CFF0136A9}" srcOrd="0" destOrd="0" presId="urn:microsoft.com/office/officeart/2008/layout/LinedList"/>
    <dgm:cxn modelId="{B94AF5BB-99B2-44FB-83DB-B584A18EC611}" type="presParOf" srcId="{AC78A043-2F8F-49A2-A1C3-8425DC5489DB}" destId="{610A3B13-9941-4907-9330-71010188A436}" srcOrd="1" destOrd="0" presId="urn:microsoft.com/office/officeart/2008/layout/LinedList"/>
    <dgm:cxn modelId="{B9A76EE3-0B00-499E-BE65-6AA46B04D966}" type="presParOf" srcId="{3DEC8C27-5A13-4DB3-94DA-50409367EB41}" destId="{0B376268-58AF-4CA2-949D-A4A662CB26B4}" srcOrd="6" destOrd="0" presId="urn:microsoft.com/office/officeart/2008/layout/LinedList"/>
    <dgm:cxn modelId="{DACAAF92-5260-43C8-B2B2-F64032B6D280}" type="presParOf" srcId="{3DEC8C27-5A13-4DB3-94DA-50409367EB41}" destId="{F54A7B91-DD00-470A-96AD-8584ED312A02}" srcOrd="7" destOrd="0" presId="urn:microsoft.com/office/officeart/2008/layout/LinedList"/>
    <dgm:cxn modelId="{E9291A5B-00FC-478A-9FE3-47612EC8277B}" type="presParOf" srcId="{F54A7B91-DD00-470A-96AD-8584ED312A02}" destId="{312A4B06-F6DC-4741-B637-DE75F3E6F86C}" srcOrd="0" destOrd="0" presId="urn:microsoft.com/office/officeart/2008/layout/LinedList"/>
    <dgm:cxn modelId="{D9A5F1E9-C9EB-4FDB-BAA1-2D32348C48B6}" type="presParOf" srcId="{F54A7B91-DD00-470A-96AD-8584ED312A02}" destId="{C16AFD30-1A4B-493E-9601-A444802E3047}" srcOrd="1" destOrd="0" presId="urn:microsoft.com/office/officeart/2008/layout/LinedList"/>
    <dgm:cxn modelId="{7C306DFF-FDEF-4AA8-BCBC-223D207D7F14}" type="presParOf" srcId="{3DEC8C27-5A13-4DB3-94DA-50409367EB41}" destId="{6E06DAA8-F7E6-4724-8867-780974502EB6}" srcOrd="8" destOrd="0" presId="urn:microsoft.com/office/officeart/2008/layout/LinedList"/>
    <dgm:cxn modelId="{F41AF116-3C74-4DA8-86AF-84EAF8867E8C}" type="presParOf" srcId="{3DEC8C27-5A13-4DB3-94DA-50409367EB41}" destId="{18752755-43AF-4A5C-A581-96FD0BEB47D4}" srcOrd="9" destOrd="0" presId="urn:microsoft.com/office/officeart/2008/layout/LinedList"/>
    <dgm:cxn modelId="{F3969938-8E8C-40B2-BB96-0667F6EE722B}" type="presParOf" srcId="{18752755-43AF-4A5C-A581-96FD0BEB47D4}" destId="{C3603A92-4E7C-4CDF-9E5E-6217B8BE310D}" srcOrd="0" destOrd="0" presId="urn:microsoft.com/office/officeart/2008/layout/LinedList"/>
    <dgm:cxn modelId="{28A2636E-2DB4-4971-8E04-48AF05190C51}" type="presParOf" srcId="{18752755-43AF-4A5C-A581-96FD0BEB47D4}" destId="{9150C8D1-1AC4-4A12-8325-A7676C46C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E3D8A-DEE4-48A5-A63B-1ECDBB868803}">
      <dsp:nvSpPr>
        <dsp:cNvPr id="0" name=""/>
        <dsp:cNvSpPr/>
      </dsp:nvSpPr>
      <dsp:spPr>
        <a:xfrm>
          <a:off x="0" y="65407"/>
          <a:ext cx="6089650" cy="503685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Available</a:t>
          </a:r>
        </a:p>
      </dsp:txBody>
      <dsp:txXfrm>
        <a:off x="24588" y="89995"/>
        <a:ext cx="6040474" cy="454509"/>
      </dsp:txXfrm>
    </dsp:sp>
    <dsp:sp modelId="{0BF1B7D0-EC26-4959-87B5-EEE1353700B5}">
      <dsp:nvSpPr>
        <dsp:cNvPr id="0" name=""/>
        <dsp:cNvSpPr/>
      </dsp:nvSpPr>
      <dsp:spPr>
        <a:xfrm>
          <a:off x="0" y="569092"/>
          <a:ext cx="6089650" cy="195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Message Broadcasting.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Online Buddy List.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Private Message to any user.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Browser Based Chat Support using WebSocket.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JSON based minimalistic protocol.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Emoticon Smileys.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/>
            <a:t>Automated Functional Testing.</a:t>
          </a:r>
        </a:p>
      </dsp:txBody>
      <dsp:txXfrm>
        <a:off x="0" y="569092"/>
        <a:ext cx="6089650" cy="1956149"/>
      </dsp:txXfrm>
    </dsp:sp>
    <dsp:sp modelId="{56C2A231-25A3-413A-AEF7-C5E414377521}">
      <dsp:nvSpPr>
        <dsp:cNvPr id="0" name=""/>
        <dsp:cNvSpPr/>
      </dsp:nvSpPr>
      <dsp:spPr>
        <a:xfrm>
          <a:off x="0" y="2525242"/>
          <a:ext cx="6089650" cy="503685"/>
        </a:xfrm>
        <a:prstGeom prst="roundRect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Planned</a:t>
          </a:r>
        </a:p>
      </dsp:txBody>
      <dsp:txXfrm>
        <a:off x="24588" y="2549830"/>
        <a:ext cx="6040474" cy="454509"/>
      </dsp:txXfrm>
    </dsp:sp>
    <dsp:sp modelId="{541875AD-4BBB-4F6D-A952-24199A707D1A}">
      <dsp:nvSpPr>
        <dsp:cNvPr id="0" name=""/>
        <dsp:cNvSpPr/>
      </dsp:nvSpPr>
      <dsp:spPr>
        <a:xfrm>
          <a:off x="0" y="3028927"/>
          <a:ext cx="6089650" cy="247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Real Time Whiteboard.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Login Authentication.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Search Server through Multi Casting.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File Sharing.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QML Desktop client.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Multiple Chat Rooms.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MQTT Protocol support.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Bridging of multiple servers (MQTT).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Create a Worker Thread for Chat Room on Message arrival.</a:t>
          </a:r>
        </a:p>
      </dsp:txBody>
      <dsp:txXfrm>
        <a:off x="0" y="3028927"/>
        <a:ext cx="6089650" cy="2477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BD5CA-03AD-44EC-B791-BE14AA7AD352}">
      <dsp:nvSpPr>
        <dsp:cNvPr id="0" name=""/>
        <dsp:cNvSpPr/>
      </dsp:nvSpPr>
      <dsp:spPr>
        <a:xfrm rot="5400000">
          <a:off x="6624544" y="-2705420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a Lightweight Protocol to implement the use cases.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Handle multiple requests with less resources.</a:t>
          </a:r>
        </a:p>
      </dsp:txBody>
      <dsp:txXfrm rot="-5400000">
        <a:off x="3785616" y="184869"/>
        <a:ext cx="6678623" cy="949404"/>
      </dsp:txXfrm>
    </dsp:sp>
    <dsp:sp modelId="{56D568CD-F2F1-4E5B-8B41-ED58E17592D4}">
      <dsp:nvSpPr>
        <dsp:cNvPr id="0" name=""/>
        <dsp:cNvSpPr/>
      </dsp:nvSpPr>
      <dsp:spPr>
        <a:xfrm>
          <a:off x="0" y="1992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Performance</a:t>
          </a:r>
        </a:p>
      </dsp:txBody>
      <dsp:txXfrm>
        <a:off x="64201" y="66193"/>
        <a:ext cx="3657214" cy="1186755"/>
      </dsp:txXfrm>
    </dsp:sp>
    <dsp:sp modelId="{2041FD09-78C1-420C-9459-9E302FAB66A3}">
      <dsp:nvSpPr>
        <dsp:cNvPr id="0" name=""/>
        <dsp:cNvSpPr/>
      </dsp:nvSpPr>
      <dsp:spPr>
        <a:xfrm rot="5400000">
          <a:off x="6624544" y="-1324505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a protocol which can be extended for future use cases without changing the design.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entire system should be scalable from one to Many with out any design change.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 rot="-5400000">
        <a:off x="3785616" y="1565784"/>
        <a:ext cx="6678623" cy="949404"/>
      </dsp:txXfrm>
    </dsp:sp>
    <dsp:sp modelId="{35EDDBE0-F475-40ED-A3CC-A5E711DA1871}">
      <dsp:nvSpPr>
        <dsp:cNvPr id="0" name=""/>
        <dsp:cNvSpPr/>
      </dsp:nvSpPr>
      <dsp:spPr>
        <a:xfrm>
          <a:off x="0" y="1382908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Scalability</a:t>
          </a:r>
        </a:p>
      </dsp:txBody>
      <dsp:txXfrm>
        <a:off x="64201" y="1447109"/>
        <a:ext cx="3657214" cy="1186755"/>
      </dsp:txXfrm>
    </dsp:sp>
    <dsp:sp modelId="{A004E3D0-889E-4EBE-8DC2-0A0C65F3F006}">
      <dsp:nvSpPr>
        <dsp:cNvPr id="0" name=""/>
        <dsp:cNvSpPr/>
      </dsp:nvSpPr>
      <dsp:spPr>
        <a:xfrm rot="5400000">
          <a:off x="6624544" y="56410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Qt SDK is already portable to multiple platform.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Do not use any platform specific APIs and features should be enabled/disabled from a Project file level .</a:t>
          </a:r>
        </a:p>
      </dsp:txBody>
      <dsp:txXfrm rot="-5400000">
        <a:off x="3785616" y="2946700"/>
        <a:ext cx="6678623" cy="949404"/>
      </dsp:txXfrm>
    </dsp:sp>
    <dsp:sp modelId="{EDF6C3CC-EAA1-41C8-9F65-B728EAD5C434}">
      <dsp:nvSpPr>
        <dsp:cNvPr id="0" name=""/>
        <dsp:cNvSpPr/>
      </dsp:nvSpPr>
      <dsp:spPr>
        <a:xfrm>
          <a:off x="0" y="2763823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Portability</a:t>
          </a:r>
        </a:p>
      </dsp:txBody>
      <dsp:txXfrm>
        <a:off x="64201" y="2828024"/>
        <a:ext cx="3657214" cy="118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2E584-3DC6-4FC9-9BFB-A9553B001265}">
      <dsp:nvSpPr>
        <dsp:cNvPr id="0" name=""/>
        <dsp:cNvSpPr/>
      </dsp:nvSpPr>
      <dsp:spPr>
        <a:xfrm>
          <a:off x="105258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Chat Service Server</a:t>
          </a:r>
        </a:p>
      </dsp:txBody>
      <dsp:txXfrm>
        <a:off x="130410" y="26091"/>
        <a:ext cx="1667209" cy="808452"/>
      </dsp:txXfrm>
    </dsp:sp>
    <dsp:sp modelId="{56A19C47-61DC-43AA-AF46-D4940239B06E}">
      <dsp:nvSpPr>
        <dsp:cNvPr id="0" name=""/>
        <dsp:cNvSpPr/>
      </dsp:nvSpPr>
      <dsp:spPr>
        <a:xfrm>
          <a:off x="277010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755C-4F88-4977-B449-8CCD376DB40B}">
      <dsp:nvSpPr>
        <dsp:cNvPr id="0" name=""/>
        <dsp:cNvSpPr/>
      </dsp:nvSpPr>
      <dsp:spPr>
        <a:xfrm>
          <a:off x="448761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Qt Core Application which uses TCP Server Socket and Web Socket Server (Optional)</a:t>
          </a:r>
        </a:p>
      </dsp:txBody>
      <dsp:txXfrm>
        <a:off x="473913" y="1099537"/>
        <a:ext cx="1323707" cy="808452"/>
      </dsp:txXfrm>
    </dsp:sp>
    <dsp:sp modelId="{9F692C29-01EA-4F3B-9571-9C3C12D6EE17}">
      <dsp:nvSpPr>
        <dsp:cNvPr id="0" name=""/>
        <dsp:cNvSpPr/>
      </dsp:nvSpPr>
      <dsp:spPr>
        <a:xfrm>
          <a:off x="277010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1EF35-E4EB-4EFF-A38A-3C48230BB8BE}">
      <dsp:nvSpPr>
        <dsp:cNvPr id="0" name=""/>
        <dsp:cNvSpPr/>
      </dsp:nvSpPr>
      <dsp:spPr>
        <a:xfrm>
          <a:off x="448761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"/>
              <a:satOff val="-4078"/>
              <a:lumOff val="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supports multiple network Interfaces</a:t>
          </a:r>
        </a:p>
      </dsp:txBody>
      <dsp:txXfrm>
        <a:off x="473913" y="2172983"/>
        <a:ext cx="1323707" cy="808452"/>
      </dsp:txXfrm>
    </dsp:sp>
    <dsp:sp modelId="{6B7CD335-05CB-4C0D-9618-E89EB7062C67}">
      <dsp:nvSpPr>
        <dsp:cNvPr id="0" name=""/>
        <dsp:cNvSpPr/>
      </dsp:nvSpPr>
      <dsp:spPr>
        <a:xfrm>
          <a:off x="2252150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Protocol Lib</a:t>
          </a:r>
        </a:p>
      </dsp:txBody>
      <dsp:txXfrm>
        <a:off x="2277302" y="26091"/>
        <a:ext cx="1667209" cy="808452"/>
      </dsp:txXfrm>
    </dsp:sp>
    <dsp:sp modelId="{5E0C5D89-C145-41D2-B483-C577E31C5E94}">
      <dsp:nvSpPr>
        <dsp:cNvPr id="0" name=""/>
        <dsp:cNvSpPr/>
      </dsp:nvSpPr>
      <dsp:spPr>
        <a:xfrm>
          <a:off x="2423902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90ED8-668F-49C8-96C3-CD693ACBEE09}">
      <dsp:nvSpPr>
        <dsp:cNvPr id="0" name=""/>
        <dsp:cNvSpPr/>
      </dsp:nvSpPr>
      <dsp:spPr>
        <a:xfrm>
          <a:off x="2595653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Protocol used by the Client &amp; Servers is encapsulated in this layer</a:t>
          </a:r>
        </a:p>
      </dsp:txBody>
      <dsp:txXfrm>
        <a:off x="2620805" y="1099537"/>
        <a:ext cx="1323707" cy="808452"/>
      </dsp:txXfrm>
    </dsp:sp>
    <dsp:sp modelId="{70970AAD-741B-4900-B6A1-1F82A563060E}">
      <dsp:nvSpPr>
        <dsp:cNvPr id="0" name=""/>
        <dsp:cNvSpPr/>
      </dsp:nvSpPr>
      <dsp:spPr>
        <a:xfrm>
          <a:off x="2423902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B2CB5-D434-4957-B51B-B5EE65F822DC}">
      <dsp:nvSpPr>
        <dsp:cNvPr id="0" name=""/>
        <dsp:cNvSpPr/>
      </dsp:nvSpPr>
      <dsp:spPr>
        <a:xfrm>
          <a:off x="2595653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940267"/>
              <a:satOff val="-12233"/>
              <a:lumOff val="2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QTest based Unit tests are also written for demonstration.</a:t>
          </a:r>
        </a:p>
      </dsp:txBody>
      <dsp:txXfrm>
        <a:off x="2620805" y="2172983"/>
        <a:ext cx="1323707" cy="808452"/>
      </dsp:txXfrm>
    </dsp:sp>
    <dsp:sp modelId="{CB324598-63FD-42B8-A5E9-4E4302615F53}">
      <dsp:nvSpPr>
        <dsp:cNvPr id="0" name=""/>
        <dsp:cNvSpPr/>
      </dsp:nvSpPr>
      <dsp:spPr>
        <a:xfrm>
          <a:off x="4399043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Desktop Client</a:t>
          </a:r>
        </a:p>
      </dsp:txBody>
      <dsp:txXfrm>
        <a:off x="4424195" y="26091"/>
        <a:ext cx="1667209" cy="808452"/>
      </dsp:txXfrm>
    </dsp:sp>
    <dsp:sp modelId="{1CCCEC9F-DB42-407F-925B-215BFFF48348}">
      <dsp:nvSpPr>
        <dsp:cNvPr id="0" name=""/>
        <dsp:cNvSpPr/>
      </dsp:nvSpPr>
      <dsp:spPr>
        <a:xfrm>
          <a:off x="4570794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BAE07-5690-46DE-BE22-2B4BE805F290}">
      <dsp:nvSpPr>
        <dsp:cNvPr id="0" name=""/>
        <dsp:cNvSpPr/>
      </dsp:nvSpPr>
      <dsp:spPr>
        <a:xfrm>
          <a:off x="4742545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Qt5 Widget application </a:t>
          </a:r>
        </a:p>
      </dsp:txBody>
      <dsp:txXfrm>
        <a:off x="4767697" y="1099537"/>
        <a:ext cx="1323707" cy="808452"/>
      </dsp:txXfrm>
    </dsp:sp>
    <dsp:sp modelId="{0625DA44-D415-434F-A4F9-0F8E170B1C0B}">
      <dsp:nvSpPr>
        <dsp:cNvPr id="0" name=""/>
        <dsp:cNvSpPr/>
      </dsp:nvSpPr>
      <dsp:spPr>
        <a:xfrm>
          <a:off x="4570794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8B4F5-7253-497A-A1E8-FA4C72C07CE5}">
      <dsp:nvSpPr>
        <dsp:cNvPr id="0" name=""/>
        <dsp:cNvSpPr/>
      </dsp:nvSpPr>
      <dsp:spPr>
        <a:xfrm>
          <a:off x="4742545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Built in Emoticon support using Qt Resourcing System</a:t>
          </a:r>
        </a:p>
      </dsp:txBody>
      <dsp:txXfrm>
        <a:off x="4767697" y="2172983"/>
        <a:ext cx="1323707" cy="808452"/>
      </dsp:txXfrm>
    </dsp:sp>
    <dsp:sp modelId="{FE3D027F-CA83-4F6B-81F4-1C96C788C61C}">
      <dsp:nvSpPr>
        <dsp:cNvPr id="0" name=""/>
        <dsp:cNvSpPr/>
      </dsp:nvSpPr>
      <dsp:spPr>
        <a:xfrm>
          <a:off x="6545935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Client</a:t>
          </a:r>
        </a:p>
      </dsp:txBody>
      <dsp:txXfrm>
        <a:off x="6571087" y="26091"/>
        <a:ext cx="1667209" cy="808452"/>
      </dsp:txXfrm>
    </dsp:sp>
    <dsp:sp modelId="{FC30D99D-CF72-49B6-ADA3-8D307FD6811D}">
      <dsp:nvSpPr>
        <dsp:cNvPr id="0" name=""/>
        <dsp:cNvSpPr/>
      </dsp:nvSpPr>
      <dsp:spPr>
        <a:xfrm>
          <a:off x="6717686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82BCE-0EF7-4618-A61E-07BF92149013}">
      <dsp:nvSpPr>
        <dsp:cNvPr id="0" name=""/>
        <dsp:cNvSpPr/>
      </dsp:nvSpPr>
      <dsp:spPr>
        <a:xfrm>
          <a:off x="6889438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Browser Based Chat Client in Javascript</a:t>
          </a:r>
        </a:p>
      </dsp:txBody>
      <dsp:txXfrm>
        <a:off x="6914590" y="1099537"/>
        <a:ext cx="1323707" cy="808452"/>
      </dsp:txXfrm>
    </dsp:sp>
    <dsp:sp modelId="{94FD5A3D-FFD3-4AD5-BA95-90548346524C}">
      <dsp:nvSpPr>
        <dsp:cNvPr id="0" name=""/>
        <dsp:cNvSpPr/>
      </dsp:nvSpPr>
      <dsp:spPr>
        <a:xfrm>
          <a:off x="6717686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6249B-F571-4103-BA00-C147FD85C445}">
      <dsp:nvSpPr>
        <dsp:cNvPr id="0" name=""/>
        <dsp:cNvSpPr/>
      </dsp:nvSpPr>
      <dsp:spPr>
        <a:xfrm>
          <a:off x="6889438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860623"/>
              <a:satOff val="-28544"/>
              <a:lumOff val="6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needs the Server to support Web sockets</a:t>
          </a:r>
        </a:p>
      </dsp:txBody>
      <dsp:txXfrm>
        <a:off x="6914590" y="2172983"/>
        <a:ext cx="1323707" cy="808452"/>
      </dsp:txXfrm>
    </dsp:sp>
    <dsp:sp modelId="{3DE036E1-4E17-481A-A27F-42862A9F2807}">
      <dsp:nvSpPr>
        <dsp:cNvPr id="0" name=""/>
        <dsp:cNvSpPr/>
      </dsp:nvSpPr>
      <dsp:spPr>
        <a:xfrm>
          <a:off x="8692827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Client Simulator</a:t>
          </a:r>
        </a:p>
      </dsp:txBody>
      <dsp:txXfrm>
        <a:off x="8717979" y="26091"/>
        <a:ext cx="1667209" cy="808452"/>
      </dsp:txXfrm>
    </dsp:sp>
    <dsp:sp modelId="{CE0748B5-D8EF-44C6-BC24-A5533F53ACC1}">
      <dsp:nvSpPr>
        <dsp:cNvPr id="0" name=""/>
        <dsp:cNvSpPr/>
      </dsp:nvSpPr>
      <dsp:spPr>
        <a:xfrm>
          <a:off x="8864578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C8AF0-648B-439F-820F-DA204514173A}">
      <dsp:nvSpPr>
        <dsp:cNvPr id="0" name=""/>
        <dsp:cNvSpPr/>
      </dsp:nvSpPr>
      <dsp:spPr>
        <a:xfrm>
          <a:off x="9036330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tool to simulate a full fledged Chat room</a:t>
          </a:r>
        </a:p>
      </dsp:txBody>
      <dsp:txXfrm>
        <a:off x="9061482" y="1099537"/>
        <a:ext cx="1323707" cy="808452"/>
      </dsp:txXfrm>
    </dsp:sp>
    <dsp:sp modelId="{438D67CF-4EF6-4A29-BBF5-0AF346A263A2}">
      <dsp:nvSpPr>
        <dsp:cNvPr id="0" name=""/>
        <dsp:cNvSpPr/>
      </dsp:nvSpPr>
      <dsp:spPr>
        <a:xfrm>
          <a:off x="8864578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9779F-70D6-4D95-A1FF-FF338D4024F2}">
      <dsp:nvSpPr>
        <dsp:cNvPr id="0" name=""/>
        <dsp:cNvSpPr/>
      </dsp:nvSpPr>
      <dsp:spPr>
        <a:xfrm>
          <a:off x="9036330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820801"/>
              <a:satOff val="-36699"/>
              <a:lumOff val="8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Simulator Creates Fake Users and Send “prepared texts” to the Other Online Clients on Intervals.</a:t>
          </a:r>
        </a:p>
      </dsp:txBody>
      <dsp:txXfrm>
        <a:off x="9061482" y="2172983"/>
        <a:ext cx="1323707" cy="808452"/>
      </dsp:txXfrm>
    </dsp:sp>
    <dsp:sp modelId="{ED5B61B2-6738-455E-8F53-BBCD09500165}">
      <dsp:nvSpPr>
        <dsp:cNvPr id="0" name=""/>
        <dsp:cNvSpPr/>
      </dsp:nvSpPr>
      <dsp:spPr>
        <a:xfrm>
          <a:off x="8864578" y="859696"/>
          <a:ext cx="171751" cy="2790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959"/>
              </a:lnTo>
              <a:lnTo>
                <a:pt x="171751" y="27909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44754-500C-40FD-998F-9ED1ED9770B5}">
      <dsp:nvSpPr>
        <dsp:cNvPr id="0" name=""/>
        <dsp:cNvSpPr/>
      </dsp:nvSpPr>
      <dsp:spPr>
        <a:xfrm>
          <a:off x="9036330" y="3221277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can be used as a Functional Testing tool for the Chat Server</a:t>
          </a:r>
        </a:p>
      </dsp:txBody>
      <dsp:txXfrm>
        <a:off x="9061482" y="3246429"/>
        <a:ext cx="1323707" cy="808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F1986-29F5-45B2-A636-AFB11AF1827B}">
      <dsp:nvSpPr>
        <dsp:cNvPr id="0" name=""/>
        <dsp:cNvSpPr/>
      </dsp:nvSpPr>
      <dsp:spPr>
        <a:xfrm>
          <a:off x="0" y="308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Qt Creator 4.5.1</a:t>
          </a:r>
        </a:p>
      </dsp:txBody>
      <dsp:txXfrm>
        <a:off x="36296" y="39385"/>
        <a:ext cx="10443008" cy="670943"/>
      </dsp:txXfrm>
    </dsp:sp>
    <dsp:sp modelId="{A587A54D-918F-40F4-8C7C-D04B6E81C331}">
      <dsp:nvSpPr>
        <dsp:cNvPr id="0" name=""/>
        <dsp:cNvSpPr/>
      </dsp:nvSpPr>
      <dsp:spPr>
        <a:xfrm>
          <a:off x="0" y="835904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Qt 5.10 SDK</a:t>
          </a:r>
        </a:p>
      </dsp:txBody>
      <dsp:txXfrm>
        <a:off x="36296" y="872200"/>
        <a:ext cx="10443008" cy="670943"/>
      </dsp:txXfrm>
    </dsp:sp>
    <dsp:sp modelId="{52FF6756-71C9-4036-AC20-81C5C3D4669E}">
      <dsp:nvSpPr>
        <dsp:cNvPr id="0" name=""/>
        <dsp:cNvSpPr/>
      </dsp:nvSpPr>
      <dsp:spPr>
        <a:xfrm>
          <a:off x="0" y="166871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C++</a:t>
          </a:r>
        </a:p>
      </dsp:txBody>
      <dsp:txXfrm>
        <a:off x="36296" y="1705015"/>
        <a:ext cx="10443008" cy="670943"/>
      </dsp:txXfrm>
    </dsp:sp>
    <dsp:sp modelId="{270D4F37-DC63-4059-9196-47671D6F85F4}">
      <dsp:nvSpPr>
        <dsp:cNvPr id="0" name=""/>
        <dsp:cNvSpPr/>
      </dsp:nvSpPr>
      <dsp:spPr>
        <a:xfrm>
          <a:off x="0" y="2501534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JavaScript /HTML/CSS</a:t>
          </a:r>
        </a:p>
      </dsp:txBody>
      <dsp:txXfrm>
        <a:off x="36296" y="2537830"/>
        <a:ext cx="10443008" cy="670943"/>
      </dsp:txXfrm>
    </dsp:sp>
    <dsp:sp modelId="{5FDAE4C3-602A-4D2D-A3AF-86B379572B8C}">
      <dsp:nvSpPr>
        <dsp:cNvPr id="0" name=""/>
        <dsp:cNvSpPr/>
      </dsp:nvSpPr>
      <dsp:spPr>
        <a:xfrm>
          <a:off x="0" y="333434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Windows &amp; Linux(Ubuntu)</a:t>
          </a:r>
        </a:p>
      </dsp:txBody>
      <dsp:txXfrm>
        <a:off x="36296" y="3370645"/>
        <a:ext cx="10443008" cy="670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F1F1C-4EA6-45F7-A8CF-C681E9320ADB}">
      <dsp:nvSpPr>
        <dsp:cNvPr id="0" name=""/>
        <dsp:cNvSpPr/>
      </dsp:nvSpPr>
      <dsp:spPr>
        <a:xfrm>
          <a:off x="1026015" y="246977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JSON protocol makes system extensible for any use case.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Written in purely Qt and the solution can be easily ported from Desktop to Embedded systems with less/no changes.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2051902" y="785030"/>
        <a:ext cx="2000480" cy="2510912"/>
      </dsp:txXfrm>
    </dsp:sp>
    <dsp:sp modelId="{CCDFA6F7-86F9-433C-B86C-348BCE5C64A2}">
      <dsp:nvSpPr>
        <dsp:cNvPr id="0" name=""/>
        <dsp:cNvSpPr/>
      </dsp:nvSpPr>
      <dsp:spPr>
        <a:xfrm>
          <a:off x="128" y="1014599"/>
          <a:ext cx="2051774" cy="205177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Pros</a:t>
          </a:r>
        </a:p>
      </dsp:txBody>
      <dsp:txXfrm>
        <a:off x="300603" y="1315074"/>
        <a:ext cx="1450824" cy="1450824"/>
      </dsp:txXfrm>
    </dsp:sp>
    <dsp:sp modelId="{A7841086-5467-4DE7-80DA-90C8E33CBED9}">
      <dsp:nvSpPr>
        <dsp:cNvPr id="0" name=""/>
        <dsp:cNvSpPr/>
      </dsp:nvSpPr>
      <dsp:spPr>
        <a:xfrm>
          <a:off x="6411923" y="246977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Tightly Coupled with Qt Runtime.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Works on Plain TCP Protocol , Prefer to have a light weight protocol like MQTT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7437810" y="785030"/>
        <a:ext cx="2000480" cy="2510912"/>
      </dsp:txXfrm>
    </dsp:sp>
    <dsp:sp modelId="{B72F1C40-F7B1-4A44-A4A8-A35F992C777B}">
      <dsp:nvSpPr>
        <dsp:cNvPr id="0" name=""/>
        <dsp:cNvSpPr/>
      </dsp:nvSpPr>
      <dsp:spPr>
        <a:xfrm>
          <a:off x="5386035" y="1014599"/>
          <a:ext cx="2051774" cy="205177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359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359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359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Cons</a:t>
          </a:r>
        </a:p>
      </dsp:txBody>
      <dsp:txXfrm>
        <a:off x="5686510" y="1315074"/>
        <a:ext cx="1450824" cy="1450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6DEE6-88A7-407C-82C3-55F8BEC140F1}">
      <dsp:nvSpPr>
        <dsp:cNvPr id="0" name=""/>
        <dsp:cNvSpPr/>
      </dsp:nvSpPr>
      <dsp:spPr>
        <a:xfrm>
          <a:off x="0" y="498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E51089-7E7E-4414-B65B-B74B8FDEA5F6}">
      <dsp:nvSpPr>
        <dsp:cNvPr id="0" name=""/>
        <dsp:cNvSpPr/>
      </dsp:nvSpPr>
      <dsp:spPr>
        <a:xfrm>
          <a:off x="0" y="498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Transport Mechanism should be improvised </a:t>
          </a:r>
        </a:p>
      </dsp:txBody>
      <dsp:txXfrm>
        <a:off x="0" y="498"/>
        <a:ext cx="10515600" cy="815995"/>
      </dsp:txXfrm>
    </dsp:sp>
    <dsp:sp modelId="{ED514A43-C5E5-41B9-9A1D-FC2A61291174}">
      <dsp:nvSpPr>
        <dsp:cNvPr id="0" name=""/>
        <dsp:cNvSpPr/>
      </dsp:nvSpPr>
      <dsp:spPr>
        <a:xfrm>
          <a:off x="0" y="816493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4E1D03-3827-44AD-9191-B14B57DBE78D}">
      <dsp:nvSpPr>
        <dsp:cNvPr id="0" name=""/>
        <dsp:cNvSpPr/>
      </dsp:nvSpPr>
      <dsp:spPr>
        <a:xfrm>
          <a:off x="0" y="816493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 the Number of Passive Chat session on Server to reduce the threads in Server</a:t>
          </a:r>
        </a:p>
      </dsp:txBody>
      <dsp:txXfrm>
        <a:off x="0" y="816493"/>
        <a:ext cx="10515600" cy="815995"/>
      </dsp:txXfrm>
    </dsp:sp>
    <dsp:sp modelId="{557E4744-5ABE-4BD2-BC73-9098A58EEE1C}">
      <dsp:nvSpPr>
        <dsp:cNvPr id="0" name=""/>
        <dsp:cNvSpPr/>
      </dsp:nvSpPr>
      <dsp:spPr>
        <a:xfrm>
          <a:off x="0" y="1632489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D1B40C-79B6-4349-B036-AE9CFF0136A9}">
      <dsp:nvSpPr>
        <dsp:cNvPr id="0" name=""/>
        <dsp:cNvSpPr/>
      </dsp:nvSpPr>
      <dsp:spPr>
        <a:xfrm>
          <a:off x="0" y="1632489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 and Server can communicate via TCP Sockets and Close the socket whenever there is no need .</a:t>
          </a:r>
        </a:p>
      </dsp:txBody>
      <dsp:txXfrm>
        <a:off x="0" y="1632489"/>
        <a:ext cx="10515600" cy="815995"/>
      </dsp:txXfrm>
    </dsp:sp>
    <dsp:sp modelId="{0B376268-58AF-4CA2-949D-A4A662CB26B4}">
      <dsp:nvSpPr>
        <dsp:cNvPr id="0" name=""/>
        <dsp:cNvSpPr/>
      </dsp:nvSpPr>
      <dsp:spPr>
        <a:xfrm>
          <a:off x="0" y="2448484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2A4B06-F6DC-4741-B637-DE75F3E6F86C}">
      <dsp:nvSpPr>
        <dsp:cNvPr id="0" name=""/>
        <dsp:cNvSpPr/>
      </dsp:nvSpPr>
      <dsp:spPr>
        <a:xfrm>
          <a:off x="0" y="2448484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Clients will use Datagram Protocol to send the Online Heart Beat Status to server. </a:t>
          </a:r>
        </a:p>
      </dsp:txBody>
      <dsp:txXfrm>
        <a:off x="0" y="2448484"/>
        <a:ext cx="10515600" cy="815995"/>
      </dsp:txXfrm>
    </dsp:sp>
    <dsp:sp modelId="{6E06DAA8-F7E6-4724-8867-780974502EB6}">
      <dsp:nvSpPr>
        <dsp:cNvPr id="0" name=""/>
        <dsp:cNvSpPr/>
      </dsp:nvSpPr>
      <dsp:spPr>
        <a:xfrm>
          <a:off x="0" y="3264480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03A92-4E7C-4CDF-9E5E-6217B8BE310D}">
      <dsp:nvSpPr>
        <dsp:cNvPr id="0" name=""/>
        <dsp:cNvSpPr/>
      </dsp:nvSpPr>
      <dsp:spPr>
        <a:xfrm>
          <a:off x="0" y="3264480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MQTT would be an ideal Protocol if the chat service needs to support multiple Rooms &amp; </a:t>
          </a:r>
          <a:r>
            <a:rPr lang="en-US" sz="2200" kern="1200"/>
            <a:t>Multimedia  transportation .</a:t>
          </a:r>
          <a:endParaRPr lang="en-US" sz="2200" kern="1200" dirty="0"/>
        </a:p>
      </dsp:txBody>
      <dsp:txXfrm>
        <a:off x="0" y="3264480"/>
        <a:ext cx="10515600" cy="815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CB22-32B6-405A-B248-EEEDA00FE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A849D-9E3C-4F78-8076-8A460CDDE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A1AE-914E-443C-8197-5A03EE35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2B85-ED7D-4C70-90B5-47318B49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F40A-8EB0-425C-9564-4B8289A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049D-2B93-4827-8892-755961EB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6B434-E5CF-4670-9614-219CA52A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E214-C076-4918-B398-72BD912E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51B3-1DB2-4BC1-AEF7-F7C1766E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B0A2-7516-493A-8049-2CDF202D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0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54F62-F30A-47CE-AB5C-D472BE926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AC05-4B2C-45EC-B792-12846970F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8122-0F67-4325-8F55-25A21A94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8E5E-4AE4-4206-A454-928C8C52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7986-2CDD-4090-8719-B53A61C3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7A56-AFD4-4A0E-9E5F-F2BDA4FD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6893-5871-444F-9C77-88B69E1A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0E81-FDF3-4E4A-A98C-B3A550C6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9E9F-A6A6-4B4F-A37F-BB92810B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B086-999F-4F3F-8DCC-4DD020F9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EA95-4A99-446F-8CBD-B4873EAA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5A1C-143B-48BA-9B02-303F8D67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4D6E-529A-4524-939C-BC7F5AB0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B0638-71D8-4DF8-BF3D-D52E09C7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DD20-F9B6-4C90-8892-A2E5141B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A635-37EE-4EEC-9FA7-78342C7E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CA63-6078-489D-AFEC-76C3D414B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D2A94-B366-467B-BC53-6FE37DC8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8F590-439E-431E-8297-AF892BA0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7A9F1-A3D3-4494-9A82-754FB47F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9A3A2-9649-40D0-8C45-B21B4AE8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C74-1714-4D2F-9D46-89937D50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06ED5-0E75-4897-A2E3-36438645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9D19-51E7-40E3-85A3-D64BC05C0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30E73-6365-42DD-A08B-69C520E0C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8546-ADA5-451A-8498-D023A3C79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C8BF-15A7-41B9-B1C2-81C7AAF4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3DE9B-49A5-44B6-8EA4-48DC5F95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7C5C8-7B13-466C-842D-F733B8D8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5024-28AF-456B-9BF6-3648555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AB701-C063-48AA-8559-827B1FEA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EA497-FACA-46C8-AD5E-582FF8F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2A72-60FF-4EF3-BB7C-FD75F322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8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199EA-464C-493A-BA0B-18476D55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71922-F747-4F86-927D-4D2B88B9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E2D90-A20E-4BB7-83CD-7408A4F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6C37-6631-4088-B91A-2DF91FF2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30AF-41A0-4566-B297-E1B593F6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F0298-1F05-434D-892C-DC068FBF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608EE-97CC-4627-8467-52E98ACE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D00C-7D22-420C-B9C7-EE783E0D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A5CB0-E4E3-491A-B8B1-58E9E5F8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9F37-F65F-4BF5-8A10-415BEDEE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F977F-A3E1-47DC-9748-B9916BCC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C0EAF-F934-4EB2-ACAB-347DCB02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53660-1DFC-4BB9-98D8-CE8C6D45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E32E2-2E4C-4656-9855-5D62C240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6EF83-AFA8-40D8-8F1E-CF837C01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80A64-316B-4D29-891B-DA0F471C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E453C-E73A-4128-A9B2-5345A1B60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EF7C-BDEF-40A5-98D9-574FCE2AD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9019-F9C7-4161-860A-72F76BBF3EB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93A0-B962-43CA-B943-D51CC3904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4309-E4F8-406E-8D63-8B978D115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0EC842-B12F-499A-87B5-F15B04DC0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2791" y="1465718"/>
            <a:ext cx="3079129" cy="2517188"/>
          </a:xfrm>
          <a:prstGeom prst="rect">
            <a:avLst/>
          </a:prstGeom>
          <a:solidFill>
            <a:srgbClr val="FFFFFF">
              <a:shade val="85000"/>
              <a:alpha val="50000"/>
            </a:srgb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24C85-F978-403B-83B2-C6FCECF8C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Chitchat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C3204-3F99-4E88-9882-CE52D1CB6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Gokul Kartha</a:t>
            </a:r>
          </a:p>
          <a:p>
            <a:pPr algn="l"/>
            <a:r>
              <a:rPr lang="en-US" sz="2000"/>
              <a:t>&lt;kartha.gokul@gmail.com&gt;</a:t>
            </a:r>
          </a:p>
        </p:txBody>
      </p:sp>
    </p:spTree>
    <p:extLst>
      <p:ext uri="{BB962C8B-B14F-4D97-AF65-F5344CB8AC3E}">
        <p14:creationId xmlns:p14="http://schemas.microsoft.com/office/powerpoint/2010/main" val="367610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521A7-D00B-4B1A-AD7D-43517F6E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89209-90E5-4A5A-8B3F-7250C0287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93284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14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58C1-5E1D-4027-BA0A-CC166135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Implementation Strategy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A82049-F040-4EB3-A875-5E7F20FDE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3527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4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A9743C-6F02-45C1-A89D-D54C1229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706" y="613740"/>
            <a:ext cx="5915965" cy="6114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4E1A1-50FF-465D-ADFA-56F6F50F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KPI Parameters</a:t>
            </a:r>
          </a:p>
        </p:txBody>
      </p:sp>
    </p:spTree>
    <p:extLst>
      <p:ext uri="{BB962C8B-B14F-4D97-AF65-F5344CB8AC3E}">
        <p14:creationId xmlns:p14="http://schemas.microsoft.com/office/powerpoint/2010/main" val="25571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8C02-D2F8-4DF5-9FFA-9A4A6086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700"/>
              <a:t>Solution &amp; Technology -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931E13-ADAE-4CD4-BE70-D7E02742E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0179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17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39BC1-05AF-4D26-8DC8-BDDBDDB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Development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E4869-BDF1-4715-8F16-02F99BE91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23721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39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F47EB-6336-49A8-AD8C-0001D28A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Solution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615F39-7C02-4F15-AEB1-91A602C0C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6349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34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43F29-E68B-401A-8662-BDE100D4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400"/>
              <a:t>High Availability Chat Service : Design Proposal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12E584-C5C4-4151-98A1-D3126FA2B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9821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37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A792C-63B6-4A5E-9606-698874A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75959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Chitchat Service</vt:lpstr>
      <vt:lpstr>Features</vt:lpstr>
      <vt:lpstr>Implementation Strategy</vt:lpstr>
      <vt:lpstr>KPI Parameters</vt:lpstr>
      <vt:lpstr>Solution &amp; Technology - Components</vt:lpstr>
      <vt:lpstr>Development Tools</vt:lpstr>
      <vt:lpstr>Solution Analysis</vt:lpstr>
      <vt:lpstr>High Availability Chat Service : Design Proposal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Chitchat Server</dc:title>
  <dc:creator>Gokul Kartha</dc:creator>
  <cp:lastModifiedBy>Gokul Kartha</cp:lastModifiedBy>
  <cp:revision>77</cp:revision>
  <dcterms:created xsi:type="dcterms:W3CDTF">2018-03-18T12:30:55Z</dcterms:created>
  <dcterms:modified xsi:type="dcterms:W3CDTF">2018-03-19T06:43:50Z</dcterms:modified>
</cp:coreProperties>
</file>