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29DB-9645-4633-A2A6-B2183A0CED6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665457-376C-4B0C-9602-FA4A2067F0CF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E2F86F7-ED7F-476C-9BDF-8767F77E4B4A}" type="parTrans" cxnId="{8642C8AC-6229-4F42-B0CC-5BD413CE9EFA}">
      <dgm:prSet/>
      <dgm:spPr/>
      <dgm:t>
        <a:bodyPr/>
        <a:lstStyle/>
        <a:p>
          <a:endParaRPr lang="en-US"/>
        </a:p>
      </dgm:t>
    </dgm:pt>
    <dgm:pt modelId="{493C80ED-5610-4575-A680-F006FBF1E22C}" type="sibTrans" cxnId="{8642C8AC-6229-4F42-B0CC-5BD413CE9EFA}">
      <dgm:prSet/>
      <dgm:spPr/>
      <dgm:t>
        <a:bodyPr/>
        <a:lstStyle/>
        <a:p>
          <a:endParaRPr lang="en-US"/>
        </a:p>
      </dgm:t>
    </dgm:pt>
    <dgm:pt modelId="{A55241AF-57DE-43DC-A6AF-ECF6268A20C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Message Broadcasting.</a:t>
          </a:r>
        </a:p>
      </dgm:t>
    </dgm:pt>
    <dgm:pt modelId="{6326B9C0-85B3-4279-897A-4C4B5BCC8135}" type="parTrans" cxnId="{E0CF2D4D-50C4-49A3-A573-9FD02696F11E}">
      <dgm:prSet/>
      <dgm:spPr/>
      <dgm:t>
        <a:bodyPr/>
        <a:lstStyle/>
        <a:p>
          <a:endParaRPr lang="en-US"/>
        </a:p>
      </dgm:t>
    </dgm:pt>
    <dgm:pt modelId="{B560E998-2168-4B29-9F4E-6EBF41900154}" type="sibTrans" cxnId="{E0CF2D4D-50C4-49A3-A573-9FD02696F11E}">
      <dgm:prSet/>
      <dgm:spPr/>
      <dgm:t>
        <a:bodyPr/>
        <a:lstStyle/>
        <a:p>
          <a:endParaRPr lang="en-US"/>
        </a:p>
      </dgm:t>
    </dgm:pt>
    <dgm:pt modelId="{77A0083D-140B-42DF-93FC-11ECBBA4E220}">
      <dgm:prSet phldrT="[Text]"/>
      <dgm:spPr/>
      <dgm:t>
        <a:bodyPr/>
        <a:lstStyle/>
        <a:p>
          <a:r>
            <a:rPr lang="en-US"/>
            <a:t>Planned</a:t>
          </a:r>
        </a:p>
      </dgm:t>
    </dgm:pt>
    <dgm:pt modelId="{B6A5E239-DD9F-439F-8B34-CC3DF0A709DC}" type="parTrans" cxnId="{D110617E-5B0D-43EC-89B4-87DAC9693E59}">
      <dgm:prSet/>
      <dgm:spPr/>
      <dgm:t>
        <a:bodyPr/>
        <a:lstStyle/>
        <a:p>
          <a:endParaRPr lang="en-US"/>
        </a:p>
      </dgm:t>
    </dgm:pt>
    <dgm:pt modelId="{39B294DD-ACAE-4D53-B8E2-481A79C03CBD}" type="sibTrans" cxnId="{D110617E-5B0D-43EC-89B4-87DAC9693E59}">
      <dgm:prSet/>
      <dgm:spPr/>
      <dgm:t>
        <a:bodyPr/>
        <a:lstStyle/>
        <a:p>
          <a:endParaRPr lang="en-US"/>
        </a:p>
      </dgm:t>
    </dgm:pt>
    <dgm:pt modelId="{BE506C97-7267-49A4-8E93-C206AD26ABCA}">
      <dgm:prSet phldrT="[Text]"/>
      <dgm:spPr/>
      <dgm:t>
        <a:bodyPr/>
        <a:lstStyle/>
        <a:p>
          <a:r>
            <a:rPr lang="en-US" dirty="0"/>
            <a:t>Real Time Whiteboard.</a:t>
          </a:r>
        </a:p>
      </dgm:t>
    </dgm:pt>
    <dgm:pt modelId="{8340FE91-0F51-4A00-85D0-1FFF571710D4}" type="parTrans" cxnId="{9A05FBF7-BD93-4869-86AC-C84856DA3D06}">
      <dgm:prSet/>
      <dgm:spPr/>
      <dgm:t>
        <a:bodyPr/>
        <a:lstStyle/>
        <a:p>
          <a:endParaRPr lang="en-US"/>
        </a:p>
      </dgm:t>
    </dgm:pt>
    <dgm:pt modelId="{D26E790A-2902-4782-B723-8DA5B4B4894F}" type="sibTrans" cxnId="{9A05FBF7-BD93-4869-86AC-C84856DA3D06}">
      <dgm:prSet/>
      <dgm:spPr/>
      <dgm:t>
        <a:bodyPr/>
        <a:lstStyle/>
        <a:p>
          <a:endParaRPr lang="en-US"/>
        </a:p>
      </dgm:t>
    </dgm:pt>
    <dgm:pt modelId="{1A040FB6-03D7-49EE-8C66-A599DAA84197}">
      <dgm:prSet/>
      <dgm:spPr/>
      <dgm:t>
        <a:bodyPr/>
        <a:lstStyle/>
        <a:p>
          <a:r>
            <a:rPr lang="en-US" dirty="0"/>
            <a:t>File Sharing.</a:t>
          </a:r>
        </a:p>
        <a:p>
          <a:r>
            <a:rPr lang="en-US" dirty="0"/>
            <a:t>QML Desktop client.</a:t>
          </a:r>
        </a:p>
      </dgm:t>
    </dgm:pt>
    <dgm:pt modelId="{F1D39B95-D8E3-494F-91A4-CACBA95B0997}" type="parTrans" cxnId="{4454B2DF-AB8C-429F-9B17-4E3D559E38C5}">
      <dgm:prSet/>
      <dgm:spPr/>
      <dgm:t>
        <a:bodyPr/>
        <a:lstStyle/>
        <a:p>
          <a:endParaRPr lang="en-US"/>
        </a:p>
      </dgm:t>
    </dgm:pt>
    <dgm:pt modelId="{C00D3F3A-F846-41E7-B52C-A78C45C106E0}" type="sibTrans" cxnId="{4454B2DF-AB8C-429F-9B17-4E3D559E38C5}">
      <dgm:prSet/>
      <dgm:spPr/>
      <dgm:t>
        <a:bodyPr/>
        <a:lstStyle/>
        <a:p>
          <a:endParaRPr lang="en-US"/>
        </a:p>
      </dgm:t>
    </dgm:pt>
    <dgm:pt modelId="{5AD34C9B-F714-4EDA-BDCD-36F5A1881FA3}">
      <dgm:prSet/>
      <dgm:spPr/>
      <dgm:t>
        <a:bodyPr/>
        <a:lstStyle/>
        <a:p>
          <a:r>
            <a:rPr lang="en-US" dirty="0"/>
            <a:t>Multiple Chat Rooms.</a:t>
          </a:r>
        </a:p>
      </dgm:t>
    </dgm:pt>
    <dgm:pt modelId="{7773725E-6B87-4E3F-B760-0116092C0B23}" type="parTrans" cxnId="{14BC6BA5-B7A6-44A4-BE20-8018B6AB74BD}">
      <dgm:prSet/>
      <dgm:spPr/>
      <dgm:t>
        <a:bodyPr/>
        <a:lstStyle/>
        <a:p>
          <a:endParaRPr lang="en-US"/>
        </a:p>
      </dgm:t>
    </dgm:pt>
    <dgm:pt modelId="{BDAB1DE0-DB11-4BF0-A962-8EEA195B1E92}" type="sibTrans" cxnId="{14BC6BA5-B7A6-44A4-BE20-8018B6AB74BD}">
      <dgm:prSet/>
      <dgm:spPr/>
      <dgm:t>
        <a:bodyPr/>
        <a:lstStyle/>
        <a:p>
          <a:endParaRPr lang="en-US"/>
        </a:p>
      </dgm:t>
    </dgm:pt>
    <dgm:pt modelId="{DC6B1A8C-CCA5-4569-8766-15817FB7952F}">
      <dgm:prSet/>
      <dgm:spPr/>
      <dgm:t>
        <a:bodyPr/>
        <a:lstStyle/>
        <a:p>
          <a:r>
            <a:rPr lang="en-US" dirty="0"/>
            <a:t>MQTT Protocol support.</a:t>
          </a:r>
        </a:p>
      </dgm:t>
    </dgm:pt>
    <dgm:pt modelId="{F41814A9-5DD6-4691-BB82-4173AA08EABD}" type="parTrans" cxnId="{66237BF0-7208-44AE-99AA-66552DBCC4DD}">
      <dgm:prSet/>
      <dgm:spPr/>
      <dgm:t>
        <a:bodyPr/>
        <a:lstStyle/>
        <a:p>
          <a:endParaRPr lang="en-US"/>
        </a:p>
      </dgm:t>
    </dgm:pt>
    <dgm:pt modelId="{B78BEABD-F3C9-4A43-A42E-3077B1A8D274}" type="sibTrans" cxnId="{66237BF0-7208-44AE-99AA-66552DBCC4DD}">
      <dgm:prSet/>
      <dgm:spPr/>
      <dgm:t>
        <a:bodyPr/>
        <a:lstStyle/>
        <a:p>
          <a:endParaRPr lang="en-US"/>
        </a:p>
      </dgm:t>
    </dgm:pt>
    <dgm:pt modelId="{ECD8F1BD-EA50-4E34-B7A5-DAC4579D82A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Online Buddy List.</a:t>
          </a:r>
        </a:p>
      </dgm:t>
    </dgm:pt>
    <dgm:pt modelId="{ECE54E62-97CD-4AF6-BB11-7ED9EDB27B58}" type="parTrans" cxnId="{0C8D49C2-18CD-4187-8F74-DBEB462CF1A8}">
      <dgm:prSet/>
      <dgm:spPr/>
      <dgm:t>
        <a:bodyPr/>
        <a:lstStyle/>
        <a:p>
          <a:endParaRPr lang="en-US"/>
        </a:p>
      </dgm:t>
    </dgm:pt>
    <dgm:pt modelId="{18B58DD2-3837-41AB-A34A-2614BBF6E2BD}" type="sibTrans" cxnId="{0C8D49C2-18CD-4187-8F74-DBEB462CF1A8}">
      <dgm:prSet/>
      <dgm:spPr/>
      <dgm:t>
        <a:bodyPr/>
        <a:lstStyle/>
        <a:p>
          <a:endParaRPr lang="en-US"/>
        </a:p>
      </dgm:t>
    </dgm:pt>
    <dgm:pt modelId="{DEC5AA9C-CC70-4933-B788-7133ECE4DF1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Private Message to any user.</a:t>
          </a:r>
        </a:p>
      </dgm:t>
    </dgm:pt>
    <dgm:pt modelId="{BD3B2002-3F42-4D34-89A7-A7F9DC3A6734}" type="parTrans" cxnId="{D1967CC3-3040-4E02-B203-9750DC0D0573}">
      <dgm:prSet/>
      <dgm:spPr/>
      <dgm:t>
        <a:bodyPr/>
        <a:lstStyle/>
        <a:p>
          <a:endParaRPr lang="en-US"/>
        </a:p>
      </dgm:t>
    </dgm:pt>
    <dgm:pt modelId="{0259C669-3E88-48A3-891E-3EF7D964446B}" type="sibTrans" cxnId="{D1967CC3-3040-4E02-B203-9750DC0D0573}">
      <dgm:prSet/>
      <dgm:spPr/>
      <dgm:t>
        <a:bodyPr/>
        <a:lstStyle/>
        <a:p>
          <a:endParaRPr lang="en-US"/>
        </a:p>
      </dgm:t>
    </dgm:pt>
    <dgm:pt modelId="{F806D918-798B-4D87-A1CA-FAB1546C23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Browser Based Chat Support using WebSocket.</a:t>
          </a:r>
        </a:p>
      </dgm:t>
    </dgm:pt>
    <dgm:pt modelId="{16A0DFAE-507C-4CA5-AC36-59F508A309E6}" type="parTrans" cxnId="{DFF89277-020A-454E-8D77-D4CDC4D4B3A1}">
      <dgm:prSet/>
      <dgm:spPr/>
      <dgm:t>
        <a:bodyPr/>
        <a:lstStyle/>
        <a:p>
          <a:endParaRPr lang="en-US"/>
        </a:p>
      </dgm:t>
    </dgm:pt>
    <dgm:pt modelId="{47CCC100-0280-413F-8E4E-F4A1E500568B}" type="sibTrans" cxnId="{DFF89277-020A-454E-8D77-D4CDC4D4B3A1}">
      <dgm:prSet/>
      <dgm:spPr/>
      <dgm:t>
        <a:bodyPr/>
        <a:lstStyle/>
        <a:p>
          <a:endParaRPr lang="en-US"/>
        </a:p>
      </dgm:t>
    </dgm:pt>
    <dgm:pt modelId="{59890989-0410-4E12-BF6A-D81489FED8F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JSON based minimalistic protocol.</a:t>
          </a:r>
        </a:p>
      </dgm:t>
    </dgm:pt>
    <dgm:pt modelId="{6A787314-920B-41DF-97B0-70CEA9A8A4E6}" type="parTrans" cxnId="{5EBED146-368E-4B1D-934C-9C50FB63A084}">
      <dgm:prSet/>
      <dgm:spPr/>
      <dgm:t>
        <a:bodyPr/>
        <a:lstStyle/>
        <a:p>
          <a:endParaRPr lang="en-US"/>
        </a:p>
      </dgm:t>
    </dgm:pt>
    <dgm:pt modelId="{6790DFDA-196D-4E5B-884F-19CA92EE28B5}" type="sibTrans" cxnId="{5EBED146-368E-4B1D-934C-9C50FB63A084}">
      <dgm:prSet/>
      <dgm:spPr/>
      <dgm:t>
        <a:bodyPr/>
        <a:lstStyle/>
        <a:p>
          <a:endParaRPr lang="en-US"/>
        </a:p>
      </dgm:t>
    </dgm:pt>
    <dgm:pt modelId="{9771F8DA-49A9-43E5-94B1-A294719575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Emoticon Smileys.</a:t>
          </a:r>
        </a:p>
      </dgm:t>
    </dgm:pt>
    <dgm:pt modelId="{E15CCF1B-1400-49B1-BBE7-0A3F1AEB4E12}" type="parTrans" cxnId="{62C3B781-9823-41EA-B6C3-8E0C7D01AF6D}">
      <dgm:prSet/>
      <dgm:spPr/>
      <dgm:t>
        <a:bodyPr/>
        <a:lstStyle/>
        <a:p>
          <a:endParaRPr lang="en-US"/>
        </a:p>
      </dgm:t>
    </dgm:pt>
    <dgm:pt modelId="{E57C0175-1D43-40A3-9FAA-4496A5251F6E}" type="sibTrans" cxnId="{62C3B781-9823-41EA-B6C3-8E0C7D01AF6D}">
      <dgm:prSet/>
      <dgm:spPr/>
      <dgm:t>
        <a:bodyPr/>
        <a:lstStyle/>
        <a:p>
          <a:endParaRPr lang="en-US"/>
        </a:p>
      </dgm:t>
    </dgm:pt>
    <dgm:pt modelId="{D3435DFD-D139-47FE-8048-4FD13831AFC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Automated Functional Testing.</a:t>
          </a:r>
        </a:p>
      </dgm:t>
    </dgm:pt>
    <dgm:pt modelId="{44F5127B-06A7-4204-9309-3BC4F5587F4E}" type="parTrans" cxnId="{9F683055-4E01-45C2-93E7-7DEFF6DE5857}">
      <dgm:prSet/>
      <dgm:spPr/>
      <dgm:t>
        <a:bodyPr/>
        <a:lstStyle/>
        <a:p>
          <a:endParaRPr lang="en-US"/>
        </a:p>
      </dgm:t>
    </dgm:pt>
    <dgm:pt modelId="{23292D53-D635-40FA-8A38-301417B85394}" type="sibTrans" cxnId="{9F683055-4E01-45C2-93E7-7DEFF6DE5857}">
      <dgm:prSet/>
      <dgm:spPr/>
      <dgm:t>
        <a:bodyPr/>
        <a:lstStyle/>
        <a:p>
          <a:endParaRPr lang="en-US"/>
        </a:p>
      </dgm:t>
    </dgm:pt>
    <dgm:pt modelId="{3350F162-8600-4446-88F2-396272B26DFA}">
      <dgm:prSet/>
      <dgm:spPr/>
      <dgm:t>
        <a:bodyPr/>
        <a:lstStyle/>
        <a:p>
          <a:r>
            <a:rPr lang="en-US" dirty="0"/>
            <a:t>Search Server through Multi Casting.</a:t>
          </a:r>
        </a:p>
      </dgm:t>
    </dgm:pt>
    <dgm:pt modelId="{7196911D-4B25-4026-8CF8-91793BEF7DD2}" type="parTrans" cxnId="{98627ED3-EC67-4B38-ACDE-E2FE18090605}">
      <dgm:prSet/>
      <dgm:spPr/>
      <dgm:t>
        <a:bodyPr/>
        <a:lstStyle/>
        <a:p>
          <a:endParaRPr lang="en-US"/>
        </a:p>
      </dgm:t>
    </dgm:pt>
    <dgm:pt modelId="{152075DE-46F6-4392-91A1-3F9BC625E3AC}" type="sibTrans" cxnId="{98627ED3-EC67-4B38-ACDE-E2FE18090605}">
      <dgm:prSet/>
      <dgm:spPr/>
      <dgm:t>
        <a:bodyPr/>
        <a:lstStyle/>
        <a:p>
          <a:endParaRPr lang="en-US"/>
        </a:p>
      </dgm:t>
    </dgm:pt>
    <dgm:pt modelId="{C86873EB-FB76-4863-9FF8-E6F6FE6BAAD9}">
      <dgm:prSet phldrT="[Text]"/>
      <dgm:spPr/>
      <dgm:t>
        <a:bodyPr/>
        <a:lstStyle/>
        <a:p>
          <a:r>
            <a:rPr lang="en-US" dirty="0"/>
            <a:t>Login Authentication.</a:t>
          </a:r>
        </a:p>
      </dgm:t>
    </dgm:pt>
    <dgm:pt modelId="{F557E4E9-35B2-4832-8736-70FF2DA9AB9F}" type="parTrans" cxnId="{2FC188B9-8A70-4FE5-962A-0913BE3523EB}">
      <dgm:prSet/>
      <dgm:spPr/>
      <dgm:t>
        <a:bodyPr/>
        <a:lstStyle/>
        <a:p>
          <a:endParaRPr lang="en-US"/>
        </a:p>
      </dgm:t>
    </dgm:pt>
    <dgm:pt modelId="{02CB5E4E-8332-4CBA-BC0E-94642F19146C}" type="sibTrans" cxnId="{2FC188B9-8A70-4FE5-962A-0913BE3523EB}">
      <dgm:prSet/>
      <dgm:spPr/>
      <dgm:t>
        <a:bodyPr/>
        <a:lstStyle/>
        <a:p>
          <a:endParaRPr lang="en-US"/>
        </a:p>
      </dgm:t>
    </dgm:pt>
    <dgm:pt modelId="{67AF71DA-96D6-4378-BBF3-39824869C8E5}">
      <dgm:prSet/>
      <dgm:spPr/>
      <dgm:t>
        <a:bodyPr/>
        <a:lstStyle/>
        <a:p>
          <a:r>
            <a:rPr lang="en-US" dirty="0"/>
            <a:t>Bridging of multiple servers (MQTT).</a:t>
          </a:r>
        </a:p>
      </dgm:t>
    </dgm:pt>
    <dgm:pt modelId="{9B23D1EC-FF8D-4022-BD4C-B4E7795DCCC6}" type="parTrans" cxnId="{565C4B25-F06B-4E10-B6B5-327DC9C36FDC}">
      <dgm:prSet/>
      <dgm:spPr/>
      <dgm:t>
        <a:bodyPr/>
        <a:lstStyle/>
        <a:p>
          <a:endParaRPr lang="en-US"/>
        </a:p>
      </dgm:t>
    </dgm:pt>
    <dgm:pt modelId="{0FBD17C8-A523-4B86-B8F8-66D45FAC1537}" type="sibTrans" cxnId="{565C4B25-F06B-4E10-B6B5-327DC9C36FDC}">
      <dgm:prSet/>
      <dgm:spPr/>
      <dgm:t>
        <a:bodyPr/>
        <a:lstStyle/>
        <a:p>
          <a:endParaRPr lang="en-US"/>
        </a:p>
      </dgm:t>
    </dgm:pt>
    <dgm:pt modelId="{7906B769-1D00-4301-B9CE-98B6331D4DFD}" type="pres">
      <dgm:prSet presAssocID="{3CDB29DB-9645-4633-A2A6-B2183A0CED6A}" presName="Name0" presStyleCnt="0">
        <dgm:presLayoutVars>
          <dgm:dir/>
          <dgm:animLvl val="lvl"/>
          <dgm:resizeHandles val="exact"/>
        </dgm:presLayoutVars>
      </dgm:prSet>
      <dgm:spPr/>
    </dgm:pt>
    <dgm:pt modelId="{261E28B2-38F7-437C-90A2-F94504558B0B}" type="pres">
      <dgm:prSet presAssocID="{77A0083D-140B-42DF-93FC-11ECBBA4E220}" presName="boxAndChildren" presStyleCnt="0"/>
      <dgm:spPr/>
    </dgm:pt>
    <dgm:pt modelId="{FF47AA44-FF5E-4D63-9867-DBFE2C72FA86}" type="pres">
      <dgm:prSet presAssocID="{77A0083D-140B-42DF-93FC-11ECBBA4E220}" presName="parentTextBox" presStyleLbl="alignNode1" presStyleIdx="0" presStyleCnt="2"/>
      <dgm:spPr/>
    </dgm:pt>
    <dgm:pt modelId="{C57BC878-8F70-48C5-905E-CB47DBE4B2CF}" type="pres">
      <dgm:prSet presAssocID="{77A0083D-140B-42DF-93FC-11ECBBA4E220}" presName="descendantBox" presStyleLbl="bgAccFollowNode1" presStyleIdx="0" presStyleCnt="2"/>
      <dgm:spPr/>
    </dgm:pt>
    <dgm:pt modelId="{01C6C13A-55EB-4DEB-9AF4-8139713F10A2}" type="pres">
      <dgm:prSet presAssocID="{493C80ED-5610-4575-A680-F006FBF1E22C}" presName="sp" presStyleCnt="0"/>
      <dgm:spPr/>
    </dgm:pt>
    <dgm:pt modelId="{D7067DE7-4B84-4358-9625-E9297B4B4B82}" type="pres">
      <dgm:prSet presAssocID="{5B665457-376C-4B0C-9602-FA4A2067F0CF}" presName="arrowAndChildren" presStyleCnt="0"/>
      <dgm:spPr/>
    </dgm:pt>
    <dgm:pt modelId="{A76F819A-3537-4456-8981-251378635439}" type="pres">
      <dgm:prSet presAssocID="{5B665457-376C-4B0C-9602-FA4A2067F0CF}" presName="parentTextArrow" presStyleLbl="node1" presStyleIdx="0" presStyleCnt="0"/>
      <dgm:spPr/>
    </dgm:pt>
    <dgm:pt modelId="{832CC780-2C4A-4EF0-8954-596039735946}" type="pres">
      <dgm:prSet presAssocID="{5B665457-376C-4B0C-9602-FA4A2067F0CF}" presName="arrow" presStyleLbl="alignNode1" presStyleIdx="1" presStyleCnt="2"/>
      <dgm:spPr/>
    </dgm:pt>
    <dgm:pt modelId="{78CC6F25-AA79-46B0-9731-FE227895451B}" type="pres">
      <dgm:prSet presAssocID="{5B665457-376C-4B0C-9602-FA4A2067F0CF}" presName="descendantArrow" presStyleLbl="bgAccFollowNode1" presStyleIdx="1" presStyleCnt="2"/>
      <dgm:spPr/>
    </dgm:pt>
  </dgm:ptLst>
  <dgm:cxnLst>
    <dgm:cxn modelId="{A6198406-CD20-4FCC-A23A-3CF254D18788}" type="presOf" srcId="{1A040FB6-03D7-49EE-8C66-A599DAA84197}" destId="{C57BC878-8F70-48C5-905E-CB47DBE4B2CF}" srcOrd="0" destOrd="3" presId="urn:microsoft.com/office/officeart/2016/7/layout/VerticalDownArrowProcess"/>
    <dgm:cxn modelId="{93B63312-2A18-4C69-89D1-A975E58F7379}" type="presOf" srcId="{C86873EB-FB76-4863-9FF8-E6F6FE6BAAD9}" destId="{C57BC878-8F70-48C5-905E-CB47DBE4B2CF}" srcOrd="0" destOrd="1" presId="urn:microsoft.com/office/officeart/2016/7/layout/VerticalDownArrowProcess"/>
    <dgm:cxn modelId="{454FA516-0BEE-4C81-A31A-AFFAB47F2E87}" type="presOf" srcId="{5B665457-376C-4B0C-9602-FA4A2067F0CF}" destId="{A76F819A-3537-4456-8981-251378635439}" srcOrd="0" destOrd="0" presId="urn:microsoft.com/office/officeart/2016/7/layout/VerticalDownArrowProcess"/>
    <dgm:cxn modelId="{565C4B25-F06B-4E10-B6B5-327DC9C36FDC}" srcId="{77A0083D-140B-42DF-93FC-11ECBBA4E220}" destId="{67AF71DA-96D6-4378-BBF3-39824869C8E5}" srcOrd="6" destOrd="0" parTransId="{9B23D1EC-FF8D-4022-BD4C-B4E7795DCCC6}" sibTransId="{0FBD17C8-A523-4B86-B8F8-66D45FAC1537}"/>
    <dgm:cxn modelId="{2F412C2A-CBF1-4253-BFE8-E40D3F8FBABC}" type="presOf" srcId="{D3435DFD-D139-47FE-8048-4FD13831AFCC}" destId="{78CC6F25-AA79-46B0-9731-FE227895451B}" srcOrd="0" destOrd="6" presId="urn:microsoft.com/office/officeart/2016/7/layout/VerticalDownArrowProcess"/>
    <dgm:cxn modelId="{C0433C40-42D3-418C-8109-0E5C1A354198}" type="presOf" srcId="{59890989-0410-4E12-BF6A-D81489FED8F8}" destId="{78CC6F25-AA79-46B0-9731-FE227895451B}" srcOrd="0" destOrd="4" presId="urn:microsoft.com/office/officeart/2016/7/layout/VerticalDownArrowProcess"/>
    <dgm:cxn modelId="{FF302560-BF70-45D2-8130-56800F0F31D0}" type="presOf" srcId="{3CDB29DB-9645-4633-A2A6-B2183A0CED6A}" destId="{7906B769-1D00-4301-B9CE-98B6331D4DFD}" srcOrd="0" destOrd="0" presId="urn:microsoft.com/office/officeart/2016/7/layout/VerticalDownArrowProcess"/>
    <dgm:cxn modelId="{5EBED146-368E-4B1D-934C-9C50FB63A084}" srcId="{5B665457-376C-4B0C-9602-FA4A2067F0CF}" destId="{59890989-0410-4E12-BF6A-D81489FED8F8}" srcOrd="4" destOrd="0" parTransId="{6A787314-920B-41DF-97B0-70CEA9A8A4E6}" sibTransId="{6790DFDA-196D-4E5B-884F-19CA92EE28B5}"/>
    <dgm:cxn modelId="{E0CF2D4D-50C4-49A3-A573-9FD02696F11E}" srcId="{5B665457-376C-4B0C-9602-FA4A2067F0CF}" destId="{A55241AF-57DE-43DC-A6AF-ECF6268A20CC}" srcOrd="0" destOrd="0" parTransId="{6326B9C0-85B3-4279-897A-4C4B5BCC8135}" sibTransId="{B560E998-2168-4B29-9F4E-6EBF41900154}"/>
    <dgm:cxn modelId="{875E656F-68A2-4054-A142-7440176B06BD}" type="presOf" srcId="{9771F8DA-49A9-43E5-94B1-A2947195750D}" destId="{78CC6F25-AA79-46B0-9731-FE227895451B}" srcOrd="0" destOrd="5" presId="urn:microsoft.com/office/officeart/2016/7/layout/VerticalDownArrowProcess"/>
    <dgm:cxn modelId="{9F683055-4E01-45C2-93E7-7DEFF6DE5857}" srcId="{5B665457-376C-4B0C-9602-FA4A2067F0CF}" destId="{D3435DFD-D139-47FE-8048-4FD13831AFCC}" srcOrd="6" destOrd="0" parTransId="{44F5127B-06A7-4204-9309-3BC4F5587F4E}" sibTransId="{23292D53-D635-40FA-8A38-301417B85394}"/>
    <dgm:cxn modelId="{C8B35775-2D99-4DE3-9D5E-727454C24B45}" type="presOf" srcId="{F806D918-798B-4D87-A1CA-FAB1546C23C3}" destId="{78CC6F25-AA79-46B0-9731-FE227895451B}" srcOrd="0" destOrd="3" presId="urn:microsoft.com/office/officeart/2016/7/layout/VerticalDownArrowProcess"/>
    <dgm:cxn modelId="{CED0F776-7CFD-49E7-95C8-A73952783ACB}" type="presOf" srcId="{5B665457-376C-4B0C-9602-FA4A2067F0CF}" destId="{832CC780-2C4A-4EF0-8954-596039735946}" srcOrd="1" destOrd="0" presId="urn:microsoft.com/office/officeart/2016/7/layout/VerticalDownArrowProcess"/>
    <dgm:cxn modelId="{38662E77-235D-47C0-B4A0-71658F2D7257}" type="presOf" srcId="{DC6B1A8C-CCA5-4569-8766-15817FB7952F}" destId="{C57BC878-8F70-48C5-905E-CB47DBE4B2CF}" srcOrd="0" destOrd="5" presId="urn:microsoft.com/office/officeart/2016/7/layout/VerticalDownArrowProcess"/>
    <dgm:cxn modelId="{A7065557-5BAC-467E-BCE6-F58E29F8A92A}" type="presOf" srcId="{DEC5AA9C-CC70-4933-B788-7133ECE4DF1D}" destId="{78CC6F25-AA79-46B0-9731-FE227895451B}" srcOrd="0" destOrd="2" presId="urn:microsoft.com/office/officeart/2016/7/layout/VerticalDownArrowProcess"/>
    <dgm:cxn modelId="{DFF89277-020A-454E-8D77-D4CDC4D4B3A1}" srcId="{5B665457-376C-4B0C-9602-FA4A2067F0CF}" destId="{F806D918-798B-4D87-A1CA-FAB1546C23C3}" srcOrd="3" destOrd="0" parTransId="{16A0DFAE-507C-4CA5-AC36-59F508A309E6}" sibTransId="{47CCC100-0280-413F-8E4E-F4A1E500568B}"/>
    <dgm:cxn modelId="{D110617E-5B0D-43EC-89B4-87DAC9693E59}" srcId="{3CDB29DB-9645-4633-A2A6-B2183A0CED6A}" destId="{77A0083D-140B-42DF-93FC-11ECBBA4E220}" srcOrd="1" destOrd="0" parTransId="{B6A5E239-DD9F-439F-8B34-CC3DF0A709DC}" sibTransId="{39B294DD-ACAE-4D53-B8E2-481A79C03CBD}"/>
    <dgm:cxn modelId="{62C3B781-9823-41EA-B6C3-8E0C7D01AF6D}" srcId="{5B665457-376C-4B0C-9602-FA4A2067F0CF}" destId="{9771F8DA-49A9-43E5-94B1-A2947195750D}" srcOrd="5" destOrd="0" parTransId="{E15CCF1B-1400-49B1-BBE7-0A3F1AEB4E12}" sibTransId="{E57C0175-1D43-40A3-9FAA-4496A5251F6E}"/>
    <dgm:cxn modelId="{FF8B1783-CD08-40B2-8A66-91A8A709CFD8}" type="presOf" srcId="{A55241AF-57DE-43DC-A6AF-ECF6268A20CC}" destId="{78CC6F25-AA79-46B0-9731-FE227895451B}" srcOrd="0" destOrd="0" presId="urn:microsoft.com/office/officeart/2016/7/layout/VerticalDownArrowProcess"/>
    <dgm:cxn modelId="{F940A396-DA55-457B-A26B-39F6B2AC7E2F}" type="presOf" srcId="{3350F162-8600-4446-88F2-396272B26DFA}" destId="{C57BC878-8F70-48C5-905E-CB47DBE4B2CF}" srcOrd="0" destOrd="2" presId="urn:microsoft.com/office/officeart/2016/7/layout/VerticalDownArrowProcess"/>
    <dgm:cxn modelId="{14BC6BA5-B7A6-44A4-BE20-8018B6AB74BD}" srcId="{77A0083D-140B-42DF-93FC-11ECBBA4E220}" destId="{5AD34C9B-F714-4EDA-BDCD-36F5A1881FA3}" srcOrd="4" destOrd="0" parTransId="{7773725E-6B87-4E3F-B760-0116092C0B23}" sibTransId="{BDAB1DE0-DB11-4BF0-A962-8EEA195B1E92}"/>
    <dgm:cxn modelId="{8642C8AC-6229-4F42-B0CC-5BD413CE9EFA}" srcId="{3CDB29DB-9645-4633-A2A6-B2183A0CED6A}" destId="{5B665457-376C-4B0C-9602-FA4A2067F0CF}" srcOrd="0" destOrd="0" parTransId="{CE2F86F7-ED7F-476C-9BDF-8767F77E4B4A}" sibTransId="{493C80ED-5610-4575-A680-F006FBF1E22C}"/>
    <dgm:cxn modelId="{2FC188B9-8A70-4FE5-962A-0913BE3523EB}" srcId="{77A0083D-140B-42DF-93FC-11ECBBA4E220}" destId="{C86873EB-FB76-4863-9FF8-E6F6FE6BAAD9}" srcOrd="1" destOrd="0" parTransId="{F557E4E9-35B2-4832-8736-70FF2DA9AB9F}" sibTransId="{02CB5E4E-8332-4CBA-BC0E-94642F19146C}"/>
    <dgm:cxn modelId="{0C8D49C2-18CD-4187-8F74-DBEB462CF1A8}" srcId="{5B665457-376C-4B0C-9602-FA4A2067F0CF}" destId="{ECD8F1BD-EA50-4E34-B7A5-DAC4579D82A5}" srcOrd="1" destOrd="0" parTransId="{ECE54E62-97CD-4AF6-BB11-7ED9EDB27B58}" sibTransId="{18B58DD2-3837-41AB-A34A-2614BBF6E2BD}"/>
    <dgm:cxn modelId="{D1967CC3-3040-4E02-B203-9750DC0D0573}" srcId="{5B665457-376C-4B0C-9602-FA4A2067F0CF}" destId="{DEC5AA9C-CC70-4933-B788-7133ECE4DF1D}" srcOrd="2" destOrd="0" parTransId="{BD3B2002-3F42-4D34-89A7-A7F9DC3A6734}" sibTransId="{0259C669-3E88-48A3-891E-3EF7D964446B}"/>
    <dgm:cxn modelId="{8F9019C4-7270-4929-AFFE-7CBB6E803189}" type="presOf" srcId="{77A0083D-140B-42DF-93FC-11ECBBA4E220}" destId="{FF47AA44-FF5E-4D63-9867-DBFE2C72FA86}" srcOrd="0" destOrd="0" presId="urn:microsoft.com/office/officeart/2016/7/layout/VerticalDownArrowProcess"/>
    <dgm:cxn modelId="{8AC4A4D1-EAE3-4A44-A74C-CF3AB6E8A1A2}" type="presOf" srcId="{5AD34C9B-F714-4EDA-BDCD-36F5A1881FA3}" destId="{C57BC878-8F70-48C5-905E-CB47DBE4B2CF}" srcOrd="0" destOrd="4" presId="urn:microsoft.com/office/officeart/2016/7/layout/VerticalDownArrowProcess"/>
    <dgm:cxn modelId="{98627ED3-EC67-4B38-ACDE-E2FE18090605}" srcId="{77A0083D-140B-42DF-93FC-11ECBBA4E220}" destId="{3350F162-8600-4446-88F2-396272B26DFA}" srcOrd="2" destOrd="0" parTransId="{7196911D-4B25-4026-8CF8-91793BEF7DD2}" sibTransId="{152075DE-46F6-4392-91A1-3F9BC625E3AC}"/>
    <dgm:cxn modelId="{4454B2DF-AB8C-429F-9B17-4E3D559E38C5}" srcId="{77A0083D-140B-42DF-93FC-11ECBBA4E220}" destId="{1A040FB6-03D7-49EE-8C66-A599DAA84197}" srcOrd="3" destOrd="0" parTransId="{F1D39B95-D8E3-494F-91A4-CACBA95B0997}" sibTransId="{C00D3F3A-F846-41E7-B52C-A78C45C106E0}"/>
    <dgm:cxn modelId="{66237BF0-7208-44AE-99AA-66552DBCC4DD}" srcId="{77A0083D-140B-42DF-93FC-11ECBBA4E220}" destId="{DC6B1A8C-CCA5-4569-8766-15817FB7952F}" srcOrd="5" destOrd="0" parTransId="{F41814A9-5DD6-4691-BB82-4173AA08EABD}" sibTransId="{B78BEABD-F3C9-4A43-A42E-3077B1A8D274}"/>
    <dgm:cxn modelId="{AA1989F1-ACA1-4AEB-9BCD-410539B703AA}" type="presOf" srcId="{BE506C97-7267-49A4-8E93-C206AD26ABCA}" destId="{C57BC878-8F70-48C5-905E-CB47DBE4B2CF}" srcOrd="0" destOrd="0" presId="urn:microsoft.com/office/officeart/2016/7/layout/VerticalDownArrowProcess"/>
    <dgm:cxn modelId="{838323F2-4673-4FCD-8482-B0547738A518}" type="presOf" srcId="{67AF71DA-96D6-4378-BBF3-39824869C8E5}" destId="{C57BC878-8F70-48C5-905E-CB47DBE4B2CF}" srcOrd="0" destOrd="6" presId="urn:microsoft.com/office/officeart/2016/7/layout/VerticalDownArrowProcess"/>
    <dgm:cxn modelId="{9A05FBF7-BD93-4869-86AC-C84856DA3D06}" srcId="{77A0083D-140B-42DF-93FC-11ECBBA4E220}" destId="{BE506C97-7267-49A4-8E93-C206AD26ABCA}" srcOrd="0" destOrd="0" parTransId="{8340FE91-0F51-4A00-85D0-1FFF571710D4}" sibTransId="{D26E790A-2902-4782-B723-8DA5B4B4894F}"/>
    <dgm:cxn modelId="{B10223FC-9807-4A4C-B3C3-9964E47B30A9}" type="presOf" srcId="{ECD8F1BD-EA50-4E34-B7A5-DAC4579D82A5}" destId="{78CC6F25-AA79-46B0-9731-FE227895451B}" srcOrd="0" destOrd="1" presId="urn:microsoft.com/office/officeart/2016/7/layout/VerticalDownArrowProcess"/>
    <dgm:cxn modelId="{D0CFFA33-012B-45B1-96B0-995A3609805B}" type="presParOf" srcId="{7906B769-1D00-4301-B9CE-98B6331D4DFD}" destId="{261E28B2-38F7-437C-90A2-F94504558B0B}" srcOrd="0" destOrd="0" presId="urn:microsoft.com/office/officeart/2016/7/layout/VerticalDownArrowProcess"/>
    <dgm:cxn modelId="{D8C4B197-393B-45CB-8230-032FBEEDB835}" type="presParOf" srcId="{261E28B2-38F7-437C-90A2-F94504558B0B}" destId="{FF47AA44-FF5E-4D63-9867-DBFE2C72FA86}" srcOrd="0" destOrd="0" presId="urn:microsoft.com/office/officeart/2016/7/layout/VerticalDownArrowProcess"/>
    <dgm:cxn modelId="{78A23371-48D5-4E28-9CBD-583A6C33F787}" type="presParOf" srcId="{261E28B2-38F7-437C-90A2-F94504558B0B}" destId="{C57BC878-8F70-48C5-905E-CB47DBE4B2CF}" srcOrd="1" destOrd="0" presId="urn:microsoft.com/office/officeart/2016/7/layout/VerticalDownArrowProcess"/>
    <dgm:cxn modelId="{84F8D4A5-556F-43EA-8F91-1EF75B953C89}" type="presParOf" srcId="{7906B769-1D00-4301-B9CE-98B6331D4DFD}" destId="{01C6C13A-55EB-4DEB-9AF4-8139713F10A2}" srcOrd="1" destOrd="0" presId="urn:microsoft.com/office/officeart/2016/7/layout/VerticalDownArrowProcess"/>
    <dgm:cxn modelId="{E60550CE-34AA-4118-9336-5B0EA6D66EE7}" type="presParOf" srcId="{7906B769-1D00-4301-B9CE-98B6331D4DFD}" destId="{D7067DE7-4B84-4358-9625-E9297B4B4B82}" srcOrd="2" destOrd="0" presId="urn:microsoft.com/office/officeart/2016/7/layout/VerticalDownArrowProcess"/>
    <dgm:cxn modelId="{262883C9-D0D4-4105-AE27-D779B1F32902}" type="presParOf" srcId="{D7067DE7-4B84-4358-9625-E9297B4B4B82}" destId="{A76F819A-3537-4456-8981-251378635439}" srcOrd="0" destOrd="0" presId="urn:microsoft.com/office/officeart/2016/7/layout/VerticalDownArrowProcess"/>
    <dgm:cxn modelId="{A23130A6-7FBE-4D19-8B5E-F99308B1D0EC}" type="presParOf" srcId="{D7067DE7-4B84-4358-9625-E9297B4B4B82}" destId="{832CC780-2C4A-4EF0-8954-596039735946}" srcOrd="1" destOrd="0" presId="urn:microsoft.com/office/officeart/2016/7/layout/VerticalDownArrowProcess"/>
    <dgm:cxn modelId="{404F5858-89FB-4EC5-B1FD-E6BD335A4031}" type="presParOf" srcId="{D7067DE7-4B84-4358-9625-E9297B4B4B82}" destId="{78CC6F25-AA79-46B0-9731-FE227895451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11B1F-4B3C-492A-AFBF-6546FED1108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34DF4-DE09-4883-89B8-5FE704CC6D91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08378A9E-5C1B-4AC3-8C15-15323A7FC0D3}" type="parTrans" cxnId="{80CD1B6F-7CBF-451D-9D63-D37174C094C4}">
      <dgm:prSet/>
      <dgm:spPr/>
      <dgm:t>
        <a:bodyPr/>
        <a:lstStyle/>
        <a:p>
          <a:endParaRPr lang="en-US"/>
        </a:p>
      </dgm:t>
    </dgm:pt>
    <dgm:pt modelId="{ADF5D38A-D335-4443-BCDC-CA3492541178}" type="sibTrans" cxnId="{80CD1B6F-7CBF-451D-9D63-D37174C094C4}">
      <dgm:prSet phldrT="1"/>
      <dgm:spPr/>
      <dgm:t>
        <a:bodyPr/>
        <a:lstStyle/>
        <a:p>
          <a:endParaRPr lang="en-US"/>
        </a:p>
      </dgm:t>
    </dgm:pt>
    <dgm:pt modelId="{57EF3A4C-C456-4C69-83FA-65B8E44545D1}">
      <dgm:prSet phldrT="[Text]"/>
      <dgm:spPr/>
      <dgm:t>
        <a:bodyPr/>
        <a:lstStyle/>
        <a:p>
          <a:r>
            <a:rPr lang="en-US"/>
            <a:t>Use a Lightweight Protocol to implement the use cases.</a:t>
          </a:r>
        </a:p>
      </dgm:t>
    </dgm:pt>
    <dgm:pt modelId="{D469EC69-35F8-49C6-BAD5-2793FF4AE9FF}" type="parTrans" cxnId="{0DCAA49B-F928-47B0-AB05-07605F18CE85}">
      <dgm:prSet/>
      <dgm:spPr/>
      <dgm:t>
        <a:bodyPr/>
        <a:lstStyle/>
        <a:p>
          <a:endParaRPr lang="en-US"/>
        </a:p>
      </dgm:t>
    </dgm:pt>
    <dgm:pt modelId="{A1A1D7EA-C73A-4670-A2F2-F35A456F4E1A}" type="sibTrans" cxnId="{0DCAA49B-F928-47B0-AB05-07605F18CE85}">
      <dgm:prSet/>
      <dgm:spPr/>
      <dgm:t>
        <a:bodyPr/>
        <a:lstStyle/>
        <a:p>
          <a:endParaRPr lang="en-US"/>
        </a:p>
      </dgm:t>
    </dgm:pt>
    <dgm:pt modelId="{AE71E28D-2D3A-4511-9D56-25E8D68FD755}">
      <dgm:prSet phldrT="[Text]"/>
      <dgm:spPr/>
      <dgm:t>
        <a:bodyPr/>
        <a:lstStyle/>
        <a:p>
          <a:r>
            <a:rPr lang="en-US"/>
            <a:t>Handle multiple requests with less resources.</a:t>
          </a:r>
        </a:p>
      </dgm:t>
    </dgm:pt>
    <dgm:pt modelId="{3F65D363-73E7-4BA3-9D5B-39B5F1A351C6}" type="parTrans" cxnId="{DBF05168-B8D8-468C-8B68-4CB01852E659}">
      <dgm:prSet/>
      <dgm:spPr/>
      <dgm:t>
        <a:bodyPr/>
        <a:lstStyle/>
        <a:p>
          <a:endParaRPr lang="en-US"/>
        </a:p>
      </dgm:t>
    </dgm:pt>
    <dgm:pt modelId="{792DDDEA-2C44-4636-A13C-3BA0AC497D62}" type="sibTrans" cxnId="{DBF05168-B8D8-468C-8B68-4CB01852E659}">
      <dgm:prSet/>
      <dgm:spPr/>
      <dgm:t>
        <a:bodyPr/>
        <a:lstStyle/>
        <a:p>
          <a:endParaRPr lang="en-US"/>
        </a:p>
      </dgm:t>
    </dgm:pt>
    <dgm:pt modelId="{D18C25FD-B6B9-46EB-9BA5-7B663091951D}">
      <dgm:prSet phldrT="[Text]"/>
      <dgm:spPr/>
      <dgm:t>
        <a:bodyPr/>
        <a:lstStyle/>
        <a:p>
          <a:r>
            <a:rPr lang="en-US"/>
            <a:t>Scalability</a:t>
          </a:r>
        </a:p>
      </dgm:t>
    </dgm:pt>
    <dgm:pt modelId="{F6175084-4693-4592-8CFF-648FC06959F9}" type="parTrans" cxnId="{F07F140F-BD3C-4B34-B856-EC5963D8CFA3}">
      <dgm:prSet/>
      <dgm:spPr/>
      <dgm:t>
        <a:bodyPr/>
        <a:lstStyle/>
        <a:p>
          <a:endParaRPr lang="en-US"/>
        </a:p>
      </dgm:t>
    </dgm:pt>
    <dgm:pt modelId="{6718CC6B-BCB7-4756-AC12-0D16383B24E0}" type="sibTrans" cxnId="{F07F140F-BD3C-4B34-B856-EC5963D8CFA3}">
      <dgm:prSet phldrT="2"/>
      <dgm:spPr/>
      <dgm:t>
        <a:bodyPr/>
        <a:lstStyle/>
        <a:p>
          <a:endParaRPr lang="en-US"/>
        </a:p>
      </dgm:t>
    </dgm:pt>
    <dgm:pt modelId="{48CAB341-7C0F-4E24-8E9F-325E377B6BB3}">
      <dgm:prSet phldrT="[Text]"/>
      <dgm:spPr/>
      <dgm:t>
        <a:bodyPr/>
        <a:lstStyle/>
        <a:p>
          <a:r>
            <a:rPr lang="en-US"/>
            <a:t>Use a protocol which can be extended for future use cases without changing the design.</a:t>
          </a:r>
        </a:p>
      </dgm:t>
    </dgm:pt>
    <dgm:pt modelId="{958AB341-B56B-4CF5-9A26-FE898903F9B9}" type="parTrans" cxnId="{45DF0104-C267-4BC3-BAA8-704F449545F3}">
      <dgm:prSet/>
      <dgm:spPr/>
      <dgm:t>
        <a:bodyPr/>
        <a:lstStyle/>
        <a:p>
          <a:endParaRPr lang="en-US"/>
        </a:p>
      </dgm:t>
    </dgm:pt>
    <dgm:pt modelId="{E5FBA83C-7B47-42C6-999B-CB0CBAA417B7}" type="sibTrans" cxnId="{45DF0104-C267-4BC3-BAA8-704F449545F3}">
      <dgm:prSet/>
      <dgm:spPr/>
      <dgm:t>
        <a:bodyPr/>
        <a:lstStyle/>
        <a:p>
          <a:endParaRPr lang="en-US"/>
        </a:p>
      </dgm:t>
    </dgm:pt>
    <dgm:pt modelId="{8ABD798E-667D-414A-8A8F-E3FFE6C5E208}">
      <dgm:prSet phldrT="[Text]"/>
      <dgm:spPr/>
      <dgm:t>
        <a:bodyPr/>
        <a:lstStyle/>
        <a:p>
          <a:endParaRPr lang="en-US"/>
        </a:p>
      </dgm:t>
    </dgm:pt>
    <dgm:pt modelId="{471A9E69-DE2F-429F-890E-863476F62B03}" type="parTrans" cxnId="{340D94A9-7E48-425B-ABDC-CDF901C4DB66}">
      <dgm:prSet/>
      <dgm:spPr/>
      <dgm:t>
        <a:bodyPr/>
        <a:lstStyle/>
        <a:p>
          <a:endParaRPr lang="en-US"/>
        </a:p>
      </dgm:t>
    </dgm:pt>
    <dgm:pt modelId="{1B8478B0-0A1F-4E9B-B8CE-BCD4EC01B99F}" type="sibTrans" cxnId="{340D94A9-7E48-425B-ABDC-CDF901C4DB66}">
      <dgm:prSet/>
      <dgm:spPr/>
      <dgm:t>
        <a:bodyPr/>
        <a:lstStyle/>
        <a:p>
          <a:endParaRPr lang="en-US"/>
        </a:p>
      </dgm:t>
    </dgm:pt>
    <dgm:pt modelId="{B45BF036-2DA3-4393-85D7-ABC41E99FF57}">
      <dgm:prSet phldrT="[Text]"/>
      <dgm:spPr/>
      <dgm:t>
        <a:bodyPr/>
        <a:lstStyle/>
        <a:p>
          <a:r>
            <a:rPr lang="en-US"/>
            <a:t>Portability</a:t>
          </a:r>
        </a:p>
      </dgm:t>
    </dgm:pt>
    <dgm:pt modelId="{804B02AA-B469-4CEC-9211-1B9BF2046FFD}" type="parTrans" cxnId="{BB6EA7A2-7424-44CC-AF58-0CA3B33EDD2C}">
      <dgm:prSet/>
      <dgm:spPr/>
      <dgm:t>
        <a:bodyPr/>
        <a:lstStyle/>
        <a:p>
          <a:endParaRPr lang="en-US"/>
        </a:p>
      </dgm:t>
    </dgm:pt>
    <dgm:pt modelId="{78A34734-DB0D-401D-AF63-85BD707EA05D}" type="sibTrans" cxnId="{BB6EA7A2-7424-44CC-AF58-0CA3B33EDD2C}">
      <dgm:prSet phldrT="3"/>
      <dgm:spPr/>
      <dgm:t>
        <a:bodyPr/>
        <a:lstStyle/>
        <a:p>
          <a:endParaRPr lang="en-US"/>
        </a:p>
      </dgm:t>
    </dgm:pt>
    <dgm:pt modelId="{DADF3EA7-E99B-4A36-BBC2-EA697AEF0103}">
      <dgm:prSet phldrT="[Text]"/>
      <dgm:spPr/>
      <dgm:t>
        <a:bodyPr/>
        <a:lstStyle/>
        <a:p>
          <a:r>
            <a:rPr lang="en-US"/>
            <a:t>The Qt SDK is already portable to multiple platform.</a:t>
          </a:r>
        </a:p>
      </dgm:t>
    </dgm:pt>
    <dgm:pt modelId="{E04BB919-9DB2-4678-9B9C-4DC4B1EFF964}" type="parTrans" cxnId="{F0A1A4BF-4044-4D13-965C-067961D6D12B}">
      <dgm:prSet/>
      <dgm:spPr/>
      <dgm:t>
        <a:bodyPr/>
        <a:lstStyle/>
        <a:p>
          <a:endParaRPr lang="en-US"/>
        </a:p>
      </dgm:t>
    </dgm:pt>
    <dgm:pt modelId="{32EF4D60-6268-43E4-AB62-E001B4AB7CBA}" type="sibTrans" cxnId="{F0A1A4BF-4044-4D13-965C-067961D6D12B}">
      <dgm:prSet/>
      <dgm:spPr/>
      <dgm:t>
        <a:bodyPr/>
        <a:lstStyle/>
        <a:p>
          <a:endParaRPr lang="en-US"/>
        </a:p>
      </dgm:t>
    </dgm:pt>
    <dgm:pt modelId="{8D151CE6-6A91-49F3-82D4-8BB387C66779}">
      <dgm:prSet phldrT="[Text]"/>
      <dgm:spPr/>
      <dgm:t>
        <a:bodyPr/>
        <a:lstStyle/>
        <a:p>
          <a:r>
            <a:rPr lang="en-US"/>
            <a:t>Do not use any platform specific APIs and features should be enabled/disabled from a Project file level .</a:t>
          </a:r>
        </a:p>
      </dgm:t>
    </dgm:pt>
    <dgm:pt modelId="{20E191D4-A8AB-4BAE-B632-5EDAE98603C0}" type="parTrans" cxnId="{E401B34A-452A-4E47-BC62-33CBBB333EF1}">
      <dgm:prSet/>
      <dgm:spPr/>
      <dgm:t>
        <a:bodyPr/>
        <a:lstStyle/>
        <a:p>
          <a:endParaRPr lang="en-US"/>
        </a:p>
      </dgm:t>
    </dgm:pt>
    <dgm:pt modelId="{23992F20-4AE9-435E-AD06-674B24AA847A}" type="sibTrans" cxnId="{E401B34A-452A-4E47-BC62-33CBBB333EF1}">
      <dgm:prSet/>
      <dgm:spPr/>
      <dgm:t>
        <a:bodyPr/>
        <a:lstStyle/>
        <a:p>
          <a:endParaRPr lang="en-US"/>
        </a:p>
      </dgm:t>
    </dgm:pt>
    <dgm:pt modelId="{57D414F3-3248-481E-86F1-E44FD0EBC557}">
      <dgm:prSet phldrT="[Text]"/>
      <dgm:spPr/>
      <dgm:t>
        <a:bodyPr/>
        <a:lstStyle/>
        <a:p>
          <a:r>
            <a:rPr lang="en-US"/>
            <a:t>The entire system should be scalable from one to Many with out any design change.</a:t>
          </a:r>
        </a:p>
      </dgm:t>
    </dgm:pt>
    <dgm:pt modelId="{8A3FCD1B-A7FF-4A0D-BFAD-871AFEE12153}" type="parTrans" cxnId="{25937AAB-A2B4-4AE0-B638-78210E15C779}">
      <dgm:prSet/>
      <dgm:spPr/>
      <dgm:t>
        <a:bodyPr/>
        <a:lstStyle/>
        <a:p>
          <a:endParaRPr lang="en-US"/>
        </a:p>
      </dgm:t>
    </dgm:pt>
    <dgm:pt modelId="{8DDFF714-DD7E-4FCA-A73B-81CA91C54235}" type="sibTrans" cxnId="{25937AAB-A2B4-4AE0-B638-78210E15C779}">
      <dgm:prSet/>
      <dgm:spPr/>
      <dgm:t>
        <a:bodyPr/>
        <a:lstStyle/>
        <a:p>
          <a:endParaRPr lang="en-US"/>
        </a:p>
      </dgm:t>
    </dgm:pt>
    <dgm:pt modelId="{E3A65E12-08E9-4510-BB34-FC5269F89EF3}" type="pres">
      <dgm:prSet presAssocID="{A8311B1F-4B3C-492A-AFBF-6546FED11084}" presName="Name0" presStyleCnt="0">
        <dgm:presLayoutVars>
          <dgm:dir/>
          <dgm:animLvl val="lvl"/>
          <dgm:resizeHandles val="exact"/>
        </dgm:presLayoutVars>
      </dgm:prSet>
      <dgm:spPr/>
    </dgm:pt>
    <dgm:pt modelId="{DDB7A410-8D43-4553-A452-270409C09EA9}" type="pres">
      <dgm:prSet presAssocID="{2E634DF4-DE09-4883-89B8-5FE704CC6D91}" presName="linNode" presStyleCnt="0"/>
      <dgm:spPr/>
    </dgm:pt>
    <dgm:pt modelId="{56D568CD-F2F1-4E5B-8B41-ED58E17592D4}" type="pres">
      <dgm:prSet presAssocID="{2E634DF4-DE09-4883-89B8-5FE704CC6D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3BD5CA-03AD-44EC-B791-BE14AA7AD352}" type="pres">
      <dgm:prSet presAssocID="{2E634DF4-DE09-4883-89B8-5FE704CC6D91}" presName="descendantText" presStyleLbl="alignAccFollowNode1" presStyleIdx="0" presStyleCnt="3">
        <dgm:presLayoutVars>
          <dgm:bulletEnabled val="1"/>
        </dgm:presLayoutVars>
      </dgm:prSet>
      <dgm:spPr/>
    </dgm:pt>
    <dgm:pt modelId="{8834A04F-0FAF-4E4C-B398-8A3A2F005D60}" type="pres">
      <dgm:prSet presAssocID="{ADF5D38A-D335-4443-BCDC-CA3492541178}" presName="sp" presStyleCnt="0"/>
      <dgm:spPr/>
    </dgm:pt>
    <dgm:pt modelId="{AADE850E-1991-4BB1-9E76-126E97C556B0}" type="pres">
      <dgm:prSet presAssocID="{D18C25FD-B6B9-46EB-9BA5-7B663091951D}" presName="linNode" presStyleCnt="0"/>
      <dgm:spPr/>
    </dgm:pt>
    <dgm:pt modelId="{35EDDBE0-F475-40ED-A3CC-A5E711DA1871}" type="pres">
      <dgm:prSet presAssocID="{D18C25FD-B6B9-46EB-9BA5-7B66309195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041FD09-78C1-420C-9459-9E302FAB66A3}" type="pres">
      <dgm:prSet presAssocID="{D18C25FD-B6B9-46EB-9BA5-7B663091951D}" presName="descendantText" presStyleLbl="alignAccFollowNode1" presStyleIdx="1" presStyleCnt="3">
        <dgm:presLayoutVars>
          <dgm:bulletEnabled val="1"/>
        </dgm:presLayoutVars>
      </dgm:prSet>
      <dgm:spPr/>
    </dgm:pt>
    <dgm:pt modelId="{B7265277-FBB6-464D-8B9C-39A0F9DE2184}" type="pres">
      <dgm:prSet presAssocID="{6718CC6B-BCB7-4756-AC12-0D16383B24E0}" presName="sp" presStyleCnt="0"/>
      <dgm:spPr/>
    </dgm:pt>
    <dgm:pt modelId="{8C326FEF-2AC0-400E-9ED4-49CCE2C54F21}" type="pres">
      <dgm:prSet presAssocID="{B45BF036-2DA3-4393-85D7-ABC41E99FF57}" presName="linNode" presStyleCnt="0"/>
      <dgm:spPr/>
    </dgm:pt>
    <dgm:pt modelId="{EDF6C3CC-EAA1-41C8-9F65-B728EAD5C434}" type="pres">
      <dgm:prSet presAssocID="{B45BF036-2DA3-4393-85D7-ABC41E99FF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04E3D0-889E-4EBE-8DC2-0A0C65F3F006}" type="pres">
      <dgm:prSet presAssocID="{B45BF036-2DA3-4393-85D7-ABC41E99FF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DF0104-C267-4BC3-BAA8-704F449545F3}" srcId="{D18C25FD-B6B9-46EB-9BA5-7B663091951D}" destId="{48CAB341-7C0F-4E24-8E9F-325E377B6BB3}" srcOrd="0" destOrd="0" parTransId="{958AB341-B56B-4CF5-9A26-FE898903F9B9}" sibTransId="{E5FBA83C-7B47-42C6-999B-CB0CBAA417B7}"/>
    <dgm:cxn modelId="{1501660C-6E13-408C-936C-63D1B5A83B1E}" type="presOf" srcId="{57D414F3-3248-481E-86F1-E44FD0EBC557}" destId="{2041FD09-78C1-420C-9459-9E302FAB66A3}" srcOrd="0" destOrd="1" presId="urn:microsoft.com/office/officeart/2005/8/layout/vList5"/>
    <dgm:cxn modelId="{F07F140F-BD3C-4B34-B856-EC5963D8CFA3}" srcId="{A8311B1F-4B3C-492A-AFBF-6546FED11084}" destId="{D18C25FD-B6B9-46EB-9BA5-7B663091951D}" srcOrd="1" destOrd="0" parTransId="{F6175084-4693-4592-8CFF-648FC06959F9}" sibTransId="{6718CC6B-BCB7-4756-AC12-0D16383B24E0}"/>
    <dgm:cxn modelId="{7984DA18-225D-4568-B98F-632F32078010}" type="presOf" srcId="{A8311B1F-4B3C-492A-AFBF-6546FED11084}" destId="{E3A65E12-08E9-4510-BB34-FC5269F89EF3}" srcOrd="0" destOrd="0" presId="urn:microsoft.com/office/officeart/2005/8/layout/vList5"/>
    <dgm:cxn modelId="{E48F4627-D44E-4E62-B67E-81029122BB96}" type="presOf" srcId="{48CAB341-7C0F-4E24-8E9F-325E377B6BB3}" destId="{2041FD09-78C1-420C-9459-9E302FAB66A3}" srcOrd="0" destOrd="0" presId="urn:microsoft.com/office/officeart/2005/8/layout/vList5"/>
    <dgm:cxn modelId="{C889B336-972D-453E-8D37-244B67E02EC1}" type="presOf" srcId="{8ABD798E-667D-414A-8A8F-E3FFE6C5E208}" destId="{2041FD09-78C1-420C-9459-9E302FAB66A3}" srcOrd="0" destOrd="2" presId="urn:microsoft.com/office/officeart/2005/8/layout/vList5"/>
    <dgm:cxn modelId="{CACD9563-8207-4F15-AFA5-D15FD3BA5937}" type="presOf" srcId="{B45BF036-2DA3-4393-85D7-ABC41E99FF57}" destId="{EDF6C3CC-EAA1-41C8-9F65-B728EAD5C434}" srcOrd="0" destOrd="0" presId="urn:microsoft.com/office/officeart/2005/8/layout/vList5"/>
    <dgm:cxn modelId="{DBF05168-B8D8-468C-8B68-4CB01852E659}" srcId="{2E634DF4-DE09-4883-89B8-5FE704CC6D91}" destId="{AE71E28D-2D3A-4511-9D56-25E8D68FD755}" srcOrd="1" destOrd="0" parTransId="{3F65D363-73E7-4BA3-9D5B-39B5F1A351C6}" sibTransId="{792DDDEA-2C44-4636-A13C-3BA0AC497D62}"/>
    <dgm:cxn modelId="{E401B34A-452A-4E47-BC62-33CBBB333EF1}" srcId="{B45BF036-2DA3-4393-85D7-ABC41E99FF57}" destId="{8D151CE6-6A91-49F3-82D4-8BB387C66779}" srcOrd="1" destOrd="0" parTransId="{20E191D4-A8AB-4BAE-B632-5EDAE98603C0}" sibTransId="{23992F20-4AE9-435E-AD06-674B24AA847A}"/>
    <dgm:cxn modelId="{80CD1B6F-7CBF-451D-9D63-D37174C094C4}" srcId="{A8311B1F-4B3C-492A-AFBF-6546FED11084}" destId="{2E634DF4-DE09-4883-89B8-5FE704CC6D91}" srcOrd="0" destOrd="0" parTransId="{08378A9E-5C1B-4AC3-8C15-15323A7FC0D3}" sibTransId="{ADF5D38A-D335-4443-BCDC-CA3492541178}"/>
    <dgm:cxn modelId="{1B7E0755-92EE-424E-A0F1-CA63F077CF55}" type="presOf" srcId="{8D151CE6-6A91-49F3-82D4-8BB387C66779}" destId="{A004E3D0-889E-4EBE-8DC2-0A0C65F3F006}" srcOrd="0" destOrd="1" presId="urn:microsoft.com/office/officeart/2005/8/layout/vList5"/>
    <dgm:cxn modelId="{7D534B99-E6E7-429C-8925-AB6431EE904B}" type="presOf" srcId="{57EF3A4C-C456-4C69-83FA-65B8E44545D1}" destId="{533BD5CA-03AD-44EC-B791-BE14AA7AD352}" srcOrd="0" destOrd="0" presId="urn:microsoft.com/office/officeart/2005/8/layout/vList5"/>
    <dgm:cxn modelId="{0DCAA49B-F928-47B0-AB05-07605F18CE85}" srcId="{2E634DF4-DE09-4883-89B8-5FE704CC6D91}" destId="{57EF3A4C-C456-4C69-83FA-65B8E44545D1}" srcOrd="0" destOrd="0" parTransId="{D469EC69-35F8-49C6-BAD5-2793FF4AE9FF}" sibTransId="{A1A1D7EA-C73A-4670-A2F2-F35A456F4E1A}"/>
    <dgm:cxn modelId="{BB6EA7A2-7424-44CC-AF58-0CA3B33EDD2C}" srcId="{A8311B1F-4B3C-492A-AFBF-6546FED11084}" destId="{B45BF036-2DA3-4393-85D7-ABC41E99FF57}" srcOrd="2" destOrd="0" parTransId="{804B02AA-B469-4CEC-9211-1B9BF2046FFD}" sibTransId="{78A34734-DB0D-401D-AF63-85BD707EA05D}"/>
    <dgm:cxn modelId="{26EF9AA6-C695-4918-ACEB-C3D17FFE8210}" type="presOf" srcId="{DADF3EA7-E99B-4A36-BBC2-EA697AEF0103}" destId="{A004E3D0-889E-4EBE-8DC2-0A0C65F3F006}" srcOrd="0" destOrd="0" presId="urn:microsoft.com/office/officeart/2005/8/layout/vList5"/>
    <dgm:cxn modelId="{340D94A9-7E48-425B-ABDC-CDF901C4DB66}" srcId="{D18C25FD-B6B9-46EB-9BA5-7B663091951D}" destId="{8ABD798E-667D-414A-8A8F-E3FFE6C5E208}" srcOrd="2" destOrd="0" parTransId="{471A9E69-DE2F-429F-890E-863476F62B03}" sibTransId="{1B8478B0-0A1F-4E9B-B8CE-BCD4EC01B99F}"/>
    <dgm:cxn modelId="{25937AAB-A2B4-4AE0-B638-78210E15C779}" srcId="{D18C25FD-B6B9-46EB-9BA5-7B663091951D}" destId="{57D414F3-3248-481E-86F1-E44FD0EBC557}" srcOrd="1" destOrd="0" parTransId="{8A3FCD1B-A7FF-4A0D-BFAD-871AFEE12153}" sibTransId="{8DDFF714-DD7E-4FCA-A73B-81CA91C54235}"/>
    <dgm:cxn modelId="{BC4990AD-60A6-4CD5-B956-2DDAAEAA5702}" type="presOf" srcId="{D18C25FD-B6B9-46EB-9BA5-7B663091951D}" destId="{35EDDBE0-F475-40ED-A3CC-A5E711DA1871}" srcOrd="0" destOrd="0" presId="urn:microsoft.com/office/officeart/2005/8/layout/vList5"/>
    <dgm:cxn modelId="{F0A1A4BF-4044-4D13-965C-067961D6D12B}" srcId="{B45BF036-2DA3-4393-85D7-ABC41E99FF57}" destId="{DADF3EA7-E99B-4A36-BBC2-EA697AEF0103}" srcOrd="0" destOrd="0" parTransId="{E04BB919-9DB2-4678-9B9C-4DC4B1EFF964}" sibTransId="{32EF4D60-6268-43E4-AB62-E001B4AB7CBA}"/>
    <dgm:cxn modelId="{E7C4B0D9-61F6-4F48-97CF-B6CE8EC7185C}" type="presOf" srcId="{AE71E28D-2D3A-4511-9D56-25E8D68FD755}" destId="{533BD5CA-03AD-44EC-B791-BE14AA7AD352}" srcOrd="0" destOrd="1" presId="urn:microsoft.com/office/officeart/2005/8/layout/vList5"/>
    <dgm:cxn modelId="{3DC480FA-144A-4E83-9331-F9141224702D}" type="presOf" srcId="{2E634DF4-DE09-4883-89B8-5FE704CC6D91}" destId="{56D568CD-F2F1-4E5B-8B41-ED58E17592D4}" srcOrd="0" destOrd="0" presId="urn:microsoft.com/office/officeart/2005/8/layout/vList5"/>
    <dgm:cxn modelId="{0A86535E-799D-4D38-98B3-48BD31D0445D}" type="presParOf" srcId="{E3A65E12-08E9-4510-BB34-FC5269F89EF3}" destId="{DDB7A410-8D43-4553-A452-270409C09EA9}" srcOrd="0" destOrd="0" presId="urn:microsoft.com/office/officeart/2005/8/layout/vList5"/>
    <dgm:cxn modelId="{2B0B89FC-1C06-4115-B3D5-05359F8DC9F5}" type="presParOf" srcId="{DDB7A410-8D43-4553-A452-270409C09EA9}" destId="{56D568CD-F2F1-4E5B-8B41-ED58E17592D4}" srcOrd="0" destOrd="0" presId="urn:microsoft.com/office/officeart/2005/8/layout/vList5"/>
    <dgm:cxn modelId="{0D77CD42-65D9-4079-95D2-07E190B47DAC}" type="presParOf" srcId="{DDB7A410-8D43-4553-A452-270409C09EA9}" destId="{533BD5CA-03AD-44EC-B791-BE14AA7AD352}" srcOrd="1" destOrd="0" presId="urn:microsoft.com/office/officeart/2005/8/layout/vList5"/>
    <dgm:cxn modelId="{69209F0A-A47D-4B75-8366-8B1C8BF894D2}" type="presParOf" srcId="{E3A65E12-08E9-4510-BB34-FC5269F89EF3}" destId="{8834A04F-0FAF-4E4C-B398-8A3A2F005D60}" srcOrd="1" destOrd="0" presId="urn:microsoft.com/office/officeart/2005/8/layout/vList5"/>
    <dgm:cxn modelId="{57BF1E3B-F573-46B5-8977-FB44FD32E9C9}" type="presParOf" srcId="{E3A65E12-08E9-4510-BB34-FC5269F89EF3}" destId="{AADE850E-1991-4BB1-9E76-126E97C556B0}" srcOrd="2" destOrd="0" presId="urn:microsoft.com/office/officeart/2005/8/layout/vList5"/>
    <dgm:cxn modelId="{EC630753-866B-40E4-BA01-CA25ED3A305F}" type="presParOf" srcId="{AADE850E-1991-4BB1-9E76-126E97C556B0}" destId="{35EDDBE0-F475-40ED-A3CC-A5E711DA1871}" srcOrd="0" destOrd="0" presId="urn:microsoft.com/office/officeart/2005/8/layout/vList5"/>
    <dgm:cxn modelId="{14C9EFA6-8736-435E-847B-D60035524B23}" type="presParOf" srcId="{AADE850E-1991-4BB1-9E76-126E97C556B0}" destId="{2041FD09-78C1-420C-9459-9E302FAB66A3}" srcOrd="1" destOrd="0" presId="urn:microsoft.com/office/officeart/2005/8/layout/vList5"/>
    <dgm:cxn modelId="{B0368F6D-5188-44E2-9DB0-CD40F8F2A14D}" type="presParOf" srcId="{E3A65E12-08E9-4510-BB34-FC5269F89EF3}" destId="{B7265277-FBB6-464D-8B9C-39A0F9DE2184}" srcOrd="3" destOrd="0" presId="urn:microsoft.com/office/officeart/2005/8/layout/vList5"/>
    <dgm:cxn modelId="{AB171F76-6CD5-4FB2-B024-3CB392FD54F9}" type="presParOf" srcId="{E3A65E12-08E9-4510-BB34-FC5269F89EF3}" destId="{8C326FEF-2AC0-400E-9ED4-49CCE2C54F21}" srcOrd="4" destOrd="0" presId="urn:microsoft.com/office/officeart/2005/8/layout/vList5"/>
    <dgm:cxn modelId="{89CF8475-8A10-4EC4-B192-A384B64F00E2}" type="presParOf" srcId="{8C326FEF-2AC0-400E-9ED4-49CCE2C54F21}" destId="{EDF6C3CC-EAA1-41C8-9F65-B728EAD5C434}" srcOrd="0" destOrd="0" presId="urn:microsoft.com/office/officeart/2005/8/layout/vList5"/>
    <dgm:cxn modelId="{2BFF3DD1-1025-429B-B775-7BD17A2B9443}" type="presParOf" srcId="{8C326FEF-2AC0-400E-9ED4-49CCE2C54F21}" destId="{A004E3D0-889E-4EBE-8DC2-0A0C65F3F0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A008E-1EC9-4C87-B133-223F5A63648B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74F694-823B-40A1-BCC8-3398AA0F2B74}">
      <dgm:prSet phldrT="[Text]"/>
      <dgm:spPr/>
      <dgm:t>
        <a:bodyPr/>
        <a:lstStyle/>
        <a:p>
          <a:r>
            <a:rPr lang="en-US"/>
            <a:t>Chat Service Server</a:t>
          </a:r>
        </a:p>
      </dgm:t>
    </dgm:pt>
    <dgm:pt modelId="{C85E1E6F-0EA0-4C83-909E-5CE09520FF73}" type="parTrans" cxnId="{693C2406-F7D2-4797-9040-18E3DD1FF646}">
      <dgm:prSet/>
      <dgm:spPr/>
      <dgm:t>
        <a:bodyPr/>
        <a:lstStyle/>
        <a:p>
          <a:endParaRPr lang="en-US"/>
        </a:p>
      </dgm:t>
    </dgm:pt>
    <dgm:pt modelId="{AA690D70-8BE9-4F6B-AC0A-295344C197EB}" type="sibTrans" cxnId="{693C2406-F7D2-4797-9040-18E3DD1FF646}">
      <dgm:prSet/>
      <dgm:spPr/>
      <dgm:t>
        <a:bodyPr/>
        <a:lstStyle/>
        <a:p>
          <a:endParaRPr lang="en-US"/>
        </a:p>
      </dgm:t>
    </dgm:pt>
    <dgm:pt modelId="{C14D1031-F9CA-499D-876A-3F556C9D919C}">
      <dgm:prSet phldrT="[Text]"/>
      <dgm:spPr/>
      <dgm:t>
        <a:bodyPr/>
        <a:lstStyle/>
        <a:p>
          <a:r>
            <a:rPr lang="en-US"/>
            <a:t>Qt Core Application which uses TCP Server Socket and Web Socket Server (Optional)</a:t>
          </a:r>
        </a:p>
      </dgm:t>
    </dgm:pt>
    <dgm:pt modelId="{D09190D4-9654-4C61-BB5B-310A266D73CB}" type="parTrans" cxnId="{9021A85D-703B-49A6-916B-88E54586F229}">
      <dgm:prSet/>
      <dgm:spPr/>
      <dgm:t>
        <a:bodyPr/>
        <a:lstStyle/>
        <a:p>
          <a:endParaRPr lang="en-US"/>
        </a:p>
      </dgm:t>
    </dgm:pt>
    <dgm:pt modelId="{38C28A87-6E37-43BF-BECA-9D3E5FFC0B89}" type="sibTrans" cxnId="{9021A85D-703B-49A6-916B-88E54586F229}">
      <dgm:prSet/>
      <dgm:spPr/>
      <dgm:t>
        <a:bodyPr/>
        <a:lstStyle/>
        <a:p>
          <a:endParaRPr lang="en-US"/>
        </a:p>
      </dgm:t>
    </dgm:pt>
    <dgm:pt modelId="{FF0DE7F8-389E-4EAB-B789-2EF7D3F803DA}">
      <dgm:prSet phldrT="[Text]"/>
      <dgm:spPr/>
      <dgm:t>
        <a:bodyPr/>
        <a:lstStyle/>
        <a:p>
          <a:r>
            <a:rPr lang="en-US"/>
            <a:t>Protocol Lib</a:t>
          </a:r>
        </a:p>
      </dgm:t>
    </dgm:pt>
    <dgm:pt modelId="{8F24686F-0558-4D80-A65E-C733A46BDC6D}" type="parTrans" cxnId="{772BFAFE-1D3D-4477-960B-9DB4700E6DE0}">
      <dgm:prSet/>
      <dgm:spPr/>
      <dgm:t>
        <a:bodyPr/>
        <a:lstStyle/>
        <a:p>
          <a:endParaRPr lang="en-US"/>
        </a:p>
      </dgm:t>
    </dgm:pt>
    <dgm:pt modelId="{FD42BA52-F557-4CE8-BE29-6EDEBE258338}" type="sibTrans" cxnId="{772BFAFE-1D3D-4477-960B-9DB4700E6DE0}">
      <dgm:prSet/>
      <dgm:spPr/>
      <dgm:t>
        <a:bodyPr/>
        <a:lstStyle/>
        <a:p>
          <a:endParaRPr lang="en-US"/>
        </a:p>
      </dgm:t>
    </dgm:pt>
    <dgm:pt modelId="{3DCAD7B5-52B9-4C9A-9CB6-1334C2AD05B7}">
      <dgm:prSet phldrT="[Text]"/>
      <dgm:spPr/>
      <dgm:t>
        <a:bodyPr/>
        <a:lstStyle/>
        <a:p>
          <a:r>
            <a:rPr lang="en-US"/>
            <a:t>Desktop Client</a:t>
          </a:r>
        </a:p>
      </dgm:t>
    </dgm:pt>
    <dgm:pt modelId="{DB3FDAFD-192E-4DA3-9888-B31891288D7C}" type="parTrans" cxnId="{1585BAE9-F50D-4588-8824-157F34AD0D1E}">
      <dgm:prSet/>
      <dgm:spPr/>
      <dgm:t>
        <a:bodyPr/>
        <a:lstStyle/>
        <a:p>
          <a:endParaRPr lang="en-US"/>
        </a:p>
      </dgm:t>
    </dgm:pt>
    <dgm:pt modelId="{C8C51566-FBB4-4947-B1C2-10882600D6DF}" type="sibTrans" cxnId="{1585BAE9-F50D-4588-8824-157F34AD0D1E}">
      <dgm:prSet/>
      <dgm:spPr/>
      <dgm:t>
        <a:bodyPr/>
        <a:lstStyle/>
        <a:p>
          <a:endParaRPr lang="en-US"/>
        </a:p>
      </dgm:t>
    </dgm:pt>
    <dgm:pt modelId="{E44694DA-904E-4380-A5FD-D88E4B409913}">
      <dgm:prSet phldrT="[Text]"/>
      <dgm:spPr/>
      <dgm:t>
        <a:bodyPr/>
        <a:lstStyle/>
        <a:p>
          <a:r>
            <a:rPr lang="en-US" dirty="0"/>
            <a:t>Built in Emoticon support using Qt Resourcing System</a:t>
          </a:r>
        </a:p>
      </dgm:t>
    </dgm:pt>
    <dgm:pt modelId="{EDEC2DA0-7630-4813-B4F9-08F86ED2B93C}" type="parTrans" cxnId="{4F789EE1-5CB1-489C-A767-B34BAF12E664}">
      <dgm:prSet/>
      <dgm:spPr/>
      <dgm:t>
        <a:bodyPr/>
        <a:lstStyle/>
        <a:p>
          <a:endParaRPr lang="en-US"/>
        </a:p>
      </dgm:t>
    </dgm:pt>
    <dgm:pt modelId="{637585CF-44D8-41A2-BF60-0A74221B6912}" type="sibTrans" cxnId="{4F789EE1-5CB1-489C-A767-B34BAF12E664}">
      <dgm:prSet/>
      <dgm:spPr/>
      <dgm:t>
        <a:bodyPr/>
        <a:lstStyle/>
        <a:p>
          <a:endParaRPr lang="en-US"/>
        </a:p>
      </dgm:t>
    </dgm:pt>
    <dgm:pt modelId="{A542B834-BE75-4B8A-88A8-E54A4BEC9E7D}">
      <dgm:prSet phldrT="[Text]"/>
      <dgm:spPr/>
      <dgm:t>
        <a:bodyPr/>
        <a:lstStyle/>
        <a:p>
          <a:r>
            <a:rPr lang="en-US"/>
            <a:t>Web Client</a:t>
          </a:r>
        </a:p>
      </dgm:t>
    </dgm:pt>
    <dgm:pt modelId="{CDE7E5E9-47A4-4237-83C6-75865DBF3ECA}" type="parTrans" cxnId="{08C5914D-5AAE-4769-9604-D7DA986341B3}">
      <dgm:prSet/>
      <dgm:spPr/>
      <dgm:t>
        <a:bodyPr/>
        <a:lstStyle/>
        <a:p>
          <a:endParaRPr lang="en-US"/>
        </a:p>
      </dgm:t>
    </dgm:pt>
    <dgm:pt modelId="{1DFC4D17-9BC1-42D4-8F2E-F10A02051786}" type="sibTrans" cxnId="{08C5914D-5AAE-4769-9604-D7DA986341B3}">
      <dgm:prSet/>
      <dgm:spPr/>
      <dgm:t>
        <a:bodyPr/>
        <a:lstStyle/>
        <a:p>
          <a:endParaRPr lang="en-US"/>
        </a:p>
      </dgm:t>
    </dgm:pt>
    <dgm:pt modelId="{A61B018F-2E0B-4D67-8C51-D78A08772123}">
      <dgm:prSet phldrT="[Text]"/>
      <dgm:spPr/>
      <dgm:t>
        <a:bodyPr/>
        <a:lstStyle/>
        <a:p>
          <a:r>
            <a:rPr lang="en-US"/>
            <a:t>Browser Based Chat Client in Javascript</a:t>
          </a:r>
        </a:p>
      </dgm:t>
    </dgm:pt>
    <dgm:pt modelId="{A2CD82CD-A6BB-45B7-A511-B31C2412747C}" type="parTrans" cxnId="{FF6E6A16-F727-4873-A356-B8402654DAA2}">
      <dgm:prSet/>
      <dgm:spPr/>
      <dgm:t>
        <a:bodyPr/>
        <a:lstStyle/>
        <a:p>
          <a:endParaRPr lang="en-US"/>
        </a:p>
      </dgm:t>
    </dgm:pt>
    <dgm:pt modelId="{932CB280-0C6B-4460-BF43-08DD697BFBC7}" type="sibTrans" cxnId="{FF6E6A16-F727-4873-A356-B8402654DAA2}">
      <dgm:prSet/>
      <dgm:spPr/>
      <dgm:t>
        <a:bodyPr/>
        <a:lstStyle/>
        <a:p>
          <a:endParaRPr lang="en-US"/>
        </a:p>
      </dgm:t>
    </dgm:pt>
    <dgm:pt modelId="{A7109C35-6275-4B75-80CF-F4332C1C3CDE}">
      <dgm:prSet phldrT="[Text]"/>
      <dgm:spPr/>
      <dgm:t>
        <a:bodyPr/>
        <a:lstStyle/>
        <a:p>
          <a:r>
            <a:rPr lang="en-US"/>
            <a:t>Client Simulator</a:t>
          </a:r>
        </a:p>
      </dgm:t>
    </dgm:pt>
    <dgm:pt modelId="{A704A5DA-A432-4CF5-BCAD-75A4745334BC}" type="parTrans" cxnId="{57AFBC41-0C63-4161-A311-85EC3BEBDFF5}">
      <dgm:prSet/>
      <dgm:spPr/>
      <dgm:t>
        <a:bodyPr/>
        <a:lstStyle/>
        <a:p>
          <a:endParaRPr lang="en-US"/>
        </a:p>
      </dgm:t>
    </dgm:pt>
    <dgm:pt modelId="{D8C76696-DFB9-4E87-AA2B-B88DB1FE98C0}" type="sibTrans" cxnId="{57AFBC41-0C63-4161-A311-85EC3BEBDFF5}">
      <dgm:prSet/>
      <dgm:spPr/>
      <dgm:t>
        <a:bodyPr/>
        <a:lstStyle/>
        <a:p>
          <a:endParaRPr lang="en-US"/>
        </a:p>
      </dgm:t>
    </dgm:pt>
    <dgm:pt modelId="{33E0649A-A7F5-4E48-8539-8DC9456AE20D}">
      <dgm:prSet phldrT="[Text]"/>
      <dgm:spPr/>
      <dgm:t>
        <a:bodyPr/>
        <a:lstStyle/>
        <a:p>
          <a:r>
            <a:rPr lang="en-US"/>
            <a:t>It supports multiple network Interfaces</a:t>
          </a:r>
        </a:p>
      </dgm:t>
    </dgm:pt>
    <dgm:pt modelId="{A825C747-7F63-49F1-A2CA-3B217A7C7626}" type="parTrans" cxnId="{3B646DBC-D229-40DC-9F71-6111BF615D95}">
      <dgm:prSet/>
      <dgm:spPr/>
      <dgm:t>
        <a:bodyPr/>
        <a:lstStyle/>
        <a:p>
          <a:endParaRPr lang="en-US"/>
        </a:p>
      </dgm:t>
    </dgm:pt>
    <dgm:pt modelId="{991B5846-1917-4A46-A475-BA7ACC28155B}" type="sibTrans" cxnId="{3B646DBC-D229-40DC-9F71-6111BF615D95}">
      <dgm:prSet/>
      <dgm:spPr/>
      <dgm:t>
        <a:bodyPr/>
        <a:lstStyle/>
        <a:p>
          <a:endParaRPr lang="en-US"/>
        </a:p>
      </dgm:t>
    </dgm:pt>
    <dgm:pt modelId="{43FB1A4A-C43E-4DD7-88D0-0F1456C68EE9}">
      <dgm:prSet phldrT="[Text]"/>
      <dgm:spPr/>
      <dgm:t>
        <a:bodyPr/>
        <a:lstStyle/>
        <a:p>
          <a:r>
            <a:rPr lang="en-US"/>
            <a:t>The Protocol used by the Client &amp; Servers is encapsulated in this layer</a:t>
          </a:r>
        </a:p>
      </dgm:t>
    </dgm:pt>
    <dgm:pt modelId="{12667DC5-A101-40E1-87C9-D2260FF3DCDD}" type="parTrans" cxnId="{F842077D-A5E4-45B8-B36E-D22E9152392E}">
      <dgm:prSet/>
      <dgm:spPr/>
      <dgm:t>
        <a:bodyPr/>
        <a:lstStyle/>
        <a:p>
          <a:endParaRPr lang="en-US"/>
        </a:p>
      </dgm:t>
    </dgm:pt>
    <dgm:pt modelId="{0FB4102F-09F6-4008-9E59-622051034845}" type="sibTrans" cxnId="{F842077D-A5E4-45B8-B36E-D22E9152392E}">
      <dgm:prSet/>
      <dgm:spPr/>
      <dgm:t>
        <a:bodyPr/>
        <a:lstStyle/>
        <a:p>
          <a:endParaRPr lang="en-US"/>
        </a:p>
      </dgm:t>
    </dgm:pt>
    <dgm:pt modelId="{43932722-D993-4268-A2FA-F24BEFCD80C2}">
      <dgm:prSet phldrT="[Text]"/>
      <dgm:spPr/>
      <dgm:t>
        <a:bodyPr/>
        <a:lstStyle/>
        <a:p>
          <a:r>
            <a:rPr lang="en-US"/>
            <a:t>QTest based Unit tests are also written for demonstration.</a:t>
          </a:r>
        </a:p>
      </dgm:t>
    </dgm:pt>
    <dgm:pt modelId="{09A12522-96B0-447A-A287-3269EB12168C}" type="parTrans" cxnId="{D22675C4-945A-4F82-AB79-D83830658843}">
      <dgm:prSet/>
      <dgm:spPr/>
      <dgm:t>
        <a:bodyPr/>
        <a:lstStyle/>
        <a:p>
          <a:endParaRPr lang="en-US"/>
        </a:p>
      </dgm:t>
    </dgm:pt>
    <dgm:pt modelId="{53E5CF38-6277-4AB5-8A39-BDABB218BC4B}" type="sibTrans" cxnId="{D22675C4-945A-4F82-AB79-D83830658843}">
      <dgm:prSet/>
      <dgm:spPr/>
      <dgm:t>
        <a:bodyPr/>
        <a:lstStyle/>
        <a:p>
          <a:endParaRPr lang="en-US"/>
        </a:p>
      </dgm:t>
    </dgm:pt>
    <dgm:pt modelId="{CCB35ADD-5F9F-47B0-BCF3-FDA7B5F2CCA3}">
      <dgm:prSet phldrT="[Text]"/>
      <dgm:spPr/>
      <dgm:t>
        <a:bodyPr/>
        <a:lstStyle/>
        <a:p>
          <a:r>
            <a:rPr lang="en-US"/>
            <a:t>Qt5 Widget application </a:t>
          </a:r>
        </a:p>
      </dgm:t>
    </dgm:pt>
    <dgm:pt modelId="{338401CF-62E6-4917-A854-E6C5A0DC69E0}" type="parTrans" cxnId="{F8CF2731-7C55-494C-BD8E-5BE015E0246C}">
      <dgm:prSet/>
      <dgm:spPr/>
      <dgm:t>
        <a:bodyPr/>
        <a:lstStyle/>
        <a:p>
          <a:endParaRPr lang="en-US"/>
        </a:p>
      </dgm:t>
    </dgm:pt>
    <dgm:pt modelId="{CCF5B73C-D48B-453F-AF87-B295BDDAB8BC}" type="sibTrans" cxnId="{F8CF2731-7C55-494C-BD8E-5BE015E0246C}">
      <dgm:prSet/>
      <dgm:spPr/>
      <dgm:t>
        <a:bodyPr/>
        <a:lstStyle/>
        <a:p>
          <a:endParaRPr lang="en-US"/>
        </a:p>
      </dgm:t>
    </dgm:pt>
    <dgm:pt modelId="{046CF230-5995-494A-B18B-384536722F98}">
      <dgm:prSet phldrT="[Text]"/>
      <dgm:spPr/>
      <dgm:t>
        <a:bodyPr/>
        <a:lstStyle/>
        <a:p>
          <a:r>
            <a:rPr lang="en-US"/>
            <a:t>It needs the Server to support Web sockets</a:t>
          </a:r>
        </a:p>
      </dgm:t>
    </dgm:pt>
    <dgm:pt modelId="{45C50C55-A129-4F32-9664-59ADEF170F54}" type="parTrans" cxnId="{0256F033-270A-4BAA-9133-0BDF01BD1836}">
      <dgm:prSet/>
      <dgm:spPr/>
      <dgm:t>
        <a:bodyPr/>
        <a:lstStyle/>
        <a:p>
          <a:endParaRPr lang="en-US"/>
        </a:p>
      </dgm:t>
    </dgm:pt>
    <dgm:pt modelId="{D8742605-5208-4F77-85BB-1E8B89A88467}" type="sibTrans" cxnId="{0256F033-270A-4BAA-9133-0BDF01BD1836}">
      <dgm:prSet/>
      <dgm:spPr/>
      <dgm:t>
        <a:bodyPr/>
        <a:lstStyle/>
        <a:p>
          <a:endParaRPr lang="en-US"/>
        </a:p>
      </dgm:t>
    </dgm:pt>
    <dgm:pt modelId="{6652B1C2-B492-46A4-81B1-79A43B68DE47}">
      <dgm:prSet phldrT="[Text]"/>
      <dgm:spPr/>
      <dgm:t>
        <a:bodyPr/>
        <a:lstStyle/>
        <a:p>
          <a:r>
            <a:rPr lang="en-US"/>
            <a:t>To Emulate a Full fledged Chat room the Simulators can be used.</a:t>
          </a:r>
        </a:p>
      </dgm:t>
    </dgm:pt>
    <dgm:pt modelId="{A15C4B74-0848-42E0-845D-F5CFCB2E9C4B}" type="parTrans" cxnId="{2000B23D-18D2-4D9E-AD42-673237DFABAF}">
      <dgm:prSet/>
      <dgm:spPr/>
      <dgm:t>
        <a:bodyPr/>
        <a:lstStyle/>
        <a:p>
          <a:endParaRPr lang="en-US"/>
        </a:p>
      </dgm:t>
    </dgm:pt>
    <dgm:pt modelId="{7C678DF3-9048-48D3-9391-88EC02A66CA5}" type="sibTrans" cxnId="{2000B23D-18D2-4D9E-AD42-673237DFABAF}">
      <dgm:prSet/>
      <dgm:spPr/>
      <dgm:t>
        <a:bodyPr/>
        <a:lstStyle/>
        <a:p>
          <a:endParaRPr lang="en-US"/>
        </a:p>
      </dgm:t>
    </dgm:pt>
    <dgm:pt modelId="{945AEEEE-F375-4513-9A47-B54B848BAF7B}">
      <dgm:prSet phldrT="[Text]"/>
      <dgm:spPr/>
      <dgm:t>
        <a:bodyPr/>
        <a:lstStyle/>
        <a:p>
          <a:r>
            <a:rPr lang="en-US"/>
            <a:t>The Simulator Creates Fake Users and Send “Quotes” to the Other Online Clients on Intervals.</a:t>
          </a:r>
        </a:p>
      </dgm:t>
    </dgm:pt>
    <dgm:pt modelId="{74F0DF2A-9110-43DA-81B9-00B40E81C341}" type="parTrans" cxnId="{336D2CDC-474C-478B-B0CF-36405C015DA9}">
      <dgm:prSet/>
      <dgm:spPr/>
      <dgm:t>
        <a:bodyPr/>
        <a:lstStyle/>
        <a:p>
          <a:endParaRPr lang="en-US"/>
        </a:p>
      </dgm:t>
    </dgm:pt>
    <dgm:pt modelId="{E5D54B40-C551-4FF9-B344-96051C05B33B}" type="sibTrans" cxnId="{336D2CDC-474C-478B-B0CF-36405C015DA9}">
      <dgm:prSet/>
      <dgm:spPr/>
      <dgm:t>
        <a:bodyPr/>
        <a:lstStyle/>
        <a:p>
          <a:endParaRPr lang="en-US"/>
        </a:p>
      </dgm:t>
    </dgm:pt>
    <dgm:pt modelId="{ABC9201A-2E02-448F-8AE8-74AD9BF39514}">
      <dgm:prSet phldrT="[Text]"/>
      <dgm:spPr/>
      <dgm:t>
        <a:bodyPr/>
        <a:lstStyle/>
        <a:p>
          <a:r>
            <a:rPr lang="en-US"/>
            <a:t>Can be used to Stress Test the Server.</a:t>
          </a:r>
        </a:p>
      </dgm:t>
    </dgm:pt>
    <dgm:pt modelId="{C0C14249-1034-4D28-9A83-72EB4DF2B079}" type="parTrans" cxnId="{3AB259F5-4674-4213-965A-843234C37B14}">
      <dgm:prSet/>
      <dgm:spPr/>
      <dgm:t>
        <a:bodyPr/>
        <a:lstStyle/>
        <a:p>
          <a:endParaRPr lang="en-US"/>
        </a:p>
      </dgm:t>
    </dgm:pt>
    <dgm:pt modelId="{D2C85DD8-48B2-47EE-9DEE-ED336A886042}" type="sibTrans" cxnId="{3AB259F5-4674-4213-965A-843234C37B14}">
      <dgm:prSet/>
      <dgm:spPr/>
      <dgm:t>
        <a:bodyPr/>
        <a:lstStyle/>
        <a:p>
          <a:endParaRPr lang="en-US"/>
        </a:p>
      </dgm:t>
    </dgm:pt>
    <dgm:pt modelId="{2415C0C7-FB82-4564-8526-1E680444691C}" type="pres">
      <dgm:prSet presAssocID="{B96A008E-1EC9-4C87-B133-223F5A6364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71CB7-1370-48B3-B70B-BD0C38B5C173}" type="pres">
      <dgm:prSet presAssocID="{5D74F694-823B-40A1-BCC8-3398AA0F2B74}" presName="root" presStyleCnt="0"/>
      <dgm:spPr/>
    </dgm:pt>
    <dgm:pt modelId="{E39AD04E-7560-4F1B-8CAA-2FC7B03F11EE}" type="pres">
      <dgm:prSet presAssocID="{5D74F694-823B-40A1-BCC8-3398AA0F2B74}" presName="rootComposite" presStyleCnt="0"/>
      <dgm:spPr/>
    </dgm:pt>
    <dgm:pt modelId="{18F2E584-3DC6-4FC9-9BFB-A9553B001265}" type="pres">
      <dgm:prSet presAssocID="{5D74F694-823B-40A1-BCC8-3398AA0F2B74}" presName="rootText" presStyleLbl="node1" presStyleIdx="0" presStyleCnt="5"/>
      <dgm:spPr/>
    </dgm:pt>
    <dgm:pt modelId="{B22F6B4F-179B-4CEA-BE7A-0602880F0786}" type="pres">
      <dgm:prSet presAssocID="{5D74F694-823B-40A1-BCC8-3398AA0F2B74}" presName="rootConnector" presStyleLbl="node1" presStyleIdx="0" presStyleCnt="5"/>
      <dgm:spPr/>
    </dgm:pt>
    <dgm:pt modelId="{DC61DDA3-6D72-49E9-9362-9607523C53BF}" type="pres">
      <dgm:prSet presAssocID="{5D74F694-823B-40A1-BCC8-3398AA0F2B74}" presName="childShape" presStyleCnt="0"/>
      <dgm:spPr/>
    </dgm:pt>
    <dgm:pt modelId="{56A19C47-61DC-43AA-AF46-D4940239B06E}" type="pres">
      <dgm:prSet presAssocID="{D09190D4-9654-4C61-BB5B-310A266D73CB}" presName="Name13" presStyleLbl="parChTrans1D2" presStyleIdx="0" presStyleCnt="11"/>
      <dgm:spPr/>
    </dgm:pt>
    <dgm:pt modelId="{59EA755C-4F88-4977-B449-8CCD376DB40B}" type="pres">
      <dgm:prSet presAssocID="{C14D1031-F9CA-499D-876A-3F556C9D919C}" presName="childText" presStyleLbl="bgAcc1" presStyleIdx="0" presStyleCnt="11">
        <dgm:presLayoutVars>
          <dgm:bulletEnabled val="1"/>
        </dgm:presLayoutVars>
      </dgm:prSet>
      <dgm:spPr/>
    </dgm:pt>
    <dgm:pt modelId="{9F692C29-01EA-4F3B-9571-9C3C12D6EE17}" type="pres">
      <dgm:prSet presAssocID="{A825C747-7F63-49F1-A2CA-3B217A7C7626}" presName="Name13" presStyleLbl="parChTrans1D2" presStyleIdx="1" presStyleCnt="11"/>
      <dgm:spPr/>
    </dgm:pt>
    <dgm:pt modelId="{93D1EF35-E4EB-4EFF-A38A-3C48230BB8BE}" type="pres">
      <dgm:prSet presAssocID="{33E0649A-A7F5-4E48-8539-8DC9456AE20D}" presName="childText" presStyleLbl="bgAcc1" presStyleIdx="1" presStyleCnt="11">
        <dgm:presLayoutVars>
          <dgm:bulletEnabled val="1"/>
        </dgm:presLayoutVars>
      </dgm:prSet>
      <dgm:spPr/>
    </dgm:pt>
    <dgm:pt modelId="{0CA7E781-8CF3-44CC-A4F5-62C828B50F4E}" type="pres">
      <dgm:prSet presAssocID="{FF0DE7F8-389E-4EAB-B789-2EF7D3F803DA}" presName="root" presStyleCnt="0"/>
      <dgm:spPr/>
    </dgm:pt>
    <dgm:pt modelId="{8300EBA9-0776-4759-B7FE-FAA98D2B6CF4}" type="pres">
      <dgm:prSet presAssocID="{FF0DE7F8-389E-4EAB-B789-2EF7D3F803DA}" presName="rootComposite" presStyleCnt="0"/>
      <dgm:spPr/>
    </dgm:pt>
    <dgm:pt modelId="{6B7CD335-05CB-4C0D-9618-E89EB7062C67}" type="pres">
      <dgm:prSet presAssocID="{FF0DE7F8-389E-4EAB-B789-2EF7D3F803DA}" presName="rootText" presStyleLbl="node1" presStyleIdx="1" presStyleCnt="5"/>
      <dgm:spPr/>
    </dgm:pt>
    <dgm:pt modelId="{B1E1DB65-DD2A-4C84-9F94-585AAF4AB4C9}" type="pres">
      <dgm:prSet presAssocID="{FF0DE7F8-389E-4EAB-B789-2EF7D3F803DA}" presName="rootConnector" presStyleLbl="node1" presStyleIdx="1" presStyleCnt="5"/>
      <dgm:spPr/>
    </dgm:pt>
    <dgm:pt modelId="{1E10E857-3A59-4F41-92DB-2F99338D56E8}" type="pres">
      <dgm:prSet presAssocID="{FF0DE7F8-389E-4EAB-B789-2EF7D3F803DA}" presName="childShape" presStyleCnt="0"/>
      <dgm:spPr/>
    </dgm:pt>
    <dgm:pt modelId="{5E0C5D89-C145-41D2-B483-C577E31C5E94}" type="pres">
      <dgm:prSet presAssocID="{12667DC5-A101-40E1-87C9-D2260FF3DCDD}" presName="Name13" presStyleLbl="parChTrans1D2" presStyleIdx="2" presStyleCnt="11"/>
      <dgm:spPr/>
    </dgm:pt>
    <dgm:pt modelId="{0A490ED8-668F-49C8-96C3-CD693ACBEE09}" type="pres">
      <dgm:prSet presAssocID="{43FB1A4A-C43E-4DD7-88D0-0F1456C68EE9}" presName="childText" presStyleLbl="bgAcc1" presStyleIdx="2" presStyleCnt="11">
        <dgm:presLayoutVars>
          <dgm:bulletEnabled val="1"/>
        </dgm:presLayoutVars>
      </dgm:prSet>
      <dgm:spPr/>
    </dgm:pt>
    <dgm:pt modelId="{70970AAD-741B-4900-B6A1-1F82A563060E}" type="pres">
      <dgm:prSet presAssocID="{09A12522-96B0-447A-A287-3269EB12168C}" presName="Name13" presStyleLbl="parChTrans1D2" presStyleIdx="3" presStyleCnt="11"/>
      <dgm:spPr/>
    </dgm:pt>
    <dgm:pt modelId="{389B2CB5-D434-4957-B51B-B5EE65F822DC}" type="pres">
      <dgm:prSet presAssocID="{43932722-D993-4268-A2FA-F24BEFCD80C2}" presName="childText" presStyleLbl="bgAcc1" presStyleIdx="3" presStyleCnt="11">
        <dgm:presLayoutVars>
          <dgm:bulletEnabled val="1"/>
        </dgm:presLayoutVars>
      </dgm:prSet>
      <dgm:spPr/>
    </dgm:pt>
    <dgm:pt modelId="{20517239-3AB2-4636-9FD8-A0EE816FA6D2}" type="pres">
      <dgm:prSet presAssocID="{3DCAD7B5-52B9-4C9A-9CB6-1334C2AD05B7}" presName="root" presStyleCnt="0"/>
      <dgm:spPr/>
    </dgm:pt>
    <dgm:pt modelId="{EADE0C89-4E3D-4253-86AB-68C1D29268C7}" type="pres">
      <dgm:prSet presAssocID="{3DCAD7B5-52B9-4C9A-9CB6-1334C2AD05B7}" presName="rootComposite" presStyleCnt="0"/>
      <dgm:spPr/>
    </dgm:pt>
    <dgm:pt modelId="{CB324598-63FD-42B8-A5E9-4E4302615F53}" type="pres">
      <dgm:prSet presAssocID="{3DCAD7B5-52B9-4C9A-9CB6-1334C2AD05B7}" presName="rootText" presStyleLbl="node1" presStyleIdx="2" presStyleCnt="5"/>
      <dgm:spPr/>
    </dgm:pt>
    <dgm:pt modelId="{8ECA0D21-3EE9-4D40-806D-91966A28D95E}" type="pres">
      <dgm:prSet presAssocID="{3DCAD7B5-52B9-4C9A-9CB6-1334C2AD05B7}" presName="rootConnector" presStyleLbl="node1" presStyleIdx="2" presStyleCnt="5"/>
      <dgm:spPr/>
    </dgm:pt>
    <dgm:pt modelId="{34CDFFE1-3C61-4396-8058-DD2768864AB0}" type="pres">
      <dgm:prSet presAssocID="{3DCAD7B5-52B9-4C9A-9CB6-1334C2AD05B7}" presName="childShape" presStyleCnt="0"/>
      <dgm:spPr/>
    </dgm:pt>
    <dgm:pt modelId="{1CCCEC9F-DB42-407F-925B-215BFFF48348}" type="pres">
      <dgm:prSet presAssocID="{338401CF-62E6-4917-A854-E6C5A0DC69E0}" presName="Name13" presStyleLbl="parChTrans1D2" presStyleIdx="4" presStyleCnt="11"/>
      <dgm:spPr/>
    </dgm:pt>
    <dgm:pt modelId="{954BAE07-5690-46DE-BE22-2B4BE805F290}" type="pres">
      <dgm:prSet presAssocID="{CCB35ADD-5F9F-47B0-BCF3-FDA7B5F2CCA3}" presName="childText" presStyleLbl="bgAcc1" presStyleIdx="4" presStyleCnt="11">
        <dgm:presLayoutVars>
          <dgm:bulletEnabled val="1"/>
        </dgm:presLayoutVars>
      </dgm:prSet>
      <dgm:spPr/>
    </dgm:pt>
    <dgm:pt modelId="{0625DA44-D415-434F-A4F9-0F8E170B1C0B}" type="pres">
      <dgm:prSet presAssocID="{EDEC2DA0-7630-4813-B4F9-08F86ED2B93C}" presName="Name13" presStyleLbl="parChTrans1D2" presStyleIdx="5" presStyleCnt="11"/>
      <dgm:spPr/>
    </dgm:pt>
    <dgm:pt modelId="{37A8B4F5-7253-497A-A1E8-FA4C72C07CE5}" type="pres">
      <dgm:prSet presAssocID="{E44694DA-904E-4380-A5FD-D88E4B409913}" presName="childText" presStyleLbl="bgAcc1" presStyleIdx="5" presStyleCnt="11">
        <dgm:presLayoutVars>
          <dgm:bulletEnabled val="1"/>
        </dgm:presLayoutVars>
      </dgm:prSet>
      <dgm:spPr/>
    </dgm:pt>
    <dgm:pt modelId="{65DE67FB-EC03-4194-8C78-574045B4EB42}" type="pres">
      <dgm:prSet presAssocID="{A542B834-BE75-4B8A-88A8-E54A4BEC9E7D}" presName="root" presStyleCnt="0"/>
      <dgm:spPr/>
    </dgm:pt>
    <dgm:pt modelId="{808D5541-0D60-43D9-88B3-8D7402932B62}" type="pres">
      <dgm:prSet presAssocID="{A542B834-BE75-4B8A-88A8-E54A4BEC9E7D}" presName="rootComposite" presStyleCnt="0"/>
      <dgm:spPr/>
    </dgm:pt>
    <dgm:pt modelId="{FE3D027F-CA83-4F6B-81F4-1C96C788C61C}" type="pres">
      <dgm:prSet presAssocID="{A542B834-BE75-4B8A-88A8-E54A4BEC9E7D}" presName="rootText" presStyleLbl="node1" presStyleIdx="3" presStyleCnt="5"/>
      <dgm:spPr/>
    </dgm:pt>
    <dgm:pt modelId="{592E57A5-559F-4F4B-A6DE-C55CB8DBAE68}" type="pres">
      <dgm:prSet presAssocID="{A542B834-BE75-4B8A-88A8-E54A4BEC9E7D}" presName="rootConnector" presStyleLbl="node1" presStyleIdx="3" presStyleCnt="5"/>
      <dgm:spPr/>
    </dgm:pt>
    <dgm:pt modelId="{4818319C-4FFC-4EC3-9A00-B7B405F71753}" type="pres">
      <dgm:prSet presAssocID="{A542B834-BE75-4B8A-88A8-E54A4BEC9E7D}" presName="childShape" presStyleCnt="0"/>
      <dgm:spPr/>
    </dgm:pt>
    <dgm:pt modelId="{FC30D99D-CF72-49B6-ADA3-8D307FD6811D}" type="pres">
      <dgm:prSet presAssocID="{A2CD82CD-A6BB-45B7-A511-B31C2412747C}" presName="Name13" presStyleLbl="parChTrans1D2" presStyleIdx="6" presStyleCnt="11"/>
      <dgm:spPr/>
    </dgm:pt>
    <dgm:pt modelId="{40182BCE-0EF7-4618-A61E-07BF92149013}" type="pres">
      <dgm:prSet presAssocID="{A61B018F-2E0B-4D67-8C51-D78A08772123}" presName="childText" presStyleLbl="bgAcc1" presStyleIdx="6" presStyleCnt="11">
        <dgm:presLayoutVars>
          <dgm:bulletEnabled val="1"/>
        </dgm:presLayoutVars>
      </dgm:prSet>
      <dgm:spPr/>
    </dgm:pt>
    <dgm:pt modelId="{94FD5A3D-FFD3-4AD5-BA95-90548346524C}" type="pres">
      <dgm:prSet presAssocID="{45C50C55-A129-4F32-9664-59ADEF170F54}" presName="Name13" presStyleLbl="parChTrans1D2" presStyleIdx="7" presStyleCnt="11"/>
      <dgm:spPr/>
    </dgm:pt>
    <dgm:pt modelId="{F486249B-F571-4103-BA00-C147FD85C445}" type="pres">
      <dgm:prSet presAssocID="{046CF230-5995-494A-B18B-384536722F98}" presName="childText" presStyleLbl="bgAcc1" presStyleIdx="7" presStyleCnt="11">
        <dgm:presLayoutVars>
          <dgm:bulletEnabled val="1"/>
        </dgm:presLayoutVars>
      </dgm:prSet>
      <dgm:spPr/>
    </dgm:pt>
    <dgm:pt modelId="{94FA3294-562F-4D4D-AAD6-4FAB51D68F8E}" type="pres">
      <dgm:prSet presAssocID="{A7109C35-6275-4B75-80CF-F4332C1C3CDE}" presName="root" presStyleCnt="0"/>
      <dgm:spPr/>
    </dgm:pt>
    <dgm:pt modelId="{94A59B5F-06DF-4A57-AF40-FB7D2FD8E0D3}" type="pres">
      <dgm:prSet presAssocID="{A7109C35-6275-4B75-80CF-F4332C1C3CDE}" presName="rootComposite" presStyleCnt="0"/>
      <dgm:spPr/>
    </dgm:pt>
    <dgm:pt modelId="{3DE036E1-4E17-481A-A27F-42862A9F2807}" type="pres">
      <dgm:prSet presAssocID="{A7109C35-6275-4B75-80CF-F4332C1C3CDE}" presName="rootText" presStyleLbl="node1" presStyleIdx="4" presStyleCnt="5"/>
      <dgm:spPr/>
    </dgm:pt>
    <dgm:pt modelId="{EE3FFA5D-0159-467F-BFBA-24BB49507340}" type="pres">
      <dgm:prSet presAssocID="{A7109C35-6275-4B75-80CF-F4332C1C3CDE}" presName="rootConnector" presStyleLbl="node1" presStyleIdx="4" presStyleCnt="5"/>
      <dgm:spPr/>
    </dgm:pt>
    <dgm:pt modelId="{E6A16B76-F81A-46EB-82A3-D77BBBBD1C19}" type="pres">
      <dgm:prSet presAssocID="{A7109C35-6275-4B75-80CF-F4332C1C3CDE}" presName="childShape" presStyleCnt="0"/>
      <dgm:spPr/>
    </dgm:pt>
    <dgm:pt modelId="{CE0748B5-D8EF-44C6-BC24-A5533F53ACC1}" type="pres">
      <dgm:prSet presAssocID="{A15C4B74-0848-42E0-845D-F5CFCB2E9C4B}" presName="Name13" presStyleLbl="parChTrans1D2" presStyleIdx="8" presStyleCnt="11"/>
      <dgm:spPr/>
    </dgm:pt>
    <dgm:pt modelId="{E75C8AF0-648B-439F-820F-DA204514173A}" type="pres">
      <dgm:prSet presAssocID="{6652B1C2-B492-46A4-81B1-79A43B68DE47}" presName="childText" presStyleLbl="bgAcc1" presStyleIdx="8" presStyleCnt="11">
        <dgm:presLayoutVars>
          <dgm:bulletEnabled val="1"/>
        </dgm:presLayoutVars>
      </dgm:prSet>
      <dgm:spPr/>
    </dgm:pt>
    <dgm:pt modelId="{438D67CF-4EF6-4A29-BBF5-0AF346A263A2}" type="pres">
      <dgm:prSet presAssocID="{74F0DF2A-9110-43DA-81B9-00B40E81C341}" presName="Name13" presStyleLbl="parChTrans1D2" presStyleIdx="9" presStyleCnt="11"/>
      <dgm:spPr/>
    </dgm:pt>
    <dgm:pt modelId="{F089779F-70D6-4D95-A1FF-FF338D4024F2}" type="pres">
      <dgm:prSet presAssocID="{945AEEEE-F375-4513-9A47-B54B848BAF7B}" presName="childText" presStyleLbl="bgAcc1" presStyleIdx="9" presStyleCnt="11">
        <dgm:presLayoutVars>
          <dgm:bulletEnabled val="1"/>
        </dgm:presLayoutVars>
      </dgm:prSet>
      <dgm:spPr/>
    </dgm:pt>
    <dgm:pt modelId="{ED5B61B2-6738-455E-8F53-BBCD09500165}" type="pres">
      <dgm:prSet presAssocID="{C0C14249-1034-4D28-9A83-72EB4DF2B079}" presName="Name13" presStyleLbl="parChTrans1D2" presStyleIdx="10" presStyleCnt="11"/>
      <dgm:spPr/>
    </dgm:pt>
    <dgm:pt modelId="{02744754-500C-40FD-998F-9ED1ED9770B5}" type="pres">
      <dgm:prSet presAssocID="{ABC9201A-2E02-448F-8AE8-74AD9BF3951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93C2406-F7D2-4797-9040-18E3DD1FF646}" srcId="{B96A008E-1EC9-4C87-B133-223F5A63648B}" destId="{5D74F694-823B-40A1-BCC8-3398AA0F2B74}" srcOrd="0" destOrd="0" parTransId="{C85E1E6F-0EA0-4C83-909E-5CE09520FF73}" sibTransId="{AA690D70-8BE9-4F6B-AC0A-295344C197EB}"/>
    <dgm:cxn modelId="{D1F00C0C-7146-4254-8671-B9E5B6EC19F0}" type="presOf" srcId="{FF0DE7F8-389E-4EAB-B789-2EF7D3F803DA}" destId="{6B7CD335-05CB-4C0D-9618-E89EB7062C67}" srcOrd="0" destOrd="0" presId="urn:microsoft.com/office/officeart/2005/8/layout/hierarchy3"/>
    <dgm:cxn modelId="{F002BC13-B042-4DDE-A055-A2EC5D753B01}" type="presOf" srcId="{B96A008E-1EC9-4C87-B133-223F5A63648B}" destId="{2415C0C7-FB82-4564-8526-1E680444691C}" srcOrd="0" destOrd="0" presId="urn:microsoft.com/office/officeart/2005/8/layout/hierarchy3"/>
    <dgm:cxn modelId="{FF6E6A16-F727-4873-A356-B8402654DAA2}" srcId="{A542B834-BE75-4B8A-88A8-E54A4BEC9E7D}" destId="{A61B018F-2E0B-4D67-8C51-D78A08772123}" srcOrd="0" destOrd="0" parTransId="{A2CD82CD-A6BB-45B7-A511-B31C2412747C}" sibTransId="{932CB280-0C6B-4460-BF43-08DD697BFBC7}"/>
    <dgm:cxn modelId="{121D5318-B9C8-402D-ABB9-5A4ADB25E1A9}" type="presOf" srcId="{FF0DE7F8-389E-4EAB-B789-2EF7D3F803DA}" destId="{B1E1DB65-DD2A-4C84-9F94-585AAF4AB4C9}" srcOrd="1" destOrd="0" presId="urn:microsoft.com/office/officeart/2005/8/layout/hierarchy3"/>
    <dgm:cxn modelId="{500FA51B-2392-4BE7-8D1D-BFEDC6F20D96}" type="presOf" srcId="{A61B018F-2E0B-4D67-8C51-D78A08772123}" destId="{40182BCE-0EF7-4618-A61E-07BF92149013}" srcOrd="0" destOrd="0" presId="urn:microsoft.com/office/officeart/2005/8/layout/hierarchy3"/>
    <dgm:cxn modelId="{F99EFF22-72AB-4601-BADF-47F905B63F25}" type="presOf" srcId="{EDEC2DA0-7630-4813-B4F9-08F86ED2B93C}" destId="{0625DA44-D415-434F-A4F9-0F8E170B1C0B}" srcOrd="0" destOrd="0" presId="urn:microsoft.com/office/officeart/2005/8/layout/hierarchy3"/>
    <dgm:cxn modelId="{0F78C72A-C28B-4972-9CED-5CB9A5E7A71E}" type="presOf" srcId="{A7109C35-6275-4B75-80CF-F4332C1C3CDE}" destId="{3DE036E1-4E17-481A-A27F-42862A9F2807}" srcOrd="0" destOrd="0" presId="urn:microsoft.com/office/officeart/2005/8/layout/hierarchy3"/>
    <dgm:cxn modelId="{F8CF2731-7C55-494C-BD8E-5BE015E0246C}" srcId="{3DCAD7B5-52B9-4C9A-9CB6-1334C2AD05B7}" destId="{CCB35ADD-5F9F-47B0-BCF3-FDA7B5F2CCA3}" srcOrd="0" destOrd="0" parTransId="{338401CF-62E6-4917-A854-E6C5A0DC69E0}" sibTransId="{CCF5B73C-D48B-453F-AF87-B295BDDAB8BC}"/>
    <dgm:cxn modelId="{438EF032-CD4F-4210-8B83-E598B65CF7F0}" type="presOf" srcId="{C0C14249-1034-4D28-9A83-72EB4DF2B079}" destId="{ED5B61B2-6738-455E-8F53-BBCD09500165}" srcOrd="0" destOrd="0" presId="urn:microsoft.com/office/officeart/2005/8/layout/hierarchy3"/>
    <dgm:cxn modelId="{0256F033-270A-4BAA-9133-0BDF01BD1836}" srcId="{A542B834-BE75-4B8A-88A8-E54A4BEC9E7D}" destId="{046CF230-5995-494A-B18B-384536722F98}" srcOrd="1" destOrd="0" parTransId="{45C50C55-A129-4F32-9664-59ADEF170F54}" sibTransId="{D8742605-5208-4F77-85BB-1E8B89A88467}"/>
    <dgm:cxn modelId="{4D745B3C-C66D-4CA6-8379-46CF53CE1029}" type="presOf" srcId="{E44694DA-904E-4380-A5FD-D88E4B409913}" destId="{37A8B4F5-7253-497A-A1E8-FA4C72C07CE5}" srcOrd="0" destOrd="0" presId="urn:microsoft.com/office/officeart/2005/8/layout/hierarchy3"/>
    <dgm:cxn modelId="{2000B23D-18D2-4D9E-AD42-673237DFABAF}" srcId="{A7109C35-6275-4B75-80CF-F4332C1C3CDE}" destId="{6652B1C2-B492-46A4-81B1-79A43B68DE47}" srcOrd="0" destOrd="0" parTransId="{A15C4B74-0848-42E0-845D-F5CFCB2E9C4B}" sibTransId="{7C678DF3-9048-48D3-9391-88EC02A66CA5}"/>
    <dgm:cxn modelId="{9021A85D-703B-49A6-916B-88E54586F229}" srcId="{5D74F694-823B-40A1-BCC8-3398AA0F2B74}" destId="{C14D1031-F9CA-499D-876A-3F556C9D919C}" srcOrd="0" destOrd="0" parTransId="{D09190D4-9654-4C61-BB5B-310A266D73CB}" sibTransId="{38C28A87-6E37-43BF-BECA-9D3E5FFC0B89}"/>
    <dgm:cxn modelId="{B5F06160-090B-4096-ADC5-295EEAC5D5F6}" type="presOf" srcId="{74F0DF2A-9110-43DA-81B9-00B40E81C341}" destId="{438D67CF-4EF6-4A29-BBF5-0AF346A263A2}" srcOrd="0" destOrd="0" presId="urn:microsoft.com/office/officeart/2005/8/layout/hierarchy3"/>
    <dgm:cxn modelId="{57AFBC41-0C63-4161-A311-85EC3BEBDFF5}" srcId="{B96A008E-1EC9-4C87-B133-223F5A63648B}" destId="{A7109C35-6275-4B75-80CF-F4332C1C3CDE}" srcOrd="4" destOrd="0" parTransId="{A704A5DA-A432-4CF5-BCAD-75A4745334BC}" sibTransId="{D8C76696-DFB9-4E87-AA2B-B88DB1FE98C0}"/>
    <dgm:cxn modelId="{A8FBF861-77FD-4D8E-B433-18AD328B6E60}" type="presOf" srcId="{ABC9201A-2E02-448F-8AE8-74AD9BF39514}" destId="{02744754-500C-40FD-998F-9ED1ED9770B5}" srcOrd="0" destOrd="0" presId="urn:microsoft.com/office/officeart/2005/8/layout/hierarchy3"/>
    <dgm:cxn modelId="{643EF765-1F94-40C5-936E-4791C8F00766}" type="presOf" srcId="{33E0649A-A7F5-4E48-8539-8DC9456AE20D}" destId="{93D1EF35-E4EB-4EFF-A38A-3C48230BB8BE}" srcOrd="0" destOrd="0" presId="urn:microsoft.com/office/officeart/2005/8/layout/hierarchy3"/>
    <dgm:cxn modelId="{8C88F946-240E-4036-B7E8-76A5ABB53A2A}" type="presOf" srcId="{A2CD82CD-A6BB-45B7-A511-B31C2412747C}" destId="{FC30D99D-CF72-49B6-ADA3-8D307FD6811D}" srcOrd="0" destOrd="0" presId="urn:microsoft.com/office/officeart/2005/8/layout/hierarchy3"/>
    <dgm:cxn modelId="{5C5BEF67-E2A9-4FFA-BFC7-A6B70A4BCA93}" type="presOf" srcId="{A825C747-7F63-49F1-A2CA-3B217A7C7626}" destId="{9F692C29-01EA-4F3B-9571-9C3C12D6EE17}" srcOrd="0" destOrd="0" presId="urn:microsoft.com/office/officeart/2005/8/layout/hierarchy3"/>
    <dgm:cxn modelId="{08C5914D-5AAE-4769-9604-D7DA986341B3}" srcId="{B96A008E-1EC9-4C87-B133-223F5A63648B}" destId="{A542B834-BE75-4B8A-88A8-E54A4BEC9E7D}" srcOrd="3" destOrd="0" parTransId="{CDE7E5E9-47A4-4237-83C6-75865DBF3ECA}" sibTransId="{1DFC4D17-9BC1-42D4-8F2E-F10A02051786}"/>
    <dgm:cxn modelId="{CCD3B84F-9703-4820-AF9F-EDD2772F3200}" type="presOf" srcId="{43FB1A4A-C43E-4DD7-88D0-0F1456C68EE9}" destId="{0A490ED8-668F-49C8-96C3-CD693ACBEE09}" srcOrd="0" destOrd="0" presId="urn:microsoft.com/office/officeart/2005/8/layout/hierarchy3"/>
    <dgm:cxn modelId="{F842077D-A5E4-45B8-B36E-D22E9152392E}" srcId="{FF0DE7F8-389E-4EAB-B789-2EF7D3F803DA}" destId="{43FB1A4A-C43E-4DD7-88D0-0F1456C68EE9}" srcOrd="0" destOrd="0" parTransId="{12667DC5-A101-40E1-87C9-D2260FF3DCDD}" sibTransId="{0FB4102F-09F6-4008-9E59-622051034845}"/>
    <dgm:cxn modelId="{4C8F7D84-CE44-4FD4-8364-2400E9877D8A}" type="presOf" srcId="{338401CF-62E6-4917-A854-E6C5A0DC69E0}" destId="{1CCCEC9F-DB42-407F-925B-215BFFF48348}" srcOrd="0" destOrd="0" presId="urn:microsoft.com/office/officeart/2005/8/layout/hierarchy3"/>
    <dgm:cxn modelId="{57E13A8B-CE5F-4E3F-AB63-C5EADBDCC10F}" type="presOf" srcId="{3DCAD7B5-52B9-4C9A-9CB6-1334C2AD05B7}" destId="{8ECA0D21-3EE9-4D40-806D-91966A28D95E}" srcOrd="1" destOrd="0" presId="urn:microsoft.com/office/officeart/2005/8/layout/hierarchy3"/>
    <dgm:cxn modelId="{A9E62695-B037-435C-813D-6958F781862D}" type="presOf" srcId="{43932722-D993-4268-A2FA-F24BEFCD80C2}" destId="{389B2CB5-D434-4957-B51B-B5EE65F822DC}" srcOrd="0" destOrd="0" presId="urn:microsoft.com/office/officeart/2005/8/layout/hierarchy3"/>
    <dgm:cxn modelId="{115E819A-4CF0-4E61-99D5-68C9A82349B2}" type="presOf" srcId="{3DCAD7B5-52B9-4C9A-9CB6-1334C2AD05B7}" destId="{CB324598-63FD-42B8-A5E9-4E4302615F53}" srcOrd="0" destOrd="0" presId="urn:microsoft.com/office/officeart/2005/8/layout/hierarchy3"/>
    <dgm:cxn modelId="{D09BB4A0-90CC-455D-91D8-63826A0572DD}" type="presOf" srcId="{A542B834-BE75-4B8A-88A8-E54A4BEC9E7D}" destId="{FE3D027F-CA83-4F6B-81F4-1C96C788C61C}" srcOrd="0" destOrd="0" presId="urn:microsoft.com/office/officeart/2005/8/layout/hierarchy3"/>
    <dgm:cxn modelId="{061927A2-EF63-47B9-A266-8E49E0DCF9A9}" type="presOf" srcId="{09A12522-96B0-447A-A287-3269EB12168C}" destId="{70970AAD-741B-4900-B6A1-1F82A563060E}" srcOrd="0" destOrd="0" presId="urn:microsoft.com/office/officeart/2005/8/layout/hierarchy3"/>
    <dgm:cxn modelId="{3B646DBC-D229-40DC-9F71-6111BF615D95}" srcId="{5D74F694-823B-40A1-BCC8-3398AA0F2B74}" destId="{33E0649A-A7F5-4E48-8539-8DC9456AE20D}" srcOrd="1" destOrd="0" parTransId="{A825C747-7F63-49F1-A2CA-3B217A7C7626}" sibTransId="{991B5846-1917-4A46-A475-BA7ACC28155B}"/>
    <dgm:cxn modelId="{207FF1BC-07B1-489E-A6B9-630907BADDDD}" type="presOf" srcId="{D09190D4-9654-4C61-BB5B-310A266D73CB}" destId="{56A19C47-61DC-43AA-AF46-D4940239B06E}" srcOrd="0" destOrd="0" presId="urn:microsoft.com/office/officeart/2005/8/layout/hierarchy3"/>
    <dgm:cxn modelId="{977209C0-A351-410C-92BC-887A93F4C6D8}" type="presOf" srcId="{5D74F694-823B-40A1-BCC8-3398AA0F2B74}" destId="{B22F6B4F-179B-4CEA-BE7A-0602880F0786}" srcOrd="1" destOrd="0" presId="urn:microsoft.com/office/officeart/2005/8/layout/hierarchy3"/>
    <dgm:cxn modelId="{BDFF7CC0-426C-4001-9B66-A69F73D33B1E}" type="presOf" srcId="{046CF230-5995-494A-B18B-384536722F98}" destId="{F486249B-F571-4103-BA00-C147FD85C445}" srcOrd="0" destOrd="0" presId="urn:microsoft.com/office/officeart/2005/8/layout/hierarchy3"/>
    <dgm:cxn modelId="{BADC79C1-4DCC-4CC0-A256-C76E1A43A74A}" type="presOf" srcId="{C14D1031-F9CA-499D-876A-3F556C9D919C}" destId="{59EA755C-4F88-4977-B449-8CCD376DB40B}" srcOrd="0" destOrd="0" presId="urn:microsoft.com/office/officeart/2005/8/layout/hierarchy3"/>
    <dgm:cxn modelId="{D22675C4-945A-4F82-AB79-D83830658843}" srcId="{FF0DE7F8-389E-4EAB-B789-2EF7D3F803DA}" destId="{43932722-D993-4268-A2FA-F24BEFCD80C2}" srcOrd="1" destOrd="0" parTransId="{09A12522-96B0-447A-A287-3269EB12168C}" sibTransId="{53E5CF38-6277-4AB5-8A39-BDABB218BC4B}"/>
    <dgm:cxn modelId="{4D5127D0-3CC6-4FF4-8CBE-B97ED5BF30E3}" type="presOf" srcId="{6652B1C2-B492-46A4-81B1-79A43B68DE47}" destId="{E75C8AF0-648B-439F-820F-DA204514173A}" srcOrd="0" destOrd="0" presId="urn:microsoft.com/office/officeart/2005/8/layout/hierarchy3"/>
    <dgm:cxn modelId="{502054D5-9ABE-4EC1-ACD0-B49209874271}" type="presOf" srcId="{A15C4B74-0848-42E0-845D-F5CFCB2E9C4B}" destId="{CE0748B5-D8EF-44C6-BC24-A5533F53ACC1}" srcOrd="0" destOrd="0" presId="urn:microsoft.com/office/officeart/2005/8/layout/hierarchy3"/>
    <dgm:cxn modelId="{336D2CDC-474C-478B-B0CF-36405C015DA9}" srcId="{A7109C35-6275-4B75-80CF-F4332C1C3CDE}" destId="{945AEEEE-F375-4513-9A47-B54B848BAF7B}" srcOrd="1" destOrd="0" parTransId="{74F0DF2A-9110-43DA-81B9-00B40E81C341}" sibTransId="{E5D54B40-C551-4FF9-B344-96051C05B33B}"/>
    <dgm:cxn modelId="{4F789EE1-5CB1-489C-A767-B34BAF12E664}" srcId="{3DCAD7B5-52B9-4C9A-9CB6-1334C2AD05B7}" destId="{E44694DA-904E-4380-A5FD-D88E4B409913}" srcOrd="1" destOrd="0" parTransId="{EDEC2DA0-7630-4813-B4F9-08F86ED2B93C}" sibTransId="{637585CF-44D8-41A2-BF60-0A74221B6912}"/>
    <dgm:cxn modelId="{BC1411E4-766D-42F7-ABF2-11F1A851F545}" type="presOf" srcId="{A7109C35-6275-4B75-80CF-F4332C1C3CDE}" destId="{EE3FFA5D-0159-467F-BFBA-24BB49507340}" srcOrd="1" destOrd="0" presId="urn:microsoft.com/office/officeart/2005/8/layout/hierarchy3"/>
    <dgm:cxn modelId="{113190E9-FA64-4E92-BE2F-578A8F2F875E}" type="presOf" srcId="{45C50C55-A129-4F32-9664-59ADEF170F54}" destId="{94FD5A3D-FFD3-4AD5-BA95-90548346524C}" srcOrd="0" destOrd="0" presId="urn:microsoft.com/office/officeart/2005/8/layout/hierarchy3"/>
    <dgm:cxn modelId="{1585BAE9-F50D-4588-8824-157F34AD0D1E}" srcId="{B96A008E-1EC9-4C87-B133-223F5A63648B}" destId="{3DCAD7B5-52B9-4C9A-9CB6-1334C2AD05B7}" srcOrd="2" destOrd="0" parTransId="{DB3FDAFD-192E-4DA3-9888-B31891288D7C}" sibTransId="{C8C51566-FBB4-4947-B1C2-10882600D6DF}"/>
    <dgm:cxn modelId="{007DEBE9-7F93-42DA-AC81-255E70D4FCDD}" type="presOf" srcId="{CCB35ADD-5F9F-47B0-BCF3-FDA7B5F2CCA3}" destId="{954BAE07-5690-46DE-BE22-2B4BE805F290}" srcOrd="0" destOrd="0" presId="urn:microsoft.com/office/officeart/2005/8/layout/hierarchy3"/>
    <dgm:cxn modelId="{7A77F3EF-5A95-46C2-9EAE-AE8EB11EBE01}" type="presOf" srcId="{5D74F694-823B-40A1-BCC8-3398AA0F2B74}" destId="{18F2E584-3DC6-4FC9-9BFB-A9553B001265}" srcOrd="0" destOrd="0" presId="urn:microsoft.com/office/officeart/2005/8/layout/hierarchy3"/>
    <dgm:cxn modelId="{3AB259F5-4674-4213-965A-843234C37B14}" srcId="{A7109C35-6275-4B75-80CF-F4332C1C3CDE}" destId="{ABC9201A-2E02-448F-8AE8-74AD9BF39514}" srcOrd="2" destOrd="0" parTransId="{C0C14249-1034-4D28-9A83-72EB4DF2B079}" sibTransId="{D2C85DD8-48B2-47EE-9DEE-ED336A886042}"/>
    <dgm:cxn modelId="{02F6C4F5-277D-49FE-881E-96D8A45AEAF9}" type="presOf" srcId="{A542B834-BE75-4B8A-88A8-E54A4BEC9E7D}" destId="{592E57A5-559F-4F4B-A6DE-C55CB8DBAE68}" srcOrd="1" destOrd="0" presId="urn:microsoft.com/office/officeart/2005/8/layout/hierarchy3"/>
    <dgm:cxn modelId="{D6D21CF8-9352-4FBC-B8BA-86F2C868F306}" type="presOf" srcId="{945AEEEE-F375-4513-9A47-B54B848BAF7B}" destId="{F089779F-70D6-4D95-A1FF-FF338D4024F2}" srcOrd="0" destOrd="0" presId="urn:microsoft.com/office/officeart/2005/8/layout/hierarchy3"/>
    <dgm:cxn modelId="{772BFAFE-1D3D-4477-960B-9DB4700E6DE0}" srcId="{B96A008E-1EC9-4C87-B133-223F5A63648B}" destId="{FF0DE7F8-389E-4EAB-B789-2EF7D3F803DA}" srcOrd="1" destOrd="0" parTransId="{8F24686F-0558-4D80-A65E-C733A46BDC6D}" sibTransId="{FD42BA52-F557-4CE8-BE29-6EDEBE258338}"/>
    <dgm:cxn modelId="{A338ACFF-12A2-42E9-A414-8657C4619F8F}" type="presOf" srcId="{12667DC5-A101-40E1-87C9-D2260FF3DCDD}" destId="{5E0C5D89-C145-41D2-B483-C577E31C5E94}" srcOrd="0" destOrd="0" presId="urn:microsoft.com/office/officeart/2005/8/layout/hierarchy3"/>
    <dgm:cxn modelId="{836BC5EC-22E0-4CF0-98E4-60A7EC32F2E7}" type="presParOf" srcId="{2415C0C7-FB82-4564-8526-1E680444691C}" destId="{65371CB7-1370-48B3-B70B-BD0C38B5C173}" srcOrd="0" destOrd="0" presId="urn:microsoft.com/office/officeart/2005/8/layout/hierarchy3"/>
    <dgm:cxn modelId="{92047598-0F5E-4CEA-A12A-DB28EAD3066D}" type="presParOf" srcId="{65371CB7-1370-48B3-B70B-BD0C38B5C173}" destId="{E39AD04E-7560-4F1B-8CAA-2FC7B03F11EE}" srcOrd="0" destOrd="0" presId="urn:microsoft.com/office/officeart/2005/8/layout/hierarchy3"/>
    <dgm:cxn modelId="{54AAAC92-D53A-454C-A8BB-0309A2922216}" type="presParOf" srcId="{E39AD04E-7560-4F1B-8CAA-2FC7B03F11EE}" destId="{18F2E584-3DC6-4FC9-9BFB-A9553B001265}" srcOrd="0" destOrd="0" presId="urn:microsoft.com/office/officeart/2005/8/layout/hierarchy3"/>
    <dgm:cxn modelId="{765186EC-F073-4D36-B657-313F51141278}" type="presParOf" srcId="{E39AD04E-7560-4F1B-8CAA-2FC7B03F11EE}" destId="{B22F6B4F-179B-4CEA-BE7A-0602880F0786}" srcOrd="1" destOrd="0" presId="urn:microsoft.com/office/officeart/2005/8/layout/hierarchy3"/>
    <dgm:cxn modelId="{41438D5B-3CE0-4351-9012-D19C6E7D15A7}" type="presParOf" srcId="{65371CB7-1370-48B3-B70B-BD0C38B5C173}" destId="{DC61DDA3-6D72-49E9-9362-9607523C53BF}" srcOrd="1" destOrd="0" presId="urn:microsoft.com/office/officeart/2005/8/layout/hierarchy3"/>
    <dgm:cxn modelId="{13F8A275-6FD1-4F55-A38A-7AD173FFE402}" type="presParOf" srcId="{DC61DDA3-6D72-49E9-9362-9607523C53BF}" destId="{56A19C47-61DC-43AA-AF46-D4940239B06E}" srcOrd="0" destOrd="0" presId="urn:microsoft.com/office/officeart/2005/8/layout/hierarchy3"/>
    <dgm:cxn modelId="{35D8E2DE-106D-4AF5-9C78-490DD5860E40}" type="presParOf" srcId="{DC61DDA3-6D72-49E9-9362-9607523C53BF}" destId="{59EA755C-4F88-4977-B449-8CCD376DB40B}" srcOrd="1" destOrd="0" presId="urn:microsoft.com/office/officeart/2005/8/layout/hierarchy3"/>
    <dgm:cxn modelId="{8A03DCC3-90FA-4D70-86C6-F0E094CAFE14}" type="presParOf" srcId="{DC61DDA3-6D72-49E9-9362-9607523C53BF}" destId="{9F692C29-01EA-4F3B-9571-9C3C12D6EE17}" srcOrd="2" destOrd="0" presId="urn:microsoft.com/office/officeart/2005/8/layout/hierarchy3"/>
    <dgm:cxn modelId="{D4A52168-AA1D-469E-8702-47806DA90203}" type="presParOf" srcId="{DC61DDA3-6D72-49E9-9362-9607523C53BF}" destId="{93D1EF35-E4EB-4EFF-A38A-3C48230BB8BE}" srcOrd="3" destOrd="0" presId="urn:microsoft.com/office/officeart/2005/8/layout/hierarchy3"/>
    <dgm:cxn modelId="{9E78CF95-C30B-42A3-AE66-EA56A82151AB}" type="presParOf" srcId="{2415C0C7-FB82-4564-8526-1E680444691C}" destId="{0CA7E781-8CF3-44CC-A4F5-62C828B50F4E}" srcOrd="1" destOrd="0" presId="urn:microsoft.com/office/officeart/2005/8/layout/hierarchy3"/>
    <dgm:cxn modelId="{64BE253F-F7D8-4EC2-9839-695CEC2677D7}" type="presParOf" srcId="{0CA7E781-8CF3-44CC-A4F5-62C828B50F4E}" destId="{8300EBA9-0776-4759-B7FE-FAA98D2B6CF4}" srcOrd="0" destOrd="0" presId="urn:microsoft.com/office/officeart/2005/8/layout/hierarchy3"/>
    <dgm:cxn modelId="{D10805ED-58E8-44A4-AD1D-89990CEE7EB8}" type="presParOf" srcId="{8300EBA9-0776-4759-B7FE-FAA98D2B6CF4}" destId="{6B7CD335-05CB-4C0D-9618-E89EB7062C67}" srcOrd="0" destOrd="0" presId="urn:microsoft.com/office/officeart/2005/8/layout/hierarchy3"/>
    <dgm:cxn modelId="{357D5AFF-FA0E-4DFF-8206-A5A980C8BCA8}" type="presParOf" srcId="{8300EBA9-0776-4759-B7FE-FAA98D2B6CF4}" destId="{B1E1DB65-DD2A-4C84-9F94-585AAF4AB4C9}" srcOrd="1" destOrd="0" presId="urn:microsoft.com/office/officeart/2005/8/layout/hierarchy3"/>
    <dgm:cxn modelId="{417854C2-8B2F-4A46-B9F3-AE4E34955065}" type="presParOf" srcId="{0CA7E781-8CF3-44CC-A4F5-62C828B50F4E}" destId="{1E10E857-3A59-4F41-92DB-2F99338D56E8}" srcOrd="1" destOrd="0" presId="urn:microsoft.com/office/officeart/2005/8/layout/hierarchy3"/>
    <dgm:cxn modelId="{B67DB0CF-86E2-46EB-8CE8-C19F20278DE7}" type="presParOf" srcId="{1E10E857-3A59-4F41-92DB-2F99338D56E8}" destId="{5E0C5D89-C145-41D2-B483-C577E31C5E94}" srcOrd="0" destOrd="0" presId="urn:microsoft.com/office/officeart/2005/8/layout/hierarchy3"/>
    <dgm:cxn modelId="{117F2D58-43BD-495D-BA73-EE2798BA6D73}" type="presParOf" srcId="{1E10E857-3A59-4F41-92DB-2F99338D56E8}" destId="{0A490ED8-668F-49C8-96C3-CD693ACBEE09}" srcOrd="1" destOrd="0" presId="urn:microsoft.com/office/officeart/2005/8/layout/hierarchy3"/>
    <dgm:cxn modelId="{713C0286-8E9B-49A1-8501-8234F8F3433B}" type="presParOf" srcId="{1E10E857-3A59-4F41-92DB-2F99338D56E8}" destId="{70970AAD-741B-4900-B6A1-1F82A563060E}" srcOrd="2" destOrd="0" presId="urn:microsoft.com/office/officeart/2005/8/layout/hierarchy3"/>
    <dgm:cxn modelId="{5FFDA174-3109-4DD9-8A79-5633F9379A41}" type="presParOf" srcId="{1E10E857-3A59-4F41-92DB-2F99338D56E8}" destId="{389B2CB5-D434-4957-B51B-B5EE65F822DC}" srcOrd="3" destOrd="0" presId="urn:microsoft.com/office/officeart/2005/8/layout/hierarchy3"/>
    <dgm:cxn modelId="{7E2951FB-A883-4637-8132-7FB250815606}" type="presParOf" srcId="{2415C0C7-FB82-4564-8526-1E680444691C}" destId="{20517239-3AB2-4636-9FD8-A0EE816FA6D2}" srcOrd="2" destOrd="0" presId="urn:microsoft.com/office/officeart/2005/8/layout/hierarchy3"/>
    <dgm:cxn modelId="{D166AC14-C446-4EE3-B205-F15DDFBC54CE}" type="presParOf" srcId="{20517239-3AB2-4636-9FD8-A0EE816FA6D2}" destId="{EADE0C89-4E3D-4253-86AB-68C1D29268C7}" srcOrd="0" destOrd="0" presId="urn:microsoft.com/office/officeart/2005/8/layout/hierarchy3"/>
    <dgm:cxn modelId="{CD5585A4-885F-45BB-BFD9-DFD58A013721}" type="presParOf" srcId="{EADE0C89-4E3D-4253-86AB-68C1D29268C7}" destId="{CB324598-63FD-42B8-A5E9-4E4302615F53}" srcOrd="0" destOrd="0" presId="urn:microsoft.com/office/officeart/2005/8/layout/hierarchy3"/>
    <dgm:cxn modelId="{FE4C2C31-AD75-45BC-8F14-9740FCFD5DA4}" type="presParOf" srcId="{EADE0C89-4E3D-4253-86AB-68C1D29268C7}" destId="{8ECA0D21-3EE9-4D40-806D-91966A28D95E}" srcOrd="1" destOrd="0" presId="urn:microsoft.com/office/officeart/2005/8/layout/hierarchy3"/>
    <dgm:cxn modelId="{CDC84260-8221-460A-BE1B-C1C5D18144FC}" type="presParOf" srcId="{20517239-3AB2-4636-9FD8-A0EE816FA6D2}" destId="{34CDFFE1-3C61-4396-8058-DD2768864AB0}" srcOrd="1" destOrd="0" presId="urn:microsoft.com/office/officeart/2005/8/layout/hierarchy3"/>
    <dgm:cxn modelId="{C87B87EB-AFF7-4D38-8F50-6530A41379E7}" type="presParOf" srcId="{34CDFFE1-3C61-4396-8058-DD2768864AB0}" destId="{1CCCEC9F-DB42-407F-925B-215BFFF48348}" srcOrd="0" destOrd="0" presId="urn:microsoft.com/office/officeart/2005/8/layout/hierarchy3"/>
    <dgm:cxn modelId="{9A834032-72F4-4010-854B-F574A0EE8230}" type="presParOf" srcId="{34CDFFE1-3C61-4396-8058-DD2768864AB0}" destId="{954BAE07-5690-46DE-BE22-2B4BE805F290}" srcOrd="1" destOrd="0" presId="urn:microsoft.com/office/officeart/2005/8/layout/hierarchy3"/>
    <dgm:cxn modelId="{880240BB-FDA0-469E-B1EF-40DE1165EA6E}" type="presParOf" srcId="{34CDFFE1-3C61-4396-8058-DD2768864AB0}" destId="{0625DA44-D415-434F-A4F9-0F8E170B1C0B}" srcOrd="2" destOrd="0" presId="urn:microsoft.com/office/officeart/2005/8/layout/hierarchy3"/>
    <dgm:cxn modelId="{50C6EE9D-DCB4-4961-8B2E-D82CCB11BAFD}" type="presParOf" srcId="{34CDFFE1-3C61-4396-8058-DD2768864AB0}" destId="{37A8B4F5-7253-497A-A1E8-FA4C72C07CE5}" srcOrd="3" destOrd="0" presId="urn:microsoft.com/office/officeart/2005/8/layout/hierarchy3"/>
    <dgm:cxn modelId="{81ABCE09-EBB8-459E-8C13-23ED53ECD02B}" type="presParOf" srcId="{2415C0C7-FB82-4564-8526-1E680444691C}" destId="{65DE67FB-EC03-4194-8C78-574045B4EB42}" srcOrd="3" destOrd="0" presId="urn:microsoft.com/office/officeart/2005/8/layout/hierarchy3"/>
    <dgm:cxn modelId="{4D66EA17-34DE-4B6D-9256-4F4E32C7553D}" type="presParOf" srcId="{65DE67FB-EC03-4194-8C78-574045B4EB42}" destId="{808D5541-0D60-43D9-88B3-8D7402932B62}" srcOrd="0" destOrd="0" presId="urn:microsoft.com/office/officeart/2005/8/layout/hierarchy3"/>
    <dgm:cxn modelId="{1744E85C-3A0D-4041-A604-D680984028EE}" type="presParOf" srcId="{808D5541-0D60-43D9-88B3-8D7402932B62}" destId="{FE3D027F-CA83-4F6B-81F4-1C96C788C61C}" srcOrd="0" destOrd="0" presId="urn:microsoft.com/office/officeart/2005/8/layout/hierarchy3"/>
    <dgm:cxn modelId="{15E80F9D-2AE5-4107-96FE-826A9D051D28}" type="presParOf" srcId="{808D5541-0D60-43D9-88B3-8D7402932B62}" destId="{592E57A5-559F-4F4B-A6DE-C55CB8DBAE68}" srcOrd="1" destOrd="0" presId="urn:microsoft.com/office/officeart/2005/8/layout/hierarchy3"/>
    <dgm:cxn modelId="{5F664970-74C1-45CD-AB7F-8F105FE48289}" type="presParOf" srcId="{65DE67FB-EC03-4194-8C78-574045B4EB42}" destId="{4818319C-4FFC-4EC3-9A00-B7B405F71753}" srcOrd="1" destOrd="0" presId="urn:microsoft.com/office/officeart/2005/8/layout/hierarchy3"/>
    <dgm:cxn modelId="{E5F8168B-4907-44D9-8E92-B4014D455FE0}" type="presParOf" srcId="{4818319C-4FFC-4EC3-9A00-B7B405F71753}" destId="{FC30D99D-CF72-49B6-ADA3-8D307FD6811D}" srcOrd="0" destOrd="0" presId="urn:microsoft.com/office/officeart/2005/8/layout/hierarchy3"/>
    <dgm:cxn modelId="{13D77797-F9BC-4C49-B091-A778B7E33B66}" type="presParOf" srcId="{4818319C-4FFC-4EC3-9A00-B7B405F71753}" destId="{40182BCE-0EF7-4618-A61E-07BF92149013}" srcOrd="1" destOrd="0" presId="urn:microsoft.com/office/officeart/2005/8/layout/hierarchy3"/>
    <dgm:cxn modelId="{52BEDDD2-3A7D-44DE-993B-BCD44D0F9581}" type="presParOf" srcId="{4818319C-4FFC-4EC3-9A00-B7B405F71753}" destId="{94FD5A3D-FFD3-4AD5-BA95-90548346524C}" srcOrd="2" destOrd="0" presId="urn:microsoft.com/office/officeart/2005/8/layout/hierarchy3"/>
    <dgm:cxn modelId="{846C83BC-B794-44F3-B5E9-8B58FA6A5B04}" type="presParOf" srcId="{4818319C-4FFC-4EC3-9A00-B7B405F71753}" destId="{F486249B-F571-4103-BA00-C147FD85C445}" srcOrd="3" destOrd="0" presId="urn:microsoft.com/office/officeart/2005/8/layout/hierarchy3"/>
    <dgm:cxn modelId="{2D4B91C9-206D-40DD-95E6-8CDFE0EAFF01}" type="presParOf" srcId="{2415C0C7-FB82-4564-8526-1E680444691C}" destId="{94FA3294-562F-4D4D-AAD6-4FAB51D68F8E}" srcOrd="4" destOrd="0" presId="urn:microsoft.com/office/officeart/2005/8/layout/hierarchy3"/>
    <dgm:cxn modelId="{7F5DF49D-E8CE-44E0-B21F-BB61CA22498F}" type="presParOf" srcId="{94FA3294-562F-4D4D-AAD6-4FAB51D68F8E}" destId="{94A59B5F-06DF-4A57-AF40-FB7D2FD8E0D3}" srcOrd="0" destOrd="0" presId="urn:microsoft.com/office/officeart/2005/8/layout/hierarchy3"/>
    <dgm:cxn modelId="{91ACBD79-857B-4177-B7C5-A8F3CAAA710D}" type="presParOf" srcId="{94A59B5F-06DF-4A57-AF40-FB7D2FD8E0D3}" destId="{3DE036E1-4E17-481A-A27F-42862A9F2807}" srcOrd="0" destOrd="0" presId="urn:microsoft.com/office/officeart/2005/8/layout/hierarchy3"/>
    <dgm:cxn modelId="{39726ED1-E6C3-41CF-8DC7-811988D845DC}" type="presParOf" srcId="{94A59B5F-06DF-4A57-AF40-FB7D2FD8E0D3}" destId="{EE3FFA5D-0159-467F-BFBA-24BB49507340}" srcOrd="1" destOrd="0" presId="urn:microsoft.com/office/officeart/2005/8/layout/hierarchy3"/>
    <dgm:cxn modelId="{8E8A58B9-9B62-46E9-AF78-FD16D43F8C18}" type="presParOf" srcId="{94FA3294-562F-4D4D-AAD6-4FAB51D68F8E}" destId="{E6A16B76-F81A-46EB-82A3-D77BBBBD1C19}" srcOrd="1" destOrd="0" presId="urn:microsoft.com/office/officeart/2005/8/layout/hierarchy3"/>
    <dgm:cxn modelId="{F5CF958E-5710-4C99-881E-435FBD0BE27C}" type="presParOf" srcId="{E6A16B76-F81A-46EB-82A3-D77BBBBD1C19}" destId="{CE0748B5-D8EF-44C6-BC24-A5533F53ACC1}" srcOrd="0" destOrd="0" presId="urn:microsoft.com/office/officeart/2005/8/layout/hierarchy3"/>
    <dgm:cxn modelId="{5A49B89A-829B-4FB4-AD01-29F818D97BAC}" type="presParOf" srcId="{E6A16B76-F81A-46EB-82A3-D77BBBBD1C19}" destId="{E75C8AF0-648B-439F-820F-DA204514173A}" srcOrd="1" destOrd="0" presId="urn:microsoft.com/office/officeart/2005/8/layout/hierarchy3"/>
    <dgm:cxn modelId="{A84ACC65-70F7-42EF-AC0F-E75F12ED00AF}" type="presParOf" srcId="{E6A16B76-F81A-46EB-82A3-D77BBBBD1C19}" destId="{438D67CF-4EF6-4A29-BBF5-0AF346A263A2}" srcOrd="2" destOrd="0" presId="urn:microsoft.com/office/officeart/2005/8/layout/hierarchy3"/>
    <dgm:cxn modelId="{FBB81F85-F242-49AC-99DD-3C78E4A3CB83}" type="presParOf" srcId="{E6A16B76-F81A-46EB-82A3-D77BBBBD1C19}" destId="{F089779F-70D6-4D95-A1FF-FF338D4024F2}" srcOrd="3" destOrd="0" presId="urn:microsoft.com/office/officeart/2005/8/layout/hierarchy3"/>
    <dgm:cxn modelId="{BCBFAEEB-67EF-470D-ADCB-868324093E54}" type="presParOf" srcId="{E6A16B76-F81A-46EB-82A3-D77BBBBD1C19}" destId="{ED5B61B2-6738-455E-8F53-BBCD09500165}" srcOrd="4" destOrd="0" presId="urn:microsoft.com/office/officeart/2005/8/layout/hierarchy3"/>
    <dgm:cxn modelId="{F7E0E750-BED2-4E18-BEBB-84E2E0779BC8}" type="presParOf" srcId="{E6A16B76-F81A-46EB-82A3-D77BBBBD1C19}" destId="{02744754-500C-40FD-998F-9ED1ED9770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FE69D-F467-4C24-8426-99E17E4C2382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B76688A7-41BA-4999-B15F-C52BDF74926F}">
      <dgm:prSet phldrT="[Text]"/>
      <dgm:spPr/>
      <dgm:t>
        <a:bodyPr/>
        <a:lstStyle/>
        <a:p>
          <a:r>
            <a:rPr lang="en-US"/>
            <a:t>Qt Creator 4.5.1</a:t>
          </a:r>
        </a:p>
      </dgm:t>
    </dgm:pt>
    <dgm:pt modelId="{5BFD1652-AAFE-468D-82F0-86AB75559FF4}" type="parTrans" cxnId="{ED8D6C00-D18C-493A-8FE6-6685B842AD05}">
      <dgm:prSet/>
      <dgm:spPr/>
      <dgm:t>
        <a:bodyPr/>
        <a:lstStyle/>
        <a:p>
          <a:endParaRPr lang="en-US"/>
        </a:p>
      </dgm:t>
    </dgm:pt>
    <dgm:pt modelId="{CA803C09-AE8D-4919-AF1D-2A61858F52E7}" type="sibTrans" cxnId="{ED8D6C00-D18C-493A-8FE6-6685B842AD05}">
      <dgm:prSet/>
      <dgm:spPr/>
      <dgm:t>
        <a:bodyPr/>
        <a:lstStyle/>
        <a:p>
          <a:endParaRPr lang="en-US"/>
        </a:p>
      </dgm:t>
    </dgm:pt>
    <dgm:pt modelId="{C5DC1DBC-6F0D-42C7-AE3E-73C84D200EBD}">
      <dgm:prSet phldrT="[Text]"/>
      <dgm:spPr/>
      <dgm:t>
        <a:bodyPr/>
        <a:lstStyle/>
        <a:p>
          <a:r>
            <a:rPr lang="en-US"/>
            <a:t>Qt 5.10 SDK</a:t>
          </a:r>
        </a:p>
      </dgm:t>
    </dgm:pt>
    <dgm:pt modelId="{95638328-0786-4EAB-894D-FE46E6A1095B}" type="parTrans" cxnId="{A0B9961E-979A-476C-9DD1-85D160094401}">
      <dgm:prSet/>
      <dgm:spPr/>
      <dgm:t>
        <a:bodyPr/>
        <a:lstStyle/>
        <a:p>
          <a:endParaRPr lang="en-US"/>
        </a:p>
      </dgm:t>
    </dgm:pt>
    <dgm:pt modelId="{923D597E-C43A-49A3-9364-723FDA8E6B26}" type="sibTrans" cxnId="{A0B9961E-979A-476C-9DD1-85D160094401}">
      <dgm:prSet/>
      <dgm:spPr/>
      <dgm:t>
        <a:bodyPr/>
        <a:lstStyle/>
        <a:p>
          <a:endParaRPr lang="en-US"/>
        </a:p>
      </dgm:t>
    </dgm:pt>
    <dgm:pt modelId="{22287D1B-AC48-44DA-A68E-BF9239540E89}">
      <dgm:prSet phldrT="[Text]"/>
      <dgm:spPr/>
      <dgm:t>
        <a:bodyPr/>
        <a:lstStyle/>
        <a:p>
          <a:r>
            <a:rPr lang="en-US"/>
            <a:t>C++</a:t>
          </a:r>
        </a:p>
      </dgm:t>
    </dgm:pt>
    <dgm:pt modelId="{724FFFB7-D062-4D82-857F-FDE395C237DB}" type="parTrans" cxnId="{A8C7D850-6DF4-4ED5-A364-73C3AEBE7FA0}">
      <dgm:prSet/>
      <dgm:spPr/>
      <dgm:t>
        <a:bodyPr/>
        <a:lstStyle/>
        <a:p>
          <a:endParaRPr lang="en-US"/>
        </a:p>
      </dgm:t>
    </dgm:pt>
    <dgm:pt modelId="{9542766C-9C56-4C90-BA19-A233012DB3FE}" type="sibTrans" cxnId="{A8C7D850-6DF4-4ED5-A364-73C3AEBE7FA0}">
      <dgm:prSet/>
      <dgm:spPr/>
      <dgm:t>
        <a:bodyPr/>
        <a:lstStyle/>
        <a:p>
          <a:endParaRPr lang="en-US"/>
        </a:p>
      </dgm:t>
    </dgm:pt>
    <dgm:pt modelId="{DC3CFA49-3E95-4914-903D-29A6B6078BB4}">
      <dgm:prSet phldrT="[Text]"/>
      <dgm:spPr/>
      <dgm:t>
        <a:bodyPr/>
        <a:lstStyle/>
        <a:p>
          <a:r>
            <a:rPr lang="en-US" dirty="0"/>
            <a:t>JavaScript /HTML/CSS</a:t>
          </a:r>
        </a:p>
      </dgm:t>
    </dgm:pt>
    <dgm:pt modelId="{F9E2A1C6-A23E-48D1-8ACF-A4EF9E14AC25}" type="parTrans" cxnId="{2F83D2A1-CD75-4ABE-9B70-289D181A6D17}">
      <dgm:prSet/>
      <dgm:spPr/>
      <dgm:t>
        <a:bodyPr/>
        <a:lstStyle/>
        <a:p>
          <a:endParaRPr lang="en-US"/>
        </a:p>
      </dgm:t>
    </dgm:pt>
    <dgm:pt modelId="{E0B87238-8318-4C78-946D-DD2996C13D67}" type="sibTrans" cxnId="{2F83D2A1-CD75-4ABE-9B70-289D181A6D17}">
      <dgm:prSet/>
      <dgm:spPr/>
      <dgm:t>
        <a:bodyPr/>
        <a:lstStyle/>
        <a:p>
          <a:endParaRPr lang="en-US"/>
        </a:p>
      </dgm:t>
    </dgm:pt>
    <dgm:pt modelId="{4BA91BEF-0970-4634-BDD6-A5077EA407D0}">
      <dgm:prSet phldrT="[Text]"/>
      <dgm:spPr/>
      <dgm:t>
        <a:bodyPr/>
        <a:lstStyle/>
        <a:p>
          <a:r>
            <a:rPr lang="en-US" dirty="0"/>
            <a:t>Windows &amp; Linux(Ubuntu)</a:t>
          </a:r>
        </a:p>
      </dgm:t>
    </dgm:pt>
    <dgm:pt modelId="{81F53283-10E8-4AF4-AA93-1B24DEBB185C}" type="parTrans" cxnId="{1E148CB2-6430-4485-8923-4B56AE3B07B5}">
      <dgm:prSet/>
      <dgm:spPr/>
      <dgm:t>
        <a:bodyPr/>
        <a:lstStyle/>
        <a:p>
          <a:endParaRPr lang="en-US"/>
        </a:p>
      </dgm:t>
    </dgm:pt>
    <dgm:pt modelId="{B82FF33B-A92A-4B50-82BC-084B60E2C7C4}" type="sibTrans" cxnId="{1E148CB2-6430-4485-8923-4B56AE3B07B5}">
      <dgm:prSet/>
      <dgm:spPr/>
      <dgm:t>
        <a:bodyPr/>
        <a:lstStyle/>
        <a:p>
          <a:endParaRPr lang="en-US"/>
        </a:p>
      </dgm:t>
    </dgm:pt>
    <dgm:pt modelId="{509C210B-16AB-4E0B-9CB6-46924AD7362B}" type="pres">
      <dgm:prSet presAssocID="{095FE69D-F467-4C24-8426-99E17E4C2382}" presName="linear" presStyleCnt="0">
        <dgm:presLayoutVars>
          <dgm:animLvl val="lvl"/>
          <dgm:resizeHandles val="exact"/>
        </dgm:presLayoutVars>
      </dgm:prSet>
      <dgm:spPr/>
    </dgm:pt>
    <dgm:pt modelId="{B8F6A265-1CCF-4E02-BA6A-A2DCE6412AE6}" type="pres">
      <dgm:prSet presAssocID="{B76688A7-41BA-4999-B15F-C52BDF749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DDDBA3-D2D7-4208-84E4-7C2ADA9CF542}" type="pres">
      <dgm:prSet presAssocID="{CA803C09-AE8D-4919-AF1D-2A61858F52E7}" presName="spacer" presStyleCnt="0"/>
      <dgm:spPr/>
    </dgm:pt>
    <dgm:pt modelId="{069FB165-68C6-4576-BC99-A5CDA836BBFB}" type="pres">
      <dgm:prSet presAssocID="{C5DC1DBC-6F0D-42C7-AE3E-73C84D200E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824DEF-5134-4616-99A6-78777EED3242}" type="pres">
      <dgm:prSet presAssocID="{923D597E-C43A-49A3-9364-723FDA8E6B26}" presName="spacer" presStyleCnt="0"/>
      <dgm:spPr/>
    </dgm:pt>
    <dgm:pt modelId="{1993FF29-FCE3-47CD-BEA4-8E77B92D31EC}" type="pres">
      <dgm:prSet presAssocID="{22287D1B-AC48-44DA-A68E-BF9239540E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DC0E8B-6BB2-41C6-8BB6-1D5BBB9367C0}" type="pres">
      <dgm:prSet presAssocID="{9542766C-9C56-4C90-BA19-A233012DB3FE}" presName="spacer" presStyleCnt="0"/>
      <dgm:spPr/>
    </dgm:pt>
    <dgm:pt modelId="{256E7AA6-0959-433D-8436-D39E5A4E0CF9}" type="pres">
      <dgm:prSet presAssocID="{DC3CFA49-3E95-4914-903D-29A6B6078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4613E9-2734-4AD8-BCC6-7613A33A09EF}" type="pres">
      <dgm:prSet presAssocID="{E0B87238-8318-4C78-946D-DD2996C13D67}" presName="spacer" presStyleCnt="0"/>
      <dgm:spPr/>
    </dgm:pt>
    <dgm:pt modelId="{AEB6C3AB-2236-41EA-99BB-5599C5827934}" type="pres">
      <dgm:prSet presAssocID="{4BA91BEF-0970-4634-BDD6-A5077EA407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8D6C00-D18C-493A-8FE6-6685B842AD05}" srcId="{095FE69D-F467-4C24-8426-99E17E4C2382}" destId="{B76688A7-41BA-4999-B15F-C52BDF74926F}" srcOrd="0" destOrd="0" parTransId="{5BFD1652-AAFE-468D-82F0-86AB75559FF4}" sibTransId="{CA803C09-AE8D-4919-AF1D-2A61858F52E7}"/>
    <dgm:cxn modelId="{A0B9961E-979A-476C-9DD1-85D160094401}" srcId="{095FE69D-F467-4C24-8426-99E17E4C2382}" destId="{C5DC1DBC-6F0D-42C7-AE3E-73C84D200EBD}" srcOrd="1" destOrd="0" parTransId="{95638328-0786-4EAB-894D-FE46E6A1095B}" sibTransId="{923D597E-C43A-49A3-9364-723FDA8E6B26}"/>
    <dgm:cxn modelId="{97C02E30-0759-4CCA-8D3E-E0DE3BE030E8}" type="presOf" srcId="{4BA91BEF-0970-4634-BDD6-A5077EA407D0}" destId="{AEB6C3AB-2236-41EA-99BB-5599C5827934}" srcOrd="0" destOrd="0" presId="urn:microsoft.com/office/officeart/2005/8/layout/vList2"/>
    <dgm:cxn modelId="{F3F28F40-5E11-4FCE-AE85-9EEF21AC20FC}" type="presOf" srcId="{C5DC1DBC-6F0D-42C7-AE3E-73C84D200EBD}" destId="{069FB165-68C6-4576-BC99-A5CDA836BBFB}" srcOrd="0" destOrd="0" presId="urn:microsoft.com/office/officeart/2005/8/layout/vList2"/>
    <dgm:cxn modelId="{A8C7D850-6DF4-4ED5-A364-73C3AEBE7FA0}" srcId="{095FE69D-F467-4C24-8426-99E17E4C2382}" destId="{22287D1B-AC48-44DA-A68E-BF9239540E89}" srcOrd="2" destOrd="0" parTransId="{724FFFB7-D062-4D82-857F-FDE395C237DB}" sibTransId="{9542766C-9C56-4C90-BA19-A233012DB3FE}"/>
    <dgm:cxn modelId="{2F83D2A1-CD75-4ABE-9B70-289D181A6D17}" srcId="{095FE69D-F467-4C24-8426-99E17E4C2382}" destId="{DC3CFA49-3E95-4914-903D-29A6B6078BB4}" srcOrd="3" destOrd="0" parTransId="{F9E2A1C6-A23E-48D1-8ACF-A4EF9E14AC25}" sibTransId="{E0B87238-8318-4C78-946D-DD2996C13D67}"/>
    <dgm:cxn modelId="{EAA8D3B0-35F7-4970-9B1F-321904B995FE}" type="presOf" srcId="{B76688A7-41BA-4999-B15F-C52BDF74926F}" destId="{B8F6A265-1CCF-4E02-BA6A-A2DCE6412AE6}" srcOrd="0" destOrd="0" presId="urn:microsoft.com/office/officeart/2005/8/layout/vList2"/>
    <dgm:cxn modelId="{1E148CB2-6430-4485-8923-4B56AE3B07B5}" srcId="{095FE69D-F467-4C24-8426-99E17E4C2382}" destId="{4BA91BEF-0970-4634-BDD6-A5077EA407D0}" srcOrd="4" destOrd="0" parTransId="{81F53283-10E8-4AF4-AA93-1B24DEBB185C}" sibTransId="{B82FF33B-A92A-4B50-82BC-084B60E2C7C4}"/>
    <dgm:cxn modelId="{0B8DF9B2-43DC-499F-A4EC-F3F1B5078994}" type="presOf" srcId="{22287D1B-AC48-44DA-A68E-BF9239540E89}" destId="{1993FF29-FCE3-47CD-BEA4-8E77B92D31EC}" srcOrd="0" destOrd="0" presId="urn:microsoft.com/office/officeart/2005/8/layout/vList2"/>
    <dgm:cxn modelId="{FA13E7C2-9A53-4D91-A3D6-6DD46D3E60F8}" type="presOf" srcId="{DC3CFA49-3E95-4914-903D-29A6B6078BB4}" destId="{256E7AA6-0959-433D-8436-D39E5A4E0CF9}" srcOrd="0" destOrd="0" presId="urn:microsoft.com/office/officeart/2005/8/layout/vList2"/>
    <dgm:cxn modelId="{57EFA9FD-560E-436A-8517-DD5B0044A998}" type="presOf" srcId="{095FE69D-F467-4C24-8426-99E17E4C2382}" destId="{509C210B-16AB-4E0B-9CB6-46924AD7362B}" srcOrd="0" destOrd="0" presId="urn:microsoft.com/office/officeart/2005/8/layout/vList2"/>
    <dgm:cxn modelId="{655D17A7-7C5F-46B0-83E6-9064D8CB1C7B}" type="presParOf" srcId="{509C210B-16AB-4E0B-9CB6-46924AD7362B}" destId="{B8F6A265-1CCF-4E02-BA6A-A2DCE6412AE6}" srcOrd="0" destOrd="0" presId="urn:microsoft.com/office/officeart/2005/8/layout/vList2"/>
    <dgm:cxn modelId="{23C91745-9410-42FA-8B35-5C664F7D374D}" type="presParOf" srcId="{509C210B-16AB-4E0B-9CB6-46924AD7362B}" destId="{EEDDDBA3-D2D7-4208-84E4-7C2ADA9CF542}" srcOrd="1" destOrd="0" presId="urn:microsoft.com/office/officeart/2005/8/layout/vList2"/>
    <dgm:cxn modelId="{8468C125-15E3-40D5-A298-0E4F7F5BFB4A}" type="presParOf" srcId="{509C210B-16AB-4E0B-9CB6-46924AD7362B}" destId="{069FB165-68C6-4576-BC99-A5CDA836BBFB}" srcOrd="2" destOrd="0" presId="urn:microsoft.com/office/officeart/2005/8/layout/vList2"/>
    <dgm:cxn modelId="{E8B47B8C-9715-4C93-A15D-47FC6AF63C45}" type="presParOf" srcId="{509C210B-16AB-4E0B-9CB6-46924AD7362B}" destId="{A3824DEF-5134-4616-99A6-78777EED3242}" srcOrd="3" destOrd="0" presId="urn:microsoft.com/office/officeart/2005/8/layout/vList2"/>
    <dgm:cxn modelId="{7950EAB0-39EF-4155-955F-A7ECBB65D9C7}" type="presParOf" srcId="{509C210B-16AB-4E0B-9CB6-46924AD7362B}" destId="{1993FF29-FCE3-47CD-BEA4-8E77B92D31EC}" srcOrd="4" destOrd="0" presId="urn:microsoft.com/office/officeart/2005/8/layout/vList2"/>
    <dgm:cxn modelId="{FE454877-598A-43A3-9550-493E7122C5F9}" type="presParOf" srcId="{509C210B-16AB-4E0B-9CB6-46924AD7362B}" destId="{FADC0E8B-6BB2-41C6-8BB6-1D5BBB9367C0}" srcOrd="5" destOrd="0" presId="urn:microsoft.com/office/officeart/2005/8/layout/vList2"/>
    <dgm:cxn modelId="{93B49535-E98E-42DE-92B7-4ABE5279B95C}" type="presParOf" srcId="{509C210B-16AB-4E0B-9CB6-46924AD7362B}" destId="{256E7AA6-0959-433D-8436-D39E5A4E0CF9}" srcOrd="6" destOrd="0" presId="urn:microsoft.com/office/officeart/2005/8/layout/vList2"/>
    <dgm:cxn modelId="{D275FC47-EAB6-4D6A-BF7B-03D3A3095D40}" type="presParOf" srcId="{509C210B-16AB-4E0B-9CB6-46924AD7362B}" destId="{164613E9-2734-4AD8-BCC6-7613A33A09EF}" srcOrd="7" destOrd="0" presId="urn:microsoft.com/office/officeart/2005/8/layout/vList2"/>
    <dgm:cxn modelId="{C0A72F12-D092-43B7-BFCD-4B94951AC176}" type="presParOf" srcId="{509C210B-16AB-4E0B-9CB6-46924AD7362B}" destId="{AEB6C3AB-2236-41EA-99BB-5599C58279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9A3C5-B438-48AB-8EFB-9D39A9338CC2}" type="doc">
      <dgm:prSet loTypeId="urn:microsoft.com/office/officeart/2005/8/layout/hProcess6" loCatId="process" qsTypeId="urn:microsoft.com/office/officeart/2005/8/quickstyle/simple2" qsCatId="simple" csTypeId="urn:microsoft.com/office/officeart/2005/8/colors/accent4_2" csCatId="accent4" phldr="1"/>
      <dgm:spPr/>
    </dgm:pt>
    <dgm:pt modelId="{493AE0BC-B43D-4C72-84B9-1DB68717237C}">
      <dgm:prSet phldrT="[Text]"/>
      <dgm:spPr/>
      <dgm:t>
        <a:bodyPr/>
        <a:lstStyle/>
        <a:p>
          <a:r>
            <a:rPr lang="en-US"/>
            <a:t>Pros</a:t>
          </a:r>
        </a:p>
      </dgm:t>
    </dgm:pt>
    <dgm:pt modelId="{65E508DE-63E9-4A95-83FA-48685B99079F}" type="parTrans" cxnId="{3A9810C7-92A4-4AFF-AF37-1A16DCAD71CA}">
      <dgm:prSet/>
      <dgm:spPr/>
      <dgm:t>
        <a:bodyPr/>
        <a:lstStyle/>
        <a:p>
          <a:endParaRPr lang="en-US"/>
        </a:p>
      </dgm:t>
    </dgm:pt>
    <dgm:pt modelId="{F8197BF2-FA47-4AEB-B95D-EE0BAD72E608}" type="sibTrans" cxnId="{3A9810C7-92A4-4AFF-AF37-1A16DCAD71CA}">
      <dgm:prSet/>
      <dgm:spPr/>
      <dgm:t>
        <a:bodyPr/>
        <a:lstStyle/>
        <a:p>
          <a:endParaRPr lang="en-US"/>
        </a:p>
      </dgm:t>
    </dgm:pt>
    <dgm:pt modelId="{3B250F99-B24B-4904-A005-6CDD355D903E}">
      <dgm:prSet phldrT="[Text]"/>
      <dgm:spPr/>
      <dgm:t>
        <a:bodyPr/>
        <a:lstStyle/>
        <a:p>
          <a:r>
            <a:rPr lang="en-US"/>
            <a:t>Cons</a:t>
          </a:r>
        </a:p>
      </dgm:t>
    </dgm:pt>
    <dgm:pt modelId="{37B1F612-1A26-4CDC-8DD4-E2E43FB469A1}" type="parTrans" cxnId="{92268B96-5699-4E8A-B3EA-91C2429F5624}">
      <dgm:prSet/>
      <dgm:spPr/>
      <dgm:t>
        <a:bodyPr/>
        <a:lstStyle/>
        <a:p>
          <a:endParaRPr lang="en-US"/>
        </a:p>
      </dgm:t>
    </dgm:pt>
    <dgm:pt modelId="{7E2E3CE5-7066-44E6-BD67-464F15DE87BA}" type="sibTrans" cxnId="{92268B96-5699-4E8A-B3EA-91C2429F5624}">
      <dgm:prSet/>
      <dgm:spPr/>
      <dgm:t>
        <a:bodyPr/>
        <a:lstStyle/>
        <a:p>
          <a:endParaRPr lang="en-US"/>
        </a:p>
      </dgm:t>
    </dgm:pt>
    <dgm:pt modelId="{C709296F-D400-4CF9-80AE-FEC6D4D17904}">
      <dgm:prSet phldrT="[Text]"/>
      <dgm:spPr/>
      <dgm:t>
        <a:bodyPr/>
        <a:lstStyle/>
        <a:p>
          <a:r>
            <a:rPr lang="en-US" dirty="0"/>
            <a:t>JSON protocol makes system extensible for any use case.</a:t>
          </a:r>
        </a:p>
      </dgm:t>
    </dgm:pt>
    <dgm:pt modelId="{91CB7D85-61B7-443C-A7B5-2C7AB6599CBE}" type="parTrans" cxnId="{835B6B8B-2EEC-49FD-B835-8F65A34F3A08}">
      <dgm:prSet/>
      <dgm:spPr/>
      <dgm:t>
        <a:bodyPr/>
        <a:lstStyle/>
        <a:p>
          <a:endParaRPr lang="en-US"/>
        </a:p>
      </dgm:t>
    </dgm:pt>
    <dgm:pt modelId="{ABB9CCA5-9CB0-4EA8-A4E3-94D48C979188}" type="sibTrans" cxnId="{835B6B8B-2EEC-49FD-B835-8F65A34F3A08}">
      <dgm:prSet/>
      <dgm:spPr/>
      <dgm:t>
        <a:bodyPr/>
        <a:lstStyle/>
        <a:p>
          <a:endParaRPr lang="en-US"/>
        </a:p>
      </dgm:t>
    </dgm:pt>
    <dgm:pt modelId="{68E6BC50-1227-48A8-A186-419F01FE08EE}">
      <dgm:prSet phldrT="[Text]"/>
      <dgm:spPr/>
      <dgm:t>
        <a:bodyPr/>
        <a:lstStyle/>
        <a:p>
          <a:r>
            <a:rPr lang="en-US" dirty="0"/>
            <a:t>Written in purely Qt and the solution can be easily ported from Desktop to Embedded systems with less/no changes.</a:t>
          </a:r>
        </a:p>
      </dgm:t>
    </dgm:pt>
    <dgm:pt modelId="{DE8C4D33-83CC-42C9-B485-DB7C8759FC1A}" type="parTrans" cxnId="{9BA310FA-B6C8-4754-9079-A31AF8521D28}">
      <dgm:prSet/>
      <dgm:spPr/>
      <dgm:t>
        <a:bodyPr/>
        <a:lstStyle/>
        <a:p>
          <a:endParaRPr lang="en-US"/>
        </a:p>
      </dgm:t>
    </dgm:pt>
    <dgm:pt modelId="{CC3BE262-DF67-403F-BA12-9BC4151A1221}" type="sibTrans" cxnId="{9BA310FA-B6C8-4754-9079-A31AF8521D28}">
      <dgm:prSet/>
      <dgm:spPr/>
      <dgm:t>
        <a:bodyPr/>
        <a:lstStyle/>
        <a:p>
          <a:endParaRPr lang="en-US"/>
        </a:p>
      </dgm:t>
    </dgm:pt>
    <dgm:pt modelId="{B7917B16-679D-4C85-87AA-541425186AFA}">
      <dgm:prSet phldrT="[Text]"/>
      <dgm:spPr/>
      <dgm:t>
        <a:bodyPr/>
        <a:lstStyle/>
        <a:p>
          <a:endParaRPr lang="en-US" dirty="0"/>
        </a:p>
      </dgm:t>
    </dgm:pt>
    <dgm:pt modelId="{50A9E25D-9013-41AC-A2C6-4E30A8B1B78F}" type="parTrans" cxnId="{11B0655F-32B9-4472-B248-4101090CDAFF}">
      <dgm:prSet/>
      <dgm:spPr/>
      <dgm:t>
        <a:bodyPr/>
        <a:lstStyle/>
        <a:p>
          <a:endParaRPr lang="en-US"/>
        </a:p>
      </dgm:t>
    </dgm:pt>
    <dgm:pt modelId="{03597343-2799-45F1-8035-90B0B8491F2A}" type="sibTrans" cxnId="{11B0655F-32B9-4472-B248-4101090CDAFF}">
      <dgm:prSet/>
      <dgm:spPr/>
      <dgm:t>
        <a:bodyPr/>
        <a:lstStyle/>
        <a:p>
          <a:endParaRPr lang="en-US"/>
        </a:p>
      </dgm:t>
    </dgm:pt>
    <dgm:pt modelId="{432B6C4B-4BE9-4C93-9770-403B76D6FC97}">
      <dgm:prSet phldrT="[Text]"/>
      <dgm:spPr/>
      <dgm:t>
        <a:bodyPr/>
        <a:lstStyle/>
        <a:p>
          <a:r>
            <a:rPr lang="en-US" dirty="0"/>
            <a:t>Tightly Coupled with Qt Runtime.</a:t>
          </a:r>
        </a:p>
      </dgm:t>
    </dgm:pt>
    <dgm:pt modelId="{63F366F6-658B-4078-B5F0-A5989C1B0CE6}" type="parTrans" cxnId="{50614179-827B-41FE-9C68-66FEFA2BE929}">
      <dgm:prSet/>
      <dgm:spPr/>
      <dgm:t>
        <a:bodyPr/>
        <a:lstStyle/>
        <a:p>
          <a:endParaRPr lang="en-US"/>
        </a:p>
      </dgm:t>
    </dgm:pt>
    <dgm:pt modelId="{BDC62794-66E1-473C-AF9E-0D6664BA0FB9}" type="sibTrans" cxnId="{50614179-827B-41FE-9C68-66FEFA2BE929}">
      <dgm:prSet/>
      <dgm:spPr/>
      <dgm:t>
        <a:bodyPr/>
        <a:lstStyle/>
        <a:p>
          <a:endParaRPr lang="en-US"/>
        </a:p>
      </dgm:t>
    </dgm:pt>
    <dgm:pt modelId="{567EB037-B98C-49A2-9CDA-4027800EF79E}">
      <dgm:prSet phldrT="[Text]"/>
      <dgm:spPr/>
      <dgm:t>
        <a:bodyPr/>
        <a:lstStyle/>
        <a:p>
          <a:r>
            <a:rPr lang="en-US" dirty="0"/>
            <a:t>Works on Plain TCP Protocol , Prefer to have a light weight protocol like MQTT</a:t>
          </a:r>
        </a:p>
      </dgm:t>
    </dgm:pt>
    <dgm:pt modelId="{F927AEA4-2B05-45CD-AAD3-94AEA625189B}" type="parTrans" cxnId="{35A65B4D-8795-41FF-95C3-09908D2AB865}">
      <dgm:prSet/>
      <dgm:spPr/>
      <dgm:t>
        <a:bodyPr/>
        <a:lstStyle/>
        <a:p>
          <a:endParaRPr lang="en-US"/>
        </a:p>
      </dgm:t>
    </dgm:pt>
    <dgm:pt modelId="{43446228-836A-42B1-9691-6CE46BE3AD74}" type="sibTrans" cxnId="{35A65B4D-8795-41FF-95C3-09908D2AB865}">
      <dgm:prSet/>
      <dgm:spPr/>
      <dgm:t>
        <a:bodyPr/>
        <a:lstStyle/>
        <a:p>
          <a:endParaRPr lang="en-US"/>
        </a:p>
      </dgm:t>
    </dgm:pt>
    <dgm:pt modelId="{AD6ED2F1-0CEB-4227-B884-B1920A823554}">
      <dgm:prSet phldrT="[Text]"/>
      <dgm:spPr/>
      <dgm:t>
        <a:bodyPr/>
        <a:lstStyle/>
        <a:p>
          <a:endParaRPr lang="en-US" dirty="0"/>
        </a:p>
      </dgm:t>
    </dgm:pt>
    <dgm:pt modelId="{0612687D-7CC1-4F07-AD8D-C7F9AF82AEF4}" type="parTrans" cxnId="{BC58F163-B3CF-4C31-B0B5-88380D66A728}">
      <dgm:prSet/>
      <dgm:spPr/>
      <dgm:t>
        <a:bodyPr/>
        <a:lstStyle/>
        <a:p>
          <a:endParaRPr lang="en-US"/>
        </a:p>
      </dgm:t>
    </dgm:pt>
    <dgm:pt modelId="{808C4FF8-8895-41D9-9090-FED9CF101975}" type="sibTrans" cxnId="{BC58F163-B3CF-4C31-B0B5-88380D66A728}">
      <dgm:prSet/>
      <dgm:spPr/>
      <dgm:t>
        <a:bodyPr/>
        <a:lstStyle/>
        <a:p>
          <a:endParaRPr lang="en-US"/>
        </a:p>
      </dgm:t>
    </dgm:pt>
    <dgm:pt modelId="{A135C60D-7ABA-4C99-9EAF-3A84951D5C0F}" type="pres">
      <dgm:prSet presAssocID="{1369A3C5-B438-48AB-8EFB-9D39A9338CC2}" presName="theList" presStyleCnt="0">
        <dgm:presLayoutVars>
          <dgm:dir/>
          <dgm:animLvl val="lvl"/>
          <dgm:resizeHandles val="exact"/>
        </dgm:presLayoutVars>
      </dgm:prSet>
      <dgm:spPr/>
    </dgm:pt>
    <dgm:pt modelId="{51A2FAB3-DE43-46E9-B731-73DE0DF327E1}" type="pres">
      <dgm:prSet presAssocID="{493AE0BC-B43D-4C72-84B9-1DB68717237C}" presName="compNode" presStyleCnt="0"/>
      <dgm:spPr/>
    </dgm:pt>
    <dgm:pt modelId="{2B6B9CA5-E364-4A7D-BB91-35A46411A5A5}" type="pres">
      <dgm:prSet presAssocID="{493AE0BC-B43D-4C72-84B9-1DB68717237C}" presName="noGeometry" presStyleCnt="0"/>
      <dgm:spPr/>
    </dgm:pt>
    <dgm:pt modelId="{9EE1F248-5C6C-4160-A0DC-4391EFE4C765}" type="pres">
      <dgm:prSet presAssocID="{493AE0BC-B43D-4C72-84B9-1DB68717237C}" presName="childTextVisible" presStyleLbl="bgAccFollowNode1" presStyleIdx="0" presStyleCnt="2">
        <dgm:presLayoutVars>
          <dgm:bulletEnabled val="1"/>
        </dgm:presLayoutVars>
      </dgm:prSet>
      <dgm:spPr/>
    </dgm:pt>
    <dgm:pt modelId="{E27EEFA6-D1E6-492C-9511-9BD9C6EAC031}" type="pres">
      <dgm:prSet presAssocID="{493AE0BC-B43D-4C72-84B9-1DB68717237C}" presName="childTextHidden" presStyleLbl="bgAccFollowNode1" presStyleIdx="0" presStyleCnt="2"/>
      <dgm:spPr/>
    </dgm:pt>
    <dgm:pt modelId="{23A3F749-F844-4D65-9B44-B0929B0280A6}" type="pres">
      <dgm:prSet presAssocID="{493AE0BC-B43D-4C72-84B9-1DB6871723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3C4ADAB-C646-4551-9911-2E874A1798BC}" type="pres">
      <dgm:prSet presAssocID="{493AE0BC-B43D-4C72-84B9-1DB68717237C}" presName="aSpace" presStyleCnt="0"/>
      <dgm:spPr/>
    </dgm:pt>
    <dgm:pt modelId="{CD11D1B5-118E-4BAD-988C-BBE7069C5710}" type="pres">
      <dgm:prSet presAssocID="{3B250F99-B24B-4904-A005-6CDD355D903E}" presName="compNode" presStyleCnt="0"/>
      <dgm:spPr/>
    </dgm:pt>
    <dgm:pt modelId="{83D80DD5-2B8F-406D-B45A-1A1B0829BB2F}" type="pres">
      <dgm:prSet presAssocID="{3B250F99-B24B-4904-A005-6CDD355D903E}" presName="noGeometry" presStyleCnt="0"/>
      <dgm:spPr/>
    </dgm:pt>
    <dgm:pt modelId="{4A6C95A3-1CEB-45AB-8D98-993E8FDD1D67}" type="pres">
      <dgm:prSet presAssocID="{3B250F99-B24B-4904-A005-6CDD355D903E}" presName="childTextVisible" presStyleLbl="bgAccFollowNode1" presStyleIdx="1" presStyleCnt="2">
        <dgm:presLayoutVars>
          <dgm:bulletEnabled val="1"/>
        </dgm:presLayoutVars>
      </dgm:prSet>
      <dgm:spPr/>
    </dgm:pt>
    <dgm:pt modelId="{DEC20AE1-D895-4EFC-8816-2A0B83B3ADE7}" type="pres">
      <dgm:prSet presAssocID="{3B250F99-B24B-4904-A005-6CDD355D903E}" presName="childTextHidden" presStyleLbl="bgAccFollowNode1" presStyleIdx="1" presStyleCnt="2"/>
      <dgm:spPr/>
    </dgm:pt>
    <dgm:pt modelId="{B4FEDC3B-013E-40C2-95AD-F9542AA7CCCA}" type="pres">
      <dgm:prSet presAssocID="{3B250F99-B24B-4904-A005-6CDD355D903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940791B-8ED6-45C2-9C51-A8E91A0A34D9}" type="presOf" srcId="{B7917B16-679D-4C85-87AA-541425186AFA}" destId="{E27EEFA6-D1E6-492C-9511-9BD9C6EAC031}" srcOrd="1" destOrd="2" presId="urn:microsoft.com/office/officeart/2005/8/layout/hProcess6"/>
    <dgm:cxn modelId="{83689C1F-23C8-4928-988C-C7E003EA108A}" type="presOf" srcId="{567EB037-B98C-49A2-9CDA-4027800EF79E}" destId="{DEC20AE1-D895-4EFC-8816-2A0B83B3ADE7}" srcOrd="1" destOrd="1" presId="urn:microsoft.com/office/officeart/2005/8/layout/hProcess6"/>
    <dgm:cxn modelId="{1453C320-09D8-4E06-B5BF-D16F9C6B960A}" type="presOf" srcId="{3B250F99-B24B-4904-A005-6CDD355D903E}" destId="{B4FEDC3B-013E-40C2-95AD-F9542AA7CCCA}" srcOrd="0" destOrd="0" presId="urn:microsoft.com/office/officeart/2005/8/layout/hProcess6"/>
    <dgm:cxn modelId="{3AB6A032-0809-419D-A0F5-6DE64A97C509}" type="presOf" srcId="{68E6BC50-1227-48A8-A186-419F01FE08EE}" destId="{E27EEFA6-D1E6-492C-9511-9BD9C6EAC031}" srcOrd="1" destOrd="1" presId="urn:microsoft.com/office/officeart/2005/8/layout/hProcess6"/>
    <dgm:cxn modelId="{E211EF35-4E95-426B-B6DD-D7DEEB0E3E40}" type="presOf" srcId="{B7917B16-679D-4C85-87AA-541425186AFA}" destId="{9EE1F248-5C6C-4160-A0DC-4391EFE4C765}" srcOrd="0" destOrd="2" presId="urn:microsoft.com/office/officeart/2005/8/layout/hProcess6"/>
    <dgm:cxn modelId="{877BB03E-CEA9-453A-8111-61C1F49588ED}" type="presOf" srcId="{68E6BC50-1227-48A8-A186-419F01FE08EE}" destId="{9EE1F248-5C6C-4160-A0DC-4391EFE4C765}" srcOrd="0" destOrd="1" presId="urn:microsoft.com/office/officeart/2005/8/layout/hProcess6"/>
    <dgm:cxn modelId="{11B0655F-32B9-4472-B248-4101090CDAFF}" srcId="{493AE0BC-B43D-4C72-84B9-1DB68717237C}" destId="{B7917B16-679D-4C85-87AA-541425186AFA}" srcOrd="2" destOrd="0" parTransId="{50A9E25D-9013-41AC-A2C6-4E30A8B1B78F}" sibTransId="{03597343-2799-45F1-8035-90B0B8491F2A}"/>
    <dgm:cxn modelId="{BC58F163-B3CF-4C31-B0B5-88380D66A728}" srcId="{3B250F99-B24B-4904-A005-6CDD355D903E}" destId="{AD6ED2F1-0CEB-4227-B884-B1920A823554}" srcOrd="2" destOrd="0" parTransId="{0612687D-7CC1-4F07-AD8D-C7F9AF82AEF4}" sibTransId="{808C4FF8-8895-41D9-9090-FED9CF101975}"/>
    <dgm:cxn modelId="{488B8B64-A7C2-419C-A0ED-47472B15BD53}" type="presOf" srcId="{567EB037-B98C-49A2-9CDA-4027800EF79E}" destId="{4A6C95A3-1CEB-45AB-8D98-993E8FDD1D67}" srcOrd="0" destOrd="1" presId="urn:microsoft.com/office/officeart/2005/8/layout/hProcess6"/>
    <dgm:cxn modelId="{12B97E49-CCAC-4D57-B478-98E526372682}" type="presOf" srcId="{432B6C4B-4BE9-4C93-9770-403B76D6FC97}" destId="{4A6C95A3-1CEB-45AB-8D98-993E8FDD1D67}" srcOrd="0" destOrd="0" presId="urn:microsoft.com/office/officeart/2005/8/layout/hProcess6"/>
    <dgm:cxn modelId="{B3CC864A-3ABD-41A1-837D-1556E3C87774}" type="presOf" srcId="{AD6ED2F1-0CEB-4227-B884-B1920A823554}" destId="{DEC20AE1-D895-4EFC-8816-2A0B83B3ADE7}" srcOrd="1" destOrd="2" presId="urn:microsoft.com/office/officeart/2005/8/layout/hProcess6"/>
    <dgm:cxn modelId="{4C9CA44B-B8A9-4A06-B148-9728EDBE80C0}" type="presOf" srcId="{493AE0BC-B43D-4C72-84B9-1DB68717237C}" destId="{23A3F749-F844-4D65-9B44-B0929B0280A6}" srcOrd="0" destOrd="0" presId="urn:microsoft.com/office/officeart/2005/8/layout/hProcess6"/>
    <dgm:cxn modelId="{35A65B4D-8795-41FF-95C3-09908D2AB865}" srcId="{3B250F99-B24B-4904-A005-6CDD355D903E}" destId="{567EB037-B98C-49A2-9CDA-4027800EF79E}" srcOrd="1" destOrd="0" parTransId="{F927AEA4-2B05-45CD-AAD3-94AEA625189B}" sibTransId="{43446228-836A-42B1-9691-6CE46BE3AD74}"/>
    <dgm:cxn modelId="{50614179-827B-41FE-9C68-66FEFA2BE929}" srcId="{3B250F99-B24B-4904-A005-6CDD355D903E}" destId="{432B6C4B-4BE9-4C93-9770-403B76D6FC97}" srcOrd="0" destOrd="0" parTransId="{63F366F6-658B-4078-B5F0-A5989C1B0CE6}" sibTransId="{BDC62794-66E1-473C-AF9E-0D6664BA0FB9}"/>
    <dgm:cxn modelId="{122A4B81-2B7B-4A08-A481-226527A9CAF3}" type="presOf" srcId="{1369A3C5-B438-48AB-8EFB-9D39A9338CC2}" destId="{A135C60D-7ABA-4C99-9EAF-3A84951D5C0F}" srcOrd="0" destOrd="0" presId="urn:microsoft.com/office/officeart/2005/8/layout/hProcess6"/>
    <dgm:cxn modelId="{835B6B8B-2EEC-49FD-B835-8F65A34F3A08}" srcId="{493AE0BC-B43D-4C72-84B9-1DB68717237C}" destId="{C709296F-D400-4CF9-80AE-FEC6D4D17904}" srcOrd="0" destOrd="0" parTransId="{91CB7D85-61B7-443C-A7B5-2C7AB6599CBE}" sibTransId="{ABB9CCA5-9CB0-4EA8-A4E3-94D48C979188}"/>
    <dgm:cxn modelId="{92268B96-5699-4E8A-B3EA-91C2429F5624}" srcId="{1369A3C5-B438-48AB-8EFB-9D39A9338CC2}" destId="{3B250F99-B24B-4904-A005-6CDD355D903E}" srcOrd="1" destOrd="0" parTransId="{37B1F612-1A26-4CDC-8DD4-E2E43FB469A1}" sibTransId="{7E2E3CE5-7066-44E6-BD67-464F15DE87BA}"/>
    <dgm:cxn modelId="{45EA5FA7-CBF6-464F-9F7F-A4DA2792E5A3}" type="presOf" srcId="{AD6ED2F1-0CEB-4227-B884-B1920A823554}" destId="{4A6C95A3-1CEB-45AB-8D98-993E8FDD1D67}" srcOrd="0" destOrd="2" presId="urn:microsoft.com/office/officeart/2005/8/layout/hProcess6"/>
    <dgm:cxn modelId="{3A9810C7-92A4-4AFF-AF37-1A16DCAD71CA}" srcId="{1369A3C5-B438-48AB-8EFB-9D39A9338CC2}" destId="{493AE0BC-B43D-4C72-84B9-1DB68717237C}" srcOrd="0" destOrd="0" parTransId="{65E508DE-63E9-4A95-83FA-48685B99079F}" sibTransId="{F8197BF2-FA47-4AEB-B95D-EE0BAD72E608}"/>
    <dgm:cxn modelId="{62D8B9E3-DE56-4A21-A9EE-385B1440DF36}" type="presOf" srcId="{432B6C4B-4BE9-4C93-9770-403B76D6FC97}" destId="{DEC20AE1-D895-4EFC-8816-2A0B83B3ADE7}" srcOrd="1" destOrd="0" presId="urn:microsoft.com/office/officeart/2005/8/layout/hProcess6"/>
    <dgm:cxn modelId="{882064E7-DFC2-476D-A76E-40F76C415CDE}" type="presOf" srcId="{C709296F-D400-4CF9-80AE-FEC6D4D17904}" destId="{9EE1F248-5C6C-4160-A0DC-4391EFE4C765}" srcOrd="0" destOrd="0" presId="urn:microsoft.com/office/officeart/2005/8/layout/hProcess6"/>
    <dgm:cxn modelId="{E05BAEF0-8045-454D-96AD-B5F6EB9316FB}" type="presOf" srcId="{C709296F-D400-4CF9-80AE-FEC6D4D17904}" destId="{E27EEFA6-D1E6-492C-9511-9BD9C6EAC031}" srcOrd="1" destOrd="0" presId="urn:microsoft.com/office/officeart/2005/8/layout/hProcess6"/>
    <dgm:cxn modelId="{9BA310FA-B6C8-4754-9079-A31AF8521D28}" srcId="{493AE0BC-B43D-4C72-84B9-1DB68717237C}" destId="{68E6BC50-1227-48A8-A186-419F01FE08EE}" srcOrd="1" destOrd="0" parTransId="{DE8C4D33-83CC-42C9-B485-DB7C8759FC1A}" sibTransId="{CC3BE262-DF67-403F-BA12-9BC4151A1221}"/>
    <dgm:cxn modelId="{E1E49395-4BA9-493E-BEFE-E1C60C363D93}" type="presParOf" srcId="{A135C60D-7ABA-4C99-9EAF-3A84951D5C0F}" destId="{51A2FAB3-DE43-46E9-B731-73DE0DF327E1}" srcOrd="0" destOrd="0" presId="urn:microsoft.com/office/officeart/2005/8/layout/hProcess6"/>
    <dgm:cxn modelId="{F55B3238-245B-4F10-BDE1-8FB10018B145}" type="presParOf" srcId="{51A2FAB3-DE43-46E9-B731-73DE0DF327E1}" destId="{2B6B9CA5-E364-4A7D-BB91-35A46411A5A5}" srcOrd="0" destOrd="0" presId="urn:microsoft.com/office/officeart/2005/8/layout/hProcess6"/>
    <dgm:cxn modelId="{ABD4307D-F784-43F5-979F-FD493EB56075}" type="presParOf" srcId="{51A2FAB3-DE43-46E9-B731-73DE0DF327E1}" destId="{9EE1F248-5C6C-4160-A0DC-4391EFE4C765}" srcOrd="1" destOrd="0" presId="urn:microsoft.com/office/officeart/2005/8/layout/hProcess6"/>
    <dgm:cxn modelId="{1DBAC2D0-311C-41B8-A3DD-E55AA6403ACC}" type="presParOf" srcId="{51A2FAB3-DE43-46E9-B731-73DE0DF327E1}" destId="{E27EEFA6-D1E6-492C-9511-9BD9C6EAC031}" srcOrd="2" destOrd="0" presId="urn:microsoft.com/office/officeart/2005/8/layout/hProcess6"/>
    <dgm:cxn modelId="{FDF6ECA9-8711-48C1-80BD-8732F75004F6}" type="presParOf" srcId="{51A2FAB3-DE43-46E9-B731-73DE0DF327E1}" destId="{23A3F749-F844-4D65-9B44-B0929B0280A6}" srcOrd="3" destOrd="0" presId="urn:microsoft.com/office/officeart/2005/8/layout/hProcess6"/>
    <dgm:cxn modelId="{1169E948-EE0D-456A-B74C-C59132900D4A}" type="presParOf" srcId="{A135C60D-7ABA-4C99-9EAF-3A84951D5C0F}" destId="{53C4ADAB-C646-4551-9911-2E874A1798BC}" srcOrd="1" destOrd="0" presId="urn:microsoft.com/office/officeart/2005/8/layout/hProcess6"/>
    <dgm:cxn modelId="{8B342C01-BFBC-4239-A139-30F983A529E2}" type="presParOf" srcId="{A135C60D-7ABA-4C99-9EAF-3A84951D5C0F}" destId="{CD11D1B5-118E-4BAD-988C-BBE7069C5710}" srcOrd="2" destOrd="0" presId="urn:microsoft.com/office/officeart/2005/8/layout/hProcess6"/>
    <dgm:cxn modelId="{38918E2F-5E67-4DBD-B89B-DB9640546F6B}" type="presParOf" srcId="{CD11D1B5-118E-4BAD-988C-BBE7069C5710}" destId="{83D80DD5-2B8F-406D-B45A-1A1B0829BB2F}" srcOrd="0" destOrd="0" presId="urn:microsoft.com/office/officeart/2005/8/layout/hProcess6"/>
    <dgm:cxn modelId="{BA04A1C6-14B5-4D71-949B-85F3CDDF5771}" type="presParOf" srcId="{CD11D1B5-118E-4BAD-988C-BBE7069C5710}" destId="{4A6C95A3-1CEB-45AB-8D98-993E8FDD1D67}" srcOrd="1" destOrd="0" presId="urn:microsoft.com/office/officeart/2005/8/layout/hProcess6"/>
    <dgm:cxn modelId="{3E54C9F9-2C67-4920-9722-0F3EA9CA7F63}" type="presParOf" srcId="{CD11D1B5-118E-4BAD-988C-BBE7069C5710}" destId="{DEC20AE1-D895-4EFC-8816-2A0B83B3ADE7}" srcOrd="2" destOrd="0" presId="urn:microsoft.com/office/officeart/2005/8/layout/hProcess6"/>
    <dgm:cxn modelId="{0E515F5B-ECD6-4667-AC07-8E1E44A44F87}" type="presParOf" srcId="{CD11D1B5-118E-4BAD-988C-BBE7069C5710}" destId="{B4FEDC3B-013E-40C2-95AD-F9542AA7CCC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F903F-1811-4349-8C5A-B49EC845591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9B7A6CF-4E34-471D-9828-5D2C2499C36E}">
      <dgm:prSet phldrT="[Text]"/>
      <dgm:spPr/>
      <dgm:t>
        <a:bodyPr/>
        <a:lstStyle/>
        <a:p>
          <a:r>
            <a:rPr lang="en-US" dirty="0"/>
            <a:t>The Transport Mechanism should be improvised </a:t>
          </a:r>
        </a:p>
      </dgm:t>
    </dgm:pt>
    <dgm:pt modelId="{F33ADAB5-60D9-495D-9A42-75CDD63F0E0D}" type="parTrans" cxnId="{6AE2E120-FA1B-445B-BF4B-B808B9439609}">
      <dgm:prSet/>
      <dgm:spPr/>
      <dgm:t>
        <a:bodyPr/>
        <a:lstStyle/>
        <a:p>
          <a:endParaRPr lang="en-US"/>
        </a:p>
      </dgm:t>
    </dgm:pt>
    <dgm:pt modelId="{DD4B015F-D0EE-4445-AE12-E62EED289D70}" type="sibTrans" cxnId="{6AE2E120-FA1B-445B-BF4B-B808B943960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71AEB38-849C-4D02-B3BE-FDD0154D7708}">
      <dgm:prSet phldrT="[Text]"/>
      <dgm:spPr/>
      <dgm:t>
        <a:bodyPr/>
        <a:lstStyle/>
        <a:p>
          <a:r>
            <a:rPr lang="en-US"/>
            <a:t>Client and Server can communicate via TCP Sockets and Close the socket whenever there is no need .</a:t>
          </a:r>
        </a:p>
      </dgm:t>
    </dgm:pt>
    <dgm:pt modelId="{562B3948-C707-4332-9128-FC110E530D6F}" type="parTrans" cxnId="{9A37E02D-BC21-4AC5-B754-9B4C9BD2813E}">
      <dgm:prSet/>
      <dgm:spPr/>
      <dgm:t>
        <a:bodyPr/>
        <a:lstStyle/>
        <a:p>
          <a:endParaRPr lang="en-US"/>
        </a:p>
      </dgm:t>
    </dgm:pt>
    <dgm:pt modelId="{165BEACA-64C1-4C8C-BD4B-72F99A5D5678}" type="sibTrans" cxnId="{9A37E02D-BC21-4AC5-B754-9B4C9BD2813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B58809B4-0EA4-4686-9EB7-BC7181631B64}">
      <dgm:prSet phldrT="[Text]"/>
      <dgm:spPr/>
      <dgm:t>
        <a:bodyPr/>
        <a:lstStyle/>
        <a:p>
          <a:r>
            <a:rPr lang="en-US"/>
            <a:t>Clients will use Datagram Protocol to send the Online Heart Beat Status to server. </a:t>
          </a:r>
        </a:p>
      </dgm:t>
    </dgm:pt>
    <dgm:pt modelId="{EB2CBEF4-124F-425E-BAB5-976FFE09124C}" type="parTrans" cxnId="{90D20410-80E1-4636-95EC-7E0073CEA7AA}">
      <dgm:prSet/>
      <dgm:spPr/>
      <dgm:t>
        <a:bodyPr/>
        <a:lstStyle/>
        <a:p>
          <a:endParaRPr lang="en-US"/>
        </a:p>
      </dgm:t>
    </dgm:pt>
    <dgm:pt modelId="{A8AAE4E1-B843-436D-ACEC-725A9EE2F3A5}" type="sibTrans" cxnId="{90D20410-80E1-4636-95EC-7E0073CEA7AA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4523E17-8C6C-4637-96DA-A4C41905D553}">
      <dgm:prSet phldrT="[Text]"/>
      <dgm:spPr/>
      <dgm:t>
        <a:bodyPr/>
        <a:lstStyle/>
        <a:p>
          <a:r>
            <a:rPr lang="en-US" dirty="0"/>
            <a:t>MQTT would be an ideal Protocol if the chat service supports multiple Rooms</a:t>
          </a:r>
        </a:p>
      </dgm:t>
    </dgm:pt>
    <dgm:pt modelId="{6C251297-EC1B-4CF1-8717-15054F044056}" type="parTrans" cxnId="{7D29C317-D35E-45F3-9052-109034673B2A}">
      <dgm:prSet/>
      <dgm:spPr/>
      <dgm:t>
        <a:bodyPr/>
        <a:lstStyle/>
        <a:p>
          <a:endParaRPr lang="en-US"/>
        </a:p>
      </dgm:t>
    </dgm:pt>
    <dgm:pt modelId="{956C0DC6-EC9F-4D57-8A6C-E2E63EFB7101}" type="sibTrans" cxnId="{7D29C317-D35E-45F3-9052-109034673B2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4C5275FF-F01A-4637-B551-0F7F81601A1E}">
      <dgm:prSet phldrT="[Text]"/>
      <dgm:spPr/>
      <dgm:t>
        <a:bodyPr/>
        <a:lstStyle/>
        <a:p>
          <a:r>
            <a:rPr lang="en-US"/>
            <a:t>Reduce the Number of Passive Chat session on Server to reduce the threads in Server</a:t>
          </a:r>
        </a:p>
      </dgm:t>
    </dgm:pt>
    <dgm:pt modelId="{9E5A5613-3EEF-438D-B7AF-07F19C21ACE1}" type="parTrans" cxnId="{E77A2446-865E-43BF-AE50-593C6DCCFC25}">
      <dgm:prSet/>
      <dgm:spPr/>
      <dgm:t>
        <a:bodyPr/>
        <a:lstStyle/>
        <a:p>
          <a:endParaRPr lang="en-US"/>
        </a:p>
      </dgm:t>
    </dgm:pt>
    <dgm:pt modelId="{F1915B0A-66ED-4CD7-9F86-18B99FBC12F3}" type="sibTrans" cxnId="{E77A2446-865E-43BF-AE50-593C6DCCFC25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29804C7-A75A-474B-95FA-24AA419641F0}" type="pres">
      <dgm:prSet presAssocID="{2DAF903F-1811-4349-8C5A-B49EC845591D}" presName="Name0" presStyleCnt="0">
        <dgm:presLayoutVars>
          <dgm:animLvl val="lvl"/>
          <dgm:resizeHandles val="exact"/>
        </dgm:presLayoutVars>
      </dgm:prSet>
      <dgm:spPr/>
    </dgm:pt>
    <dgm:pt modelId="{CD8EC2B1-007F-4674-993B-F51CEDC075F6}" type="pres">
      <dgm:prSet presAssocID="{19B7A6CF-4E34-471D-9828-5D2C2499C36E}" presName="compositeNode" presStyleCnt="0">
        <dgm:presLayoutVars>
          <dgm:bulletEnabled val="1"/>
        </dgm:presLayoutVars>
      </dgm:prSet>
      <dgm:spPr/>
    </dgm:pt>
    <dgm:pt modelId="{3612F99C-FDBE-44C4-A5CC-B377230BAD66}" type="pres">
      <dgm:prSet presAssocID="{19B7A6CF-4E34-471D-9828-5D2C2499C36E}" presName="bgRect" presStyleLbl="bgAccFollowNode1" presStyleIdx="0" presStyleCnt="5"/>
      <dgm:spPr/>
    </dgm:pt>
    <dgm:pt modelId="{E7CD63B4-9E97-4A05-BA73-791A4E481248}" type="pres">
      <dgm:prSet presAssocID="{DD4B015F-D0EE-4445-AE12-E62EED289D7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C429ABF-4B1F-4470-A57D-17E3F7E99E72}" type="pres">
      <dgm:prSet presAssocID="{19B7A6CF-4E34-471D-9828-5D2C2499C36E}" presName="bottomLine" presStyleLbl="alignNode1" presStyleIdx="1" presStyleCnt="10">
        <dgm:presLayoutVars/>
      </dgm:prSet>
      <dgm:spPr/>
    </dgm:pt>
    <dgm:pt modelId="{93AD9167-6291-4104-BAF7-C0D744918ABF}" type="pres">
      <dgm:prSet presAssocID="{19B7A6CF-4E34-471D-9828-5D2C2499C36E}" presName="nodeText" presStyleLbl="bgAccFollowNode1" presStyleIdx="0" presStyleCnt="5">
        <dgm:presLayoutVars>
          <dgm:bulletEnabled val="1"/>
        </dgm:presLayoutVars>
      </dgm:prSet>
      <dgm:spPr/>
    </dgm:pt>
    <dgm:pt modelId="{BE0E0E49-FB50-4808-86B8-D2E804A51B7E}" type="pres">
      <dgm:prSet presAssocID="{DD4B015F-D0EE-4445-AE12-E62EED289D70}" presName="sibTrans" presStyleCnt="0"/>
      <dgm:spPr/>
    </dgm:pt>
    <dgm:pt modelId="{EFD1AF98-9AA0-4D8A-B90E-F91B9896EE8E}" type="pres">
      <dgm:prSet presAssocID="{4C5275FF-F01A-4637-B551-0F7F81601A1E}" presName="compositeNode" presStyleCnt="0">
        <dgm:presLayoutVars>
          <dgm:bulletEnabled val="1"/>
        </dgm:presLayoutVars>
      </dgm:prSet>
      <dgm:spPr/>
    </dgm:pt>
    <dgm:pt modelId="{C9D8B2CA-0615-45EE-AAB9-AB5DE896E3D7}" type="pres">
      <dgm:prSet presAssocID="{4C5275FF-F01A-4637-B551-0F7F81601A1E}" presName="bgRect" presStyleLbl="bgAccFollowNode1" presStyleIdx="1" presStyleCnt="5"/>
      <dgm:spPr/>
    </dgm:pt>
    <dgm:pt modelId="{580005C2-B286-4B95-88AE-71530DB4C9F8}" type="pres">
      <dgm:prSet presAssocID="{F1915B0A-66ED-4CD7-9F86-18B99FBC12F3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4DCAECD-D1FB-4048-B277-980DC97EA0D4}" type="pres">
      <dgm:prSet presAssocID="{4C5275FF-F01A-4637-B551-0F7F81601A1E}" presName="bottomLine" presStyleLbl="alignNode1" presStyleIdx="3" presStyleCnt="10">
        <dgm:presLayoutVars/>
      </dgm:prSet>
      <dgm:spPr/>
    </dgm:pt>
    <dgm:pt modelId="{5C92F80A-857A-4F24-91BD-4EB8A906C470}" type="pres">
      <dgm:prSet presAssocID="{4C5275FF-F01A-4637-B551-0F7F81601A1E}" presName="nodeText" presStyleLbl="bgAccFollowNode1" presStyleIdx="1" presStyleCnt="5">
        <dgm:presLayoutVars>
          <dgm:bulletEnabled val="1"/>
        </dgm:presLayoutVars>
      </dgm:prSet>
      <dgm:spPr/>
    </dgm:pt>
    <dgm:pt modelId="{DE48310D-AF25-40CA-B91F-4F6875DBE43A}" type="pres">
      <dgm:prSet presAssocID="{F1915B0A-66ED-4CD7-9F86-18B99FBC12F3}" presName="sibTrans" presStyleCnt="0"/>
      <dgm:spPr/>
    </dgm:pt>
    <dgm:pt modelId="{134579C4-A1C3-45B5-95EA-F05CE2024E71}" type="pres">
      <dgm:prSet presAssocID="{371AEB38-849C-4D02-B3BE-FDD0154D7708}" presName="compositeNode" presStyleCnt="0">
        <dgm:presLayoutVars>
          <dgm:bulletEnabled val="1"/>
        </dgm:presLayoutVars>
      </dgm:prSet>
      <dgm:spPr/>
    </dgm:pt>
    <dgm:pt modelId="{E5789AC2-5591-40B7-BBC3-633020A88F26}" type="pres">
      <dgm:prSet presAssocID="{371AEB38-849C-4D02-B3BE-FDD0154D7708}" presName="bgRect" presStyleLbl="bgAccFollowNode1" presStyleIdx="2" presStyleCnt="5"/>
      <dgm:spPr/>
    </dgm:pt>
    <dgm:pt modelId="{090DDAA0-E3CD-408C-B7FC-854367BEE975}" type="pres">
      <dgm:prSet presAssocID="{165BEACA-64C1-4C8C-BD4B-72F99A5D567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1D9339D-D8AC-489A-A119-304E645896D7}" type="pres">
      <dgm:prSet presAssocID="{371AEB38-849C-4D02-B3BE-FDD0154D7708}" presName="bottomLine" presStyleLbl="alignNode1" presStyleIdx="5" presStyleCnt="10">
        <dgm:presLayoutVars/>
      </dgm:prSet>
      <dgm:spPr/>
    </dgm:pt>
    <dgm:pt modelId="{FE3D4B4F-323F-4414-93F8-E336741B9495}" type="pres">
      <dgm:prSet presAssocID="{371AEB38-849C-4D02-B3BE-FDD0154D7708}" presName="nodeText" presStyleLbl="bgAccFollowNode1" presStyleIdx="2" presStyleCnt="5">
        <dgm:presLayoutVars>
          <dgm:bulletEnabled val="1"/>
        </dgm:presLayoutVars>
      </dgm:prSet>
      <dgm:spPr/>
    </dgm:pt>
    <dgm:pt modelId="{A7AA384B-2B5B-45EF-9EDC-E9882E4FD363}" type="pres">
      <dgm:prSet presAssocID="{165BEACA-64C1-4C8C-BD4B-72F99A5D5678}" presName="sibTrans" presStyleCnt="0"/>
      <dgm:spPr/>
    </dgm:pt>
    <dgm:pt modelId="{F848161E-7009-414A-92CE-65749ADEAA0C}" type="pres">
      <dgm:prSet presAssocID="{B58809B4-0EA4-4686-9EB7-BC7181631B64}" presName="compositeNode" presStyleCnt="0">
        <dgm:presLayoutVars>
          <dgm:bulletEnabled val="1"/>
        </dgm:presLayoutVars>
      </dgm:prSet>
      <dgm:spPr/>
    </dgm:pt>
    <dgm:pt modelId="{F43D1D0A-305A-48D9-AC03-B8F647C9A97F}" type="pres">
      <dgm:prSet presAssocID="{B58809B4-0EA4-4686-9EB7-BC7181631B64}" presName="bgRect" presStyleLbl="bgAccFollowNode1" presStyleIdx="3" presStyleCnt="5"/>
      <dgm:spPr/>
    </dgm:pt>
    <dgm:pt modelId="{ED1FE11B-8B46-4010-A1E9-68E785EFD0D9}" type="pres">
      <dgm:prSet presAssocID="{A8AAE4E1-B843-436D-ACEC-725A9EE2F3A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A0D11FE-89C2-46D0-9252-ECA8F7E6E363}" type="pres">
      <dgm:prSet presAssocID="{B58809B4-0EA4-4686-9EB7-BC7181631B64}" presName="bottomLine" presStyleLbl="alignNode1" presStyleIdx="7" presStyleCnt="10">
        <dgm:presLayoutVars/>
      </dgm:prSet>
      <dgm:spPr/>
    </dgm:pt>
    <dgm:pt modelId="{153909E2-9490-4B38-956B-731B2DF770D0}" type="pres">
      <dgm:prSet presAssocID="{B58809B4-0EA4-4686-9EB7-BC7181631B64}" presName="nodeText" presStyleLbl="bgAccFollowNode1" presStyleIdx="3" presStyleCnt="5">
        <dgm:presLayoutVars>
          <dgm:bulletEnabled val="1"/>
        </dgm:presLayoutVars>
      </dgm:prSet>
      <dgm:spPr/>
    </dgm:pt>
    <dgm:pt modelId="{2A609AAA-8606-443B-9479-A56698C39AC0}" type="pres">
      <dgm:prSet presAssocID="{A8AAE4E1-B843-436D-ACEC-725A9EE2F3A5}" presName="sibTrans" presStyleCnt="0"/>
      <dgm:spPr/>
    </dgm:pt>
    <dgm:pt modelId="{6B97FC57-FCE2-48F9-80E4-5A4A6A45BEE5}" type="pres">
      <dgm:prSet presAssocID="{94523E17-8C6C-4637-96DA-A4C41905D553}" presName="compositeNode" presStyleCnt="0">
        <dgm:presLayoutVars>
          <dgm:bulletEnabled val="1"/>
        </dgm:presLayoutVars>
      </dgm:prSet>
      <dgm:spPr/>
    </dgm:pt>
    <dgm:pt modelId="{D099EECD-AFDE-4787-B923-BA59BB2D2D6F}" type="pres">
      <dgm:prSet presAssocID="{94523E17-8C6C-4637-96DA-A4C41905D553}" presName="bgRect" presStyleLbl="bgAccFollowNode1" presStyleIdx="4" presStyleCnt="5"/>
      <dgm:spPr/>
    </dgm:pt>
    <dgm:pt modelId="{B5CFAD74-D76B-4D19-A783-DB1C7914423C}" type="pres">
      <dgm:prSet presAssocID="{956C0DC6-EC9F-4D57-8A6C-E2E63EFB710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23E6D816-03AB-4A1E-91E7-2C5E0A7520AB}" type="pres">
      <dgm:prSet presAssocID="{94523E17-8C6C-4637-96DA-A4C41905D553}" presName="bottomLine" presStyleLbl="alignNode1" presStyleIdx="9" presStyleCnt="10">
        <dgm:presLayoutVars/>
      </dgm:prSet>
      <dgm:spPr/>
    </dgm:pt>
    <dgm:pt modelId="{DD88B33C-1DE3-4E5B-AC40-CFB137B763BE}" type="pres">
      <dgm:prSet presAssocID="{94523E17-8C6C-4637-96DA-A4C41905D55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9BE7C07-9018-41B4-BA9B-9397DAFFBFFE}" type="presOf" srcId="{94523E17-8C6C-4637-96DA-A4C41905D553}" destId="{D099EECD-AFDE-4787-B923-BA59BB2D2D6F}" srcOrd="0" destOrd="0" presId="urn:microsoft.com/office/officeart/2016/7/layout/BasicLinearProcessNumbered"/>
    <dgm:cxn modelId="{90D20410-80E1-4636-95EC-7E0073CEA7AA}" srcId="{2DAF903F-1811-4349-8C5A-B49EC845591D}" destId="{B58809B4-0EA4-4686-9EB7-BC7181631B64}" srcOrd="3" destOrd="0" parTransId="{EB2CBEF4-124F-425E-BAB5-976FFE09124C}" sibTransId="{A8AAE4E1-B843-436D-ACEC-725A9EE2F3A5}"/>
    <dgm:cxn modelId="{7D29C317-D35E-45F3-9052-109034673B2A}" srcId="{2DAF903F-1811-4349-8C5A-B49EC845591D}" destId="{94523E17-8C6C-4637-96DA-A4C41905D553}" srcOrd="4" destOrd="0" parTransId="{6C251297-EC1B-4CF1-8717-15054F044056}" sibTransId="{956C0DC6-EC9F-4D57-8A6C-E2E63EFB7101}"/>
    <dgm:cxn modelId="{27E9481F-8462-4F58-A18F-4A4A2AEA95B7}" type="presOf" srcId="{B58809B4-0EA4-4686-9EB7-BC7181631B64}" destId="{153909E2-9490-4B38-956B-731B2DF770D0}" srcOrd="1" destOrd="0" presId="urn:microsoft.com/office/officeart/2016/7/layout/BasicLinearProcessNumbered"/>
    <dgm:cxn modelId="{6AE2E120-FA1B-445B-BF4B-B808B9439609}" srcId="{2DAF903F-1811-4349-8C5A-B49EC845591D}" destId="{19B7A6CF-4E34-471D-9828-5D2C2499C36E}" srcOrd="0" destOrd="0" parTransId="{F33ADAB5-60D9-495D-9A42-75CDD63F0E0D}" sibTransId="{DD4B015F-D0EE-4445-AE12-E62EED289D70}"/>
    <dgm:cxn modelId="{9A37E02D-BC21-4AC5-B754-9B4C9BD2813E}" srcId="{2DAF903F-1811-4349-8C5A-B49EC845591D}" destId="{371AEB38-849C-4D02-B3BE-FDD0154D7708}" srcOrd="2" destOrd="0" parTransId="{562B3948-C707-4332-9128-FC110E530D6F}" sibTransId="{165BEACA-64C1-4C8C-BD4B-72F99A5D5678}"/>
    <dgm:cxn modelId="{99E48E3E-E5A0-441C-9D96-8E057704EAD7}" type="presOf" srcId="{DD4B015F-D0EE-4445-AE12-E62EED289D70}" destId="{E7CD63B4-9E97-4A05-BA73-791A4E481248}" srcOrd="0" destOrd="0" presId="urn:microsoft.com/office/officeart/2016/7/layout/BasicLinearProcessNumbered"/>
    <dgm:cxn modelId="{E77A2446-865E-43BF-AE50-593C6DCCFC25}" srcId="{2DAF903F-1811-4349-8C5A-B49EC845591D}" destId="{4C5275FF-F01A-4637-B551-0F7F81601A1E}" srcOrd="1" destOrd="0" parTransId="{9E5A5613-3EEF-438D-B7AF-07F19C21ACE1}" sibTransId="{F1915B0A-66ED-4CD7-9F86-18B99FBC12F3}"/>
    <dgm:cxn modelId="{2B240D6A-B205-4AF2-B76A-836C4E348B68}" type="presOf" srcId="{F1915B0A-66ED-4CD7-9F86-18B99FBC12F3}" destId="{580005C2-B286-4B95-88AE-71530DB4C9F8}" srcOrd="0" destOrd="0" presId="urn:microsoft.com/office/officeart/2016/7/layout/BasicLinearProcessNumbered"/>
    <dgm:cxn modelId="{998D5250-5015-4BD9-BDFF-787091136BB4}" type="presOf" srcId="{4C5275FF-F01A-4637-B551-0F7F81601A1E}" destId="{C9D8B2CA-0615-45EE-AAB9-AB5DE896E3D7}" srcOrd="0" destOrd="0" presId="urn:microsoft.com/office/officeart/2016/7/layout/BasicLinearProcessNumbered"/>
    <dgm:cxn modelId="{4680E572-4FC3-41A3-B9A1-65D6248AE722}" type="presOf" srcId="{94523E17-8C6C-4637-96DA-A4C41905D553}" destId="{DD88B33C-1DE3-4E5B-AC40-CFB137B763BE}" srcOrd="1" destOrd="0" presId="urn:microsoft.com/office/officeart/2016/7/layout/BasicLinearProcessNumbered"/>
    <dgm:cxn modelId="{04A61B76-3030-4D24-B413-274C8B5DF80C}" type="presOf" srcId="{956C0DC6-EC9F-4D57-8A6C-E2E63EFB7101}" destId="{B5CFAD74-D76B-4D19-A783-DB1C7914423C}" srcOrd="0" destOrd="0" presId="urn:microsoft.com/office/officeart/2016/7/layout/BasicLinearProcessNumbered"/>
    <dgm:cxn modelId="{7057E779-574D-4CCE-9117-3CAEF9DD05F6}" type="presOf" srcId="{19B7A6CF-4E34-471D-9828-5D2C2499C36E}" destId="{93AD9167-6291-4104-BAF7-C0D744918ABF}" srcOrd="1" destOrd="0" presId="urn:microsoft.com/office/officeart/2016/7/layout/BasicLinearProcessNumbered"/>
    <dgm:cxn modelId="{BE36DD8A-A122-4C61-B5D6-59B3FCBFB694}" type="presOf" srcId="{B58809B4-0EA4-4686-9EB7-BC7181631B64}" destId="{F43D1D0A-305A-48D9-AC03-B8F647C9A97F}" srcOrd="0" destOrd="0" presId="urn:microsoft.com/office/officeart/2016/7/layout/BasicLinearProcessNumbered"/>
    <dgm:cxn modelId="{A6BFC3A8-A433-465C-9223-E97FDB6B9FF3}" type="presOf" srcId="{A8AAE4E1-B843-436D-ACEC-725A9EE2F3A5}" destId="{ED1FE11B-8B46-4010-A1E9-68E785EFD0D9}" srcOrd="0" destOrd="0" presId="urn:microsoft.com/office/officeart/2016/7/layout/BasicLinearProcessNumbered"/>
    <dgm:cxn modelId="{0AFAACC5-D9B4-4A37-9BC3-344DB47C3D00}" type="presOf" srcId="{2DAF903F-1811-4349-8C5A-B49EC845591D}" destId="{629804C7-A75A-474B-95FA-24AA419641F0}" srcOrd="0" destOrd="0" presId="urn:microsoft.com/office/officeart/2016/7/layout/BasicLinearProcessNumbered"/>
    <dgm:cxn modelId="{302555CD-3FB7-45C7-BB21-BE6844D81EFE}" type="presOf" srcId="{371AEB38-849C-4D02-B3BE-FDD0154D7708}" destId="{E5789AC2-5591-40B7-BBC3-633020A88F26}" srcOrd="0" destOrd="0" presId="urn:microsoft.com/office/officeart/2016/7/layout/BasicLinearProcessNumbered"/>
    <dgm:cxn modelId="{97D8E3D5-D7C0-469E-B6AB-8638EB63ECAE}" type="presOf" srcId="{4C5275FF-F01A-4637-B551-0F7F81601A1E}" destId="{5C92F80A-857A-4F24-91BD-4EB8A906C470}" srcOrd="1" destOrd="0" presId="urn:microsoft.com/office/officeart/2016/7/layout/BasicLinearProcessNumbered"/>
    <dgm:cxn modelId="{B19A62DA-F1B2-4813-82BB-60800B565306}" type="presOf" srcId="{165BEACA-64C1-4C8C-BD4B-72F99A5D5678}" destId="{090DDAA0-E3CD-408C-B7FC-854367BEE975}" srcOrd="0" destOrd="0" presId="urn:microsoft.com/office/officeart/2016/7/layout/BasicLinearProcessNumbered"/>
    <dgm:cxn modelId="{47F8B2E5-6B68-47B5-97F1-DFC6E34C1561}" type="presOf" srcId="{19B7A6CF-4E34-471D-9828-5D2C2499C36E}" destId="{3612F99C-FDBE-44C4-A5CC-B377230BAD66}" srcOrd="0" destOrd="0" presId="urn:microsoft.com/office/officeart/2016/7/layout/BasicLinearProcessNumbered"/>
    <dgm:cxn modelId="{D10881F9-191C-470F-AE07-2F98CFC9A414}" type="presOf" srcId="{371AEB38-849C-4D02-B3BE-FDD0154D7708}" destId="{FE3D4B4F-323F-4414-93F8-E336741B9495}" srcOrd="1" destOrd="0" presId="urn:microsoft.com/office/officeart/2016/7/layout/BasicLinearProcessNumbered"/>
    <dgm:cxn modelId="{0747D5B7-F59A-4FFF-9166-360188222605}" type="presParOf" srcId="{629804C7-A75A-474B-95FA-24AA419641F0}" destId="{CD8EC2B1-007F-4674-993B-F51CEDC075F6}" srcOrd="0" destOrd="0" presId="urn:microsoft.com/office/officeart/2016/7/layout/BasicLinearProcessNumbered"/>
    <dgm:cxn modelId="{D98B4C79-A7A0-4C82-9F15-8B5CEC8381DB}" type="presParOf" srcId="{CD8EC2B1-007F-4674-993B-F51CEDC075F6}" destId="{3612F99C-FDBE-44C4-A5CC-B377230BAD66}" srcOrd="0" destOrd="0" presId="urn:microsoft.com/office/officeart/2016/7/layout/BasicLinearProcessNumbered"/>
    <dgm:cxn modelId="{2CABBC4B-70A4-46AB-89F5-F9418C3B24CD}" type="presParOf" srcId="{CD8EC2B1-007F-4674-993B-F51CEDC075F6}" destId="{E7CD63B4-9E97-4A05-BA73-791A4E481248}" srcOrd="1" destOrd="0" presId="urn:microsoft.com/office/officeart/2016/7/layout/BasicLinearProcessNumbered"/>
    <dgm:cxn modelId="{E2FA8644-5F67-453B-8226-117634923181}" type="presParOf" srcId="{CD8EC2B1-007F-4674-993B-F51CEDC075F6}" destId="{4C429ABF-4B1F-4470-A57D-17E3F7E99E72}" srcOrd="2" destOrd="0" presId="urn:microsoft.com/office/officeart/2016/7/layout/BasicLinearProcessNumbered"/>
    <dgm:cxn modelId="{C5CEE7F3-8396-46E6-8BB4-8BD8473C1C32}" type="presParOf" srcId="{CD8EC2B1-007F-4674-993B-F51CEDC075F6}" destId="{93AD9167-6291-4104-BAF7-C0D744918ABF}" srcOrd="3" destOrd="0" presId="urn:microsoft.com/office/officeart/2016/7/layout/BasicLinearProcessNumbered"/>
    <dgm:cxn modelId="{5075F1EA-427E-4D75-8CD5-8983F1BE3D3A}" type="presParOf" srcId="{629804C7-A75A-474B-95FA-24AA419641F0}" destId="{BE0E0E49-FB50-4808-86B8-D2E804A51B7E}" srcOrd="1" destOrd="0" presId="urn:microsoft.com/office/officeart/2016/7/layout/BasicLinearProcessNumbered"/>
    <dgm:cxn modelId="{2DC9F1E1-6DE6-464B-9A20-4E55882654DD}" type="presParOf" srcId="{629804C7-A75A-474B-95FA-24AA419641F0}" destId="{EFD1AF98-9AA0-4D8A-B90E-F91B9896EE8E}" srcOrd="2" destOrd="0" presId="urn:microsoft.com/office/officeart/2016/7/layout/BasicLinearProcessNumbered"/>
    <dgm:cxn modelId="{B72C2838-E902-4C17-A08A-ECF978C1B278}" type="presParOf" srcId="{EFD1AF98-9AA0-4D8A-B90E-F91B9896EE8E}" destId="{C9D8B2CA-0615-45EE-AAB9-AB5DE896E3D7}" srcOrd="0" destOrd="0" presId="urn:microsoft.com/office/officeart/2016/7/layout/BasicLinearProcessNumbered"/>
    <dgm:cxn modelId="{0F2C554B-3C36-4396-A7E6-A88B47816BFD}" type="presParOf" srcId="{EFD1AF98-9AA0-4D8A-B90E-F91B9896EE8E}" destId="{580005C2-B286-4B95-88AE-71530DB4C9F8}" srcOrd="1" destOrd="0" presId="urn:microsoft.com/office/officeart/2016/7/layout/BasicLinearProcessNumbered"/>
    <dgm:cxn modelId="{DD763ABB-B9F2-4A41-9F54-E75A6A54FEBA}" type="presParOf" srcId="{EFD1AF98-9AA0-4D8A-B90E-F91B9896EE8E}" destId="{04DCAECD-D1FB-4048-B277-980DC97EA0D4}" srcOrd="2" destOrd="0" presId="urn:microsoft.com/office/officeart/2016/7/layout/BasicLinearProcessNumbered"/>
    <dgm:cxn modelId="{1B9A2951-C02E-40A7-B014-F6031A6CA365}" type="presParOf" srcId="{EFD1AF98-9AA0-4D8A-B90E-F91B9896EE8E}" destId="{5C92F80A-857A-4F24-91BD-4EB8A906C470}" srcOrd="3" destOrd="0" presId="urn:microsoft.com/office/officeart/2016/7/layout/BasicLinearProcessNumbered"/>
    <dgm:cxn modelId="{44084841-35C6-4716-8C77-76ACA59216B8}" type="presParOf" srcId="{629804C7-A75A-474B-95FA-24AA419641F0}" destId="{DE48310D-AF25-40CA-B91F-4F6875DBE43A}" srcOrd="3" destOrd="0" presId="urn:microsoft.com/office/officeart/2016/7/layout/BasicLinearProcessNumbered"/>
    <dgm:cxn modelId="{B2D91BB7-0CF6-4721-B100-BA70E4A85209}" type="presParOf" srcId="{629804C7-A75A-474B-95FA-24AA419641F0}" destId="{134579C4-A1C3-45B5-95EA-F05CE2024E71}" srcOrd="4" destOrd="0" presId="urn:microsoft.com/office/officeart/2016/7/layout/BasicLinearProcessNumbered"/>
    <dgm:cxn modelId="{C159F47C-7652-47B6-AF88-9CEC40DE48DD}" type="presParOf" srcId="{134579C4-A1C3-45B5-95EA-F05CE2024E71}" destId="{E5789AC2-5591-40B7-BBC3-633020A88F26}" srcOrd="0" destOrd="0" presId="urn:microsoft.com/office/officeart/2016/7/layout/BasicLinearProcessNumbered"/>
    <dgm:cxn modelId="{2764C72E-BB55-4164-BF64-213A88602926}" type="presParOf" srcId="{134579C4-A1C3-45B5-95EA-F05CE2024E71}" destId="{090DDAA0-E3CD-408C-B7FC-854367BEE975}" srcOrd="1" destOrd="0" presId="urn:microsoft.com/office/officeart/2016/7/layout/BasicLinearProcessNumbered"/>
    <dgm:cxn modelId="{43D659C9-AA43-4C5C-8D71-BD2B2B377DB7}" type="presParOf" srcId="{134579C4-A1C3-45B5-95EA-F05CE2024E71}" destId="{21D9339D-D8AC-489A-A119-304E645896D7}" srcOrd="2" destOrd="0" presId="urn:microsoft.com/office/officeart/2016/7/layout/BasicLinearProcessNumbered"/>
    <dgm:cxn modelId="{79FF958B-63D2-464E-82B9-3CDBC761897F}" type="presParOf" srcId="{134579C4-A1C3-45B5-95EA-F05CE2024E71}" destId="{FE3D4B4F-323F-4414-93F8-E336741B9495}" srcOrd="3" destOrd="0" presId="urn:microsoft.com/office/officeart/2016/7/layout/BasicLinearProcessNumbered"/>
    <dgm:cxn modelId="{D4BBEF6F-C016-4A66-A43A-0AF96AE226B4}" type="presParOf" srcId="{629804C7-A75A-474B-95FA-24AA419641F0}" destId="{A7AA384B-2B5B-45EF-9EDC-E9882E4FD363}" srcOrd="5" destOrd="0" presId="urn:microsoft.com/office/officeart/2016/7/layout/BasicLinearProcessNumbered"/>
    <dgm:cxn modelId="{BD440862-2A62-4D0F-877A-EADA2375E475}" type="presParOf" srcId="{629804C7-A75A-474B-95FA-24AA419641F0}" destId="{F848161E-7009-414A-92CE-65749ADEAA0C}" srcOrd="6" destOrd="0" presId="urn:microsoft.com/office/officeart/2016/7/layout/BasicLinearProcessNumbered"/>
    <dgm:cxn modelId="{244919C1-BE9B-4E73-84E2-66D6A218391A}" type="presParOf" srcId="{F848161E-7009-414A-92CE-65749ADEAA0C}" destId="{F43D1D0A-305A-48D9-AC03-B8F647C9A97F}" srcOrd="0" destOrd="0" presId="urn:microsoft.com/office/officeart/2016/7/layout/BasicLinearProcessNumbered"/>
    <dgm:cxn modelId="{B8D6F993-6C90-4152-8A75-C1D31343F197}" type="presParOf" srcId="{F848161E-7009-414A-92CE-65749ADEAA0C}" destId="{ED1FE11B-8B46-4010-A1E9-68E785EFD0D9}" srcOrd="1" destOrd="0" presId="urn:microsoft.com/office/officeart/2016/7/layout/BasicLinearProcessNumbered"/>
    <dgm:cxn modelId="{500152D8-29A1-4D09-A272-A45BFAF0DCEF}" type="presParOf" srcId="{F848161E-7009-414A-92CE-65749ADEAA0C}" destId="{AA0D11FE-89C2-46D0-9252-ECA8F7E6E363}" srcOrd="2" destOrd="0" presId="urn:microsoft.com/office/officeart/2016/7/layout/BasicLinearProcessNumbered"/>
    <dgm:cxn modelId="{3FB6F6BF-5079-4C5A-B31C-05460D1FBD2B}" type="presParOf" srcId="{F848161E-7009-414A-92CE-65749ADEAA0C}" destId="{153909E2-9490-4B38-956B-731B2DF770D0}" srcOrd="3" destOrd="0" presId="urn:microsoft.com/office/officeart/2016/7/layout/BasicLinearProcessNumbered"/>
    <dgm:cxn modelId="{746C4024-AB8E-4AAF-8C39-EA790E11E7C4}" type="presParOf" srcId="{629804C7-A75A-474B-95FA-24AA419641F0}" destId="{2A609AAA-8606-443B-9479-A56698C39AC0}" srcOrd="7" destOrd="0" presId="urn:microsoft.com/office/officeart/2016/7/layout/BasicLinearProcessNumbered"/>
    <dgm:cxn modelId="{5B8A5F20-5B53-4D9B-9803-32D8321430FE}" type="presParOf" srcId="{629804C7-A75A-474B-95FA-24AA419641F0}" destId="{6B97FC57-FCE2-48F9-80E4-5A4A6A45BEE5}" srcOrd="8" destOrd="0" presId="urn:microsoft.com/office/officeart/2016/7/layout/BasicLinearProcessNumbered"/>
    <dgm:cxn modelId="{4DF84182-237F-4DDD-B02B-8F8483210756}" type="presParOf" srcId="{6B97FC57-FCE2-48F9-80E4-5A4A6A45BEE5}" destId="{D099EECD-AFDE-4787-B923-BA59BB2D2D6F}" srcOrd="0" destOrd="0" presId="urn:microsoft.com/office/officeart/2016/7/layout/BasicLinearProcessNumbered"/>
    <dgm:cxn modelId="{E4B35443-DE11-4E86-B0E4-370385B27794}" type="presParOf" srcId="{6B97FC57-FCE2-48F9-80E4-5A4A6A45BEE5}" destId="{B5CFAD74-D76B-4D19-A783-DB1C7914423C}" srcOrd="1" destOrd="0" presId="urn:microsoft.com/office/officeart/2016/7/layout/BasicLinearProcessNumbered"/>
    <dgm:cxn modelId="{5D8E690C-29D0-474A-9470-02E9E0837ABC}" type="presParOf" srcId="{6B97FC57-FCE2-48F9-80E4-5A4A6A45BEE5}" destId="{23E6D816-03AB-4A1E-91E7-2C5E0A7520AB}" srcOrd="2" destOrd="0" presId="urn:microsoft.com/office/officeart/2016/7/layout/BasicLinearProcessNumbered"/>
    <dgm:cxn modelId="{D9558C03-B3D3-4091-A53B-4C5DAC637E18}" type="presParOf" srcId="{6B97FC57-FCE2-48F9-80E4-5A4A6A45BEE5}" destId="{DD88B33C-1DE3-4E5B-AC40-CFB137B763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7AA44-FF5E-4D63-9867-DBFE2C72FA86}">
      <dsp:nvSpPr>
        <dsp:cNvPr id="0" name=""/>
        <dsp:cNvSpPr/>
      </dsp:nvSpPr>
      <dsp:spPr>
        <a:xfrm>
          <a:off x="0" y="2463084"/>
          <a:ext cx="2628900" cy="16160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Planned</a:t>
          </a:r>
        </a:p>
      </dsp:txBody>
      <dsp:txXfrm>
        <a:off x="0" y="2463084"/>
        <a:ext cx="2628900" cy="1616049"/>
      </dsp:txXfrm>
    </dsp:sp>
    <dsp:sp modelId="{C57BC878-8F70-48C5-905E-CB47DBE4B2CF}">
      <dsp:nvSpPr>
        <dsp:cNvPr id="0" name=""/>
        <dsp:cNvSpPr/>
      </dsp:nvSpPr>
      <dsp:spPr>
        <a:xfrm>
          <a:off x="2628900" y="2463084"/>
          <a:ext cx="7886700" cy="16160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Whiteboard.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 Authentication.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Server through Multi 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 Sharing.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QML Desktop client.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Chat Rooms.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MQTT Protocol support.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Bridging of multiple servers (MQTT).</a:t>
          </a:r>
        </a:p>
      </dsp:txBody>
      <dsp:txXfrm>
        <a:off x="2628900" y="2463084"/>
        <a:ext cx="7886700" cy="1616049"/>
      </dsp:txXfrm>
    </dsp:sp>
    <dsp:sp modelId="{832CC780-2C4A-4EF0-8954-596039735946}">
      <dsp:nvSpPr>
        <dsp:cNvPr id="0" name=""/>
        <dsp:cNvSpPr/>
      </dsp:nvSpPr>
      <dsp:spPr>
        <a:xfrm rot="10800000">
          <a:off x="0" y="1840"/>
          <a:ext cx="2628900" cy="24854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Available</a:t>
          </a:r>
        </a:p>
      </dsp:txBody>
      <dsp:txXfrm rot="-10800000">
        <a:off x="0" y="1840"/>
        <a:ext cx="2628900" cy="1615564"/>
      </dsp:txXfrm>
    </dsp:sp>
    <dsp:sp modelId="{78CC6F25-AA79-46B0-9731-FE227895451B}">
      <dsp:nvSpPr>
        <dsp:cNvPr id="0" name=""/>
        <dsp:cNvSpPr/>
      </dsp:nvSpPr>
      <dsp:spPr>
        <a:xfrm>
          <a:off x="2628900" y="1840"/>
          <a:ext cx="7886700" cy="16155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Message Broadcasting.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Online Buddy List.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Private Message to any user.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Browser Based Chat Support using WebSocket.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JSON based minimalistic protocol.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Emoticon Smileys.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Automated Functional Testing.</a:t>
          </a:r>
        </a:p>
      </dsp:txBody>
      <dsp:txXfrm>
        <a:off x="2628900" y="1840"/>
        <a:ext cx="7886700" cy="16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D5CA-03AD-44EC-B791-BE14AA7AD352}">
      <dsp:nvSpPr>
        <dsp:cNvPr id="0" name=""/>
        <dsp:cNvSpPr/>
      </dsp:nvSpPr>
      <dsp:spPr>
        <a:xfrm rot="5400000">
          <a:off x="6624544" y="-270542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Lightweight Protocol to implement the use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Handle multiple requests with less resources.</a:t>
          </a:r>
        </a:p>
      </dsp:txBody>
      <dsp:txXfrm rot="-5400000">
        <a:off x="3785616" y="184869"/>
        <a:ext cx="6678623" cy="949404"/>
      </dsp:txXfrm>
    </dsp:sp>
    <dsp:sp modelId="{56D568CD-F2F1-4E5B-8B41-ED58E17592D4}">
      <dsp:nvSpPr>
        <dsp:cNvPr id="0" name=""/>
        <dsp:cNvSpPr/>
      </dsp:nvSpPr>
      <dsp:spPr>
        <a:xfrm>
          <a:off x="0" y="1992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Performance</a:t>
          </a:r>
        </a:p>
      </dsp:txBody>
      <dsp:txXfrm>
        <a:off x="64201" y="66193"/>
        <a:ext cx="3657214" cy="1186755"/>
      </dsp:txXfrm>
    </dsp:sp>
    <dsp:sp modelId="{2041FD09-78C1-420C-9459-9E302FAB66A3}">
      <dsp:nvSpPr>
        <dsp:cNvPr id="0" name=""/>
        <dsp:cNvSpPr/>
      </dsp:nvSpPr>
      <dsp:spPr>
        <a:xfrm rot="5400000">
          <a:off x="6624544" y="-1324505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protocol which can be extended for future use cases without changing the design.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entire system should be scalable from one to Many with out any design change.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 rot="-5400000">
        <a:off x="3785616" y="1565784"/>
        <a:ext cx="6678623" cy="949404"/>
      </dsp:txXfrm>
    </dsp:sp>
    <dsp:sp modelId="{35EDDBE0-F475-40ED-A3CC-A5E711DA1871}">
      <dsp:nvSpPr>
        <dsp:cNvPr id="0" name=""/>
        <dsp:cNvSpPr/>
      </dsp:nvSpPr>
      <dsp:spPr>
        <a:xfrm>
          <a:off x="0" y="1382908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Scalability</a:t>
          </a:r>
        </a:p>
      </dsp:txBody>
      <dsp:txXfrm>
        <a:off x="64201" y="1447109"/>
        <a:ext cx="3657214" cy="1186755"/>
      </dsp:txXfrm>
    </dsp:sp>
    <dsp:sp modelId="{A004E3D0-889E-4EBE-8DC2-0A0C65F3F006}">
      <dsp:nvSpPr>
        <dsp:cNvPr id="0" name=""/>
        <dsp:cNvSpPr/>
      </dsp:nvSpPr>
      <dsp:spPr>
        <a:xfrm rot="5400000">
          <a:off x="6624544" y="5641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Qt SDK is already portable to multiple platform.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 not use any platform specific APIs and features should be enabled/disabled from a Project file level .</a:t>
          </a:r>
        </a:p>
      </dsp:txBody>
      <dsp:txXfrm rot="-5400000">
        <a:off x="3785616" y="2946700"/>
        <a:ext cx="6678623" cy="949404"/>
      </dsp:txXfrm>
    </dsp:sp>
    <dsp:sp modelId="{EDF6C3CC-EAA1-41C8-9F65-B728EAD5C434}">
      <dsp:nvSpPr>
        <dsp:cNvPr id="0" name=""/>
        <dsp:cNvSpPr/>
      </dsp:nvSpPr>
      <dsp:spPr>
        <a:xfrm>
          <a:off x="0" y="2763823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Portability</a:t>
          </a:r>
        </a:p>
      </dsp:txBody>
      <dsp:txXfrm>
        <a:off x="64201" y="2828024"/>
        <a:ext cx="3657214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584-3DC6-4FC9-9BFB-A9553B001265}">
      <dsp:nvSpPr>
        <dsp:cNvPr id="0" name=""/>
        <dsp:cNvSpPr/>
      </dsp:nvSpPr>
      <dsp:spPr>
        <a:xfrm>
          <a:off x="105258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 Service Server</a:t>
          </a:r>
        </a:p>
      </dsp:txBody>
      <dsp:txXfrm>
        <a:off x="130410" y="26091"/>
        <a:ext cx="1667209" cy="808452"/>
      </dsp:txXfrm>
    </dsp:sp>
    <dsp:sp modelId="{56A19C47-61DC-43AA-AF46-D4940239B06E}">
      <dsp:nvSpPr>
        <dsp:cNvPr id="0" name=""/>
        <dsp:cNvSpPr/>
      </dsp:nvSpPr>
      <dsp:spPr>
        <a:xfrm>
          <a:off x="277010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755C-4F88-4977-B449-8CCD376DB40B}">
      <dsp:nvSpPr>
        <dsp:cNvPr id="0" name=""/>
        <dsp:cNvSpPr/>
      </dsp:nvSpPr>
      <dsp:spPr>
        <a:xfrm>
          <a:off x="448761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 Core Application which uses TCP Server Socket and Web Socket Server (Optional)</a:t>
          </a:r>
        </a:p>
      </dsp:txBody>
      <dsp:txXfrm>
        <a:off x="473913" y="1099537"/>
        <a:ext cx="1323707" cy="808452"/>
      </dsp:txXfrm>
    </dsp:sp>
    <dsp:sp modelId="{9F692C29-01EA-4F3B-9571-9C3C12D6EE17}">
      <dsp:nvSpPr>
        <dsp:cNvPr id="0" name=""/>
        <dsp:cNvSpPr/>
      </dsp:nvSpPr>
      <dsp:spPr>
        <a:xfrm>
          <a:off x="277010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1EF35-E4EB-4EFF-A38A-3C48230BB8BE}">
      <dsp:nvSpPr>
        <dsp:cNvPr id="0" name=""/>
        <dsp:cNvSpPr/>
      </dsp:nvSpPr>
      <dsp:spPr>
        <a:xfrm>
          <a:off x="448761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supports multiple network Interfaces</a:t>
          </a:r>
        </a:p>
      </dsp:txBody>
      <dsp:txXfrm>
        <a:off x="473913" y="2172983"/>
        <a:ext cx="1323707" cy="808452"/>
      </dsp:txXfrm>
    </dsp:sp>
    <dsp:sp modelId="{6B7CD335-05CB-4C0D-9618-E89EB7062C67}">
      <dsp:nvSpPr>
        <dsp:cNvPr id="0" name=""/>
        <dsp:cNvSpPr/>
      </dsp:nvSpPr>
      <dsp:spPr>
        <a:xfrm>
          <a:off x="2252150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Lib</a:t>
          </a:r>
        </a:p>
      </dsp:txBody>
      <dsp:txXfrm>
        <a:off x="2277302" y="26091"/>
        <a:ext cx="1667209" cy="808452"/>
      </dsp:txXfrm>
    </dsp:sp>
    <dsp:sp modelId="{5E0C5D89-C145-41D2-B483-C577E31C5E94}">
      <dsp:nvSpPr>
        <dsp:cNvPr id="0" name=""/>
        <dsp:cNvSpPr/>
      </dsp:nvSpPr>
      <dsp:spPr>
        <a:xfrm>
          <a:off x="2423902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0ED8-668F-49C8-96C3-CD693ACBEE09}">
      <dsp:nvSpPr>
        <dsp:cNvPr id="0" name=""/>
        <dsp:cNvSpPr/>
      </dsp:nvSpPr>
      <dsp:spPr>
        <a:xfrm>
          <a:off x="2595653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Protocol used by the Client &amp; Servers is encapsulated in this layer</a:t>
          </a:r>
        </a:p>
      </dsp:txBody>
      <dsp:txXfrm>
        <a:off x="2620805" y="1099537"/>
        <a:ext cx="1323707" cy="808452"/>
      </dsp:txXfrm>
    </dsp:sp>
    <dsp:sp modelId="{70970AAD-741B-4900-B6A1-1F82A563060E}">
      <dsp:nvSpPr>
        <dsp:cNvPr id="0" name=""/>
        <dsp:cNvSpPr/>
      </dsp:nvSpPr>
      <dsp:spPr>
        <a:xfrm>
          <a:off x="2423902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B2CB5-D434-4957-B51B-B5EE65F822DC}">
      <dsp:nvSpPr>
        <dsp:cNvPr id="0" name=""/>
        <dsp:cNvSpPr/>
      </dsp:nvSpPr>
      <dsp:spPr>
        <a:xfrm>
          <a:off x="2595653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QTest based Unit tests are also written for demonstration.</a:t>
          </a:r>
        </a:p>
      </dsp:txBody>
      <dsp:txXfrm>
        <a:off x="2620805" y="2172983"/>
        <a:ext cx="1323707" cy="808452"/>
      </dsp:txXfrm>
    </dsp:sp>
    <dsp:sp modelId="{CB324598-63FD-42B8-A5E9-4E4302615F53}">
      <dsp:nvSpPr>
        <dsp:cNvPr id="0" name=""/>
        <dsp:cNvSpPr/>
      </dsp:nvSpPr>
      <dsp:spPr>
        <a:xfrm>
          <a:off x="4399043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Client</a:t>
          </a:r>
        </a:p>
      </dsp:txBody>
      <dsp:txXfrm>
        <a:off x="4424195" y="26091"/>
        <a:ext cx="1667209" cy="808452"/>
      </dsp:txXfrm>
    </dsp:sp>
    <dsp:sp modelId="{1CCCEC9F-DB42-407F-925B-215BFFF48348}">
      <dsp:nvSpPr>
        <dsp:cNvPr id="0" name=""/>
        <dsp:cNvSpPr/>
      </dsp:nvSpPr>
      <dsp:spPr>
        <a:xfrm>
          <a:off x="4570794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AE07-5690-46DE-BE22-2B4BE805F290}">
      <dsp:nvSpPr>
        <dsp:cNvPr id="0" name=""/>
        <dsp:cNvSpPr/>
      </dsp:nvSpPr>
      <dsp:spPr>
        <a:xfrm>
          <a:off x="4742545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Qt5 Widget application </a:t>
          </a:r>
        </a:p>
      </dsp:txBody>
      <dsp:txXfrm>
        <a:off x="4767697" y="1099537"/>
        <a:ext cx="1323707" cy="808452"/>
      </dsp:txXfrm>
    </dsp:sp>
    <dsp:sp modelId="{0625DA44-D415-434F-A4F9-0F8E170B1C0B}">
      <dsp:nvSpPr>
        <dsp:cNvPr id="0" name=""/>
        <dsp:cNvSpPr/>
      </dsp:nvSpPr>
      <dsp:spPr>
        <a:xfrm>
          <a:off x="4570794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8B4F5-7253-497A-A1E8-FA4C72C07CE5}">
      <dsp:nvSpPr>
        <dsp:cNvPr id="0" name=""/>
        <dsp:cNvSpPr/>
      </dsp:nvSpPr>
      <dsp:spPr>
        <a:xfrm>
          <a:off x="4742545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Built in Emoticon support using Qt Resourcing System</a:t>
          </a:r>
        </a:p>
      </dsp:txBody>
      <dsp:txXfrm>
        <a:off x="4767697" y="2172983"/>
        <a:ext cx="1323707" cy="808452"/>
      </dsp:txXfrm>
    </dsp:sp>
    <dsp:sp modelId="{FE3D027F-CA83-4F6B-81F4-1C96C788C61C}">
      <dsp:nvSpPr>
        <dsp:cNvPr id="0" name=""/>
        <dsp:cNvSpPr/>
      </dsp:nvSpPr>
      <dsp:spPr>
        <a:xfrm>
          <a:off x="6545935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Client</a:t>
          </a:r>
        </a:p>
      </dsp:txBody>
      <dsp:txXfrm>
        <a:off x="6571087" y="26091"/>
        <a:ext cx="1667209" cy="808452"/>
      </dsp:txXfrm>
    </dsp:sp>
    <dsp:sp modelId="{FC30D99D-CF72-49B6-ADA3-8D307FD6811D}">
      <dsp:nvSpPr>
        <dsp:cNvPr id="0" name=""/>
        <dsp:cNvSpPr/>
      </dsp:nvSpPr>
      <dsp:spPr>
        <a:xfrm>
          <a:off x="6717686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BCE-0EF7-4618-A61E-07BF92149013}">
      <dsp:nvSpPr>
        <dsp:cNvPr id="0" name=""/>
        <dsp:cNvSpPr/>
      </dsp:nvSpPr>
      <dsp:spPr>
        <a:xfrm>
          <a:off x="6889438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Based Chat Client in Javascript</a:t>
          </a:r>
        </a:p>
      </dsp:txBody>
      <dsp:txXfrm>
        <a:off x="6914590" y="1099537"/>
        <a:ext cx="1323707" cy="808452"/>
      </dsp:txXfrm>
    </dsp:sp>
    <dsp:sp modelId="{94FD5A3D-FFD3-4AD5-BA95-90548346524C}">
      <dsp:nvSpPr>
        <dsp:cNvPr id="0" name=""/>
        <dsp:cNvSpPr/>
      </dsp:nvSpPr>
      <dsp:spPr>
        <a:xfrm>
          <a:off x="6717686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249B-F571-4103-BA00-C147FD85C445}">
      <dsp:nvSpPr>
        <dsp:cNvPr id="0" name=""/>
        <dsp:cNvSpPr/>
      </dsp:nvSpPr>
      <dsp:spPr>
        <a:xfrm>
          <a:off x="6889438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needs the Server to support Web sockets</a:t>
          </a:r>
        </a:p>
      </dsp:txBody>
      <dsp:txXfrm>
        <a:off x="6914590" y="2172983"/>
        <a:ext cx="1323707" cy="808452"/>
      </dsp:txXfrm>
    </dsp:sp>
    <dsp:sp modelId="{3DE036E1-4E17-481A-A27F-42862A9F2807}">
      <dsp:nvSpPr>
        <dsp:cNvPr id="0" name=""/>
        <dsp:cNvSpPr/>
      </dsp:nvSpPr>
      <dsp:spPr>
        <a:xfrm>
          <a:off x="8692827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Simulator</a:t>
          </a:r>
        </a:p>
      </dsp:txBody>
      <dsp:txXfrm>
        <a:off x="8717979" y="26091"/>
        <a:ext cx="1667209" cy="808452"/>
      </dsp:txXfrm>
    </dsp:sp>
    <dsp:sp modelId="{CE0748B5-D8EF-44C6-BC24-A5533F53ACC1}">
      <dsp:nvSpPr>
        <dsp:cNvPr id="0" name=""/>
        <dsp:cNvSpPr/>
      </dsp:nvSpPr>
      <dsp:spPr>
        <a:xfrm>
          <a:off x="8864578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8AF0-648B-439F-820F-DA204514173A}">
      <dsp:nvSpPr>
        <dsp:cNvPr id="0" name=""/>
        <dsp:cNvSpPr/>
      </dsp:nvSpPr>
      <dsp:spPr>
        <a:xfrm>
          <a:off x="9036330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Emulate a Full fledged Chat room the Simulators can be used.</a:t>
          </a:r>
        </a:p>
      </dsp:txBody>
      <dsp:txXfrm>
        <a:off x="9061482" y="1099537"/>
        <a:ext cx="1323707" cy="808452"/>
      </dsp:txXfrm>
    </dsp:sp>
    <dsp:sp modelId="{438D67CF-4EF6-4A29-BBF5-0AF346A263A2}">
      <dsp:nvSpPr>
        <dsp:cNvPr id="0" name=""/>
        <dsp:cNvSpPr/>
      </dsp:nvSpPr>
      <dsp:spPr>
        <a:xfrm>
          <a:off x="8864578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779F-70D6-4D95-A1FF-FF338D4024F2}">
      <dsp:nvSpPr>
        <dsp:cNvPr id="0" name=""/>
        <dsp:cNvSpPr/>
      </dsp:nvSpPr>
      <dsp:spPr>
        <a:xfrm>
          <a:off x="9036330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Simulator Creates Fake Users and Send “Quotes” to the Other Online Clients on Intervals.</a:t>
          </a:r>
        </a:p>
      </dsp:txBody>
      <dsp:txXfrm>
        <a:off x="9061482" y="2172983"/>
        <a:ext cx="1323707" cy="808452"/>
      </dsp:txXfrm>
    </dsp:sp>
    <dsp:sp modelId="{ED5B61B2-6738-455E-8F53-BBCD09500165}">
      <dsp:nvSpPr>
        <dsp:cNvPr id="0" name=""/>
        <dsp:cNvSpPr/>
      </dsp:nvSpPr>
      <dsp:spPr>
        <a:xfrm>
          <a:off x="8864578" y="859696"/>
          <a:ext cx="171751" cy="279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959"/>
              </a:lnTo>
              <a:lnTo>
                <a:pt x="171751" y="2790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4754-500C-40FD-998F-9ED1ED9770B5}">
      <dsp:nvSpPr>
        <dsp:cNvPr id="0" name=""/>
        <dsp:cNvSpPr/>
      </dsp:nvSpPr>
      <dsp:spPr>
        <a:xfrm>
          <a:off x="9036330" y="3221277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used to Stress Test the Server.</a:t>
          </a:r>
        </a:p>
      </dsp:txBody>
      <dsp:txXfrm>
        <a:off x="9061482" y="3246429"/>
        <a:ext cx="1323707" cy="80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A265-1CCF-4E02-BA6A-A2DCE6412AE6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Creator 4.5.1</a:t>
          </a:r>
        </a:p>
      </dsp:txBody>
      <dsp:txXfrm>
        <a:off x="36296" y="39385"/>
        <a:ext cx="10443008" cy="670943"/>
      </dsp:txXfrm>
    </dsp:sp>
    <dsp:sp modelId="{069FB165-68C6-4576-BC99-A5CDA836BBFB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5.10 SDK</a:t>
          </a:r>
        </a:p>
      </dsp:txBody>
      <dsp:txXfrm>
        <a:off x="36296" y="872200"/>
        <a:ext cx="10443008" cy="670943"/>
      </dsp:txXfrm>
    </dsp:sp>
    <dsp:sp modelId="{1993FF29-FCE3-47CD-BEA4-8E77B92D31EC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</a:t>
          </a:r>
        </a:p>
      </dsp:txBody>
      <dsp:txXfrm>
        <a:off x="36296" y="1705015"/>
        <a:ext cx="10443008" cy="670943"/>
      </dsp:txXfrm>
    </dsp:sp>
    <dsp:sp modelId="{256E7AA6-0959-433D-8436-D39E5A4E0CF9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/HTML/CSS</a:t>
          </a:r>
        </a:p>
      </dsp:txBody>
      <dsp:txXfrm>
        <a:off x="36296" y="2537830"/>
        <a:ext cx="10443008" cy="670943"/>
      </dsp:txXfrm>
    </dsp:sp>
    <dsp:sp modelId="{AEB6C3AB-2236-41EA-99BB-5599C5827934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Windows &amp; Linux(Ubuntu)</a:t>
          </a:r>
        </a:p>
      </dsp:txBody>
      <dsp:txXfrm>
        <a:off x="36296" y="3370645"/>
        <a:ext cx="10443008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1F248-5C6C-4160-A0DC-4391EFE4C765}">
      <dsp:nvSpPr>
        <dsp:cNvPr id="0" name=""/>
        <dsp:cNvSpPr/>
      </dsp:nvSpPr>
      <dsp:spPr>
        <a:xfrm>
          <a:off x="1026015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JSON protocol makes system extensible for any use case.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Written in purely Qt and the solution can be easily ported from Desktop to Embedded systems with less/no changes.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051902" y="785030"/>
        <a:ext cx="2000480" cy="2510912"/>
      </dsp:txXfrm>
    </dsp:sp>
    <dsp:sp modelId="{23A3F749-F844-4D65-9B44-B0929B0280A6}">
      <dsp:nvSpPr>
        <dsp:cNvPr id="0" name=""/>
        <dsp:cNvSpPr/>
      </dsp:nvSpPr>
      <dsp:spPr>
        <a:xfrm>
          <a:off x="128" y="1014599"/>
          <a:ext cx="2051774" cy="2051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Pros</a:t>
          </a:r>
        </a:p>
      </dsp:txBody>
      <dsp:txXfrm>
        <a:off x="300603" y="1315074"/>
        <a:ext cx="1450824" cy="1450824"/>
      </dsp:txXfrm>
    </dsp:sp>
    <dsp:sp modelId="{4A6C95A3-1CEB-45AB-8D98-993E8FDD1D67}">
      <dsp:nvSpPr>
        <dsp:cNvPr id="0" name=""/>
        <dsp:cNvSpPr/>
      </dsp:nvSpPr>
      <dsp:spPr>
        <a:xfrm>
          <a:off x="6411923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Tightly Coupled with Qt Runtime.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Works on Plain TCP Protocol , Prefer to have a light weight protocol like MQTT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437810" y="785030"/>
        <a:ext cx="2000480" cy="2510912"/>
      </dsp:txXfrm>
    </dsp:sp>
    <dsp:sp modelId="{B4FEDC3B-013E-40C2-95AD-F9542AA7CCCA}">
      <dsp:nvSpPr>
        <dsp:cNvPr id="0" name=""/>
        <dsp:cNvSpPr/>
      </dsp:nvSpPr>
      <dsp:spPr>
        <a:xfrm>
          <a:off x="5386035" y="1014599"/>
          <a:ext cx="2051774" cy="2051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Cons</a:t>
          </a:r>
        </a:p>
      </dsp:txBody>
      <dsp:txXfrm>
        <a:off x="5686510" y="1315074"/>
        <a:ext cx="1450824" cy="1450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F99C-FDBE-44C4-A5CC-B377230BAD66}">
      <dsp:nvSpPr>
        <dsp:cNvPr id="0" name=""/>
        <dsp:cNvSpPr/>
      </dsp:nvSpPr>
      <dsp:spPr>
        <a:xfrm>
          <a:off x="3513" y="162031"/>
          <a:ext cx="1902396" cy="2663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Transport Mechanism should be improvised </a:t>
          </a:r>
        </a:p>
      </dsp:txBody>
      <dsp:txXfrm>
        <a:off x="3513" y="1174106"/>
        <a:ext cx="1902396" cy="1598013"/>
      </dsp:txXfrm>
    </dsp:sp>
    <dsp:sp modelId="{E7CD63B4-9E97-4A05-BA73-791A4E481248}">
      <dsp:nvSpPr>
        <dsp:cNvPr id="0" name=""/>
        <dsp:cNvSpPr/>
      </dsp:nvSpPr>
      <dsp:spPr>
        <a:xfrm>
          <a:off x="555208" y="428366"/>
          <a:ext cx="799006" cy="799006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2220" y="545378"/>
        <a:ext cx="564982" cy="564982"/>
      </dsp:txXfrm>
    </dsp:sp>
    <dsp:sp modelId="{4C429ABF-4B1F-4470-A57D-17E3F7E99E72}">
      <dsp:nvSpPr>
        <dsp:cNvPr id="0" name=""/>
        <dsp:cNvSpPr/>
      </dsp:nvSpPr>
      <dsp:spPr>
        <a:xfrm>
          <a:off x="3513" y="2825314"/>
          <a:ext cx="1902396" cy="72"/>
        </a:xfrm>
        <a:prstGeom prst="rect">
          <a:avLst/>
        </a:prstGeom>
        <a:solidFill>
          <a:schemeClr val="accent1">
            <a:shade val="80000"/>
            <a:hueOff val="38809"/>
            <a:satOff val="-695"/>
            <a:lumOff val="2954"/>
            <a:alphaOff val="0"/>
          </a:schemeClr>
        </a:solidFill>
        <a:ln w="12700" cap="flat" cmpd="sng" algn="ctr">
          <a:solidFill>
            <a:schemeClr val="accent1">
              <a:shade val="80000"/>
              <a:hueOff val="38809"/>
              <a:satOff val="-695"/>
              <a:lumOff val="29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B2CA-0615-45EE-AAB9-AB5DE896E3D7}">
      <dsp:nvSpPr>
        <dsp:cNvPr id="0" name=""/>
        <dsp:cNvSpPr/>
      </dsp:nvSpPr>
      <dsp:spPr>
        <a:xfrm>
          <a:off x="2096150" y="162031"/>
          <a:ext cx="1902396" cy="2663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 the Number of Passive Chat session on Server to reduce the threads in Server</a:t>
          </a:r>
        </a:p>
      </dsp:txBody>
      <dsp:txXfrm>
        <a:off x="2096150" y="1174106"/>
        <a:ext cx="1902396" cy="1598013"/>
      </dsp:txXfrm>
    </dsp:sp>
    <dsp:sp modelId="{580005C2-B286-4B95-88AE-71530DB4C9F8}">
      <dsp:nvSpPr>
        <dsp:cNvPr id="0" name=""/>
        <dsp:cNvSpPr/>
      </dsp:nvSpPr>
      <dsp:spPr>
        <a:xfrm>
          <a:off x="2647845" y="428366"/>
          <a:ext cx="799006" cy="799006"/>
        </a:xfrm>
        <a:prstGeom prst="ellipse">
          <a:avLst/>
        </a:prstGeom>
        <a:solidFill>
          <a:schemeClr val="accent1">
            <a:shade val="80000"/>
            <a:hueOff val="77618"/>
            <a:satOff val="-1390"/>
            <a:lumOff val="5908"/>
            <a:alphaOff val="0"/>
          </a:schemeClr>
        </a:solidFill>
        <a:ln w="12700" cap="flat" cmpd="sng" algn="ctr">
          <a:solidFill>
            <a:schemeClr val="accent1">
              <a:shade val="80000"/>
              <a:hueOff val="77618"/>
              <a:satOff val="-1390"/>
              <a:lumOff val="59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4857" y="545378"/>
        <a:ext cx="564982" cy="564982"/>
      </dsp:txXfrm>
    </dsp:sp>
    <dsp:sp modelId="{04DCAECD-D1FB-4048-B277-980DC97EA0D4}">
      <dsp:nvSpPr>
        <dsp:cNvPr id="0" name=""/>
        <dsp:cNvSpPr/>
      </dsp:nvSpPr>
      <dsp:spPr>
        <a:xfrm>
          <a:off x="2096150" y="2825314"/>
          <a:ext cx="1902396" cy="72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9AC2-5591-40B7-BBC3-633020A88F26}">
      <dsp:nvSpPr>
        <dsp:cNvPr id="0" name=""/>
        <dsp:cNvSpPr/>
      </dsp:nvSpPr>
      <dsp:spPr>
        <a:xfrm>
          <a:off x="4188787" y="162031"/>
          <a:ext cx="1902396" cy="2663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Client and Server can communicate via TCP Sockets and Close the socket whenever there is no need .</a:t>
          </a:r>
        </a:p>
      </dsp:txBody>
      <dsp:txXfrm>
        <a:off x="4188787" y="1174106"/>
        <a:ext cx="1902396" cy="1598013"/>
      </dsp:txXfrm>
    </dsp:sp>
    <dsp:sp modelId="{090DDAA0-E3CD-408C-B7FC-854367BEE975}">
      <dsp:nvSpPr>
        <dsp:cNvPr id="0" name=""/>
        <dsp:cNvSpPr/>
      </dsp:nvSpPr>
      <dsp:spPr>
        <a:xfrm>
          <a:off x="4740482" y="428366"/>
          <a:ext cx="799006" cy="799006"/>
        </a:xfrm>
        <a:prstGeom prst="ellipse">
          <a:avLst/>
        </a:prstGeom>
        <a:solidFill>
          <a:schemeClr val="accent1">
            <a:shade val="80000"/>
            <a:hueOff val="155237"/>
            <a:satOff val="-2780"/>
            <a:lumOff val="11816"/>
            <a:alphaOff val="0"/>
          </a:schemeClr>
        </a:solidFill>
        <a:ln w="12700" cap="flat" cmpd="sng" algn="ctr">
          <a:solidFill>
            <a:schemeClr val="accent1">
              <a:shade val="80000"/>
              <a:hueOff val="155237"/>
              <a:satOff val="-2780"/>
              <a:lumOff val="118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7494" y="545378"/>
        <a:ext cx="564982" cy="564982"/>
      </dsp:txXfrm>
    </dsp:sp>
    <dsp:sp modelId="{21D9339D-D8AC-489A-A119-304E645896D7}">
      <dsp:nvSpPr>
        <dsp:cNvPr id="0" name=""/>
        <dsp:cNvSpPr/>
      </dsp:nvSpPr>
      <dsp:spPr>
        <a:xfrm>
          <a:off x="4188787" y="2825314"/>
          <a:ext cx="1902396" cy="72"/>
        </a:xfrm>
        <a:prstGeom prst="rect">
          <a:avLst/>
        </a:prstGeom>
        <a:solidFill>
          <a:schemeClr val="accent1">
            <a:shade val="80000"/>
            <a:hueOff val="194046"/>
            <a:satOff val="-3476"/>
            <a:lumOff val="14769"/>
            <a:alphaOff val="0"/>
          </a:schemeClr>
        </a:solidFill>
        <a:ln w="12700" cap="flat" cmpd="sng" algn="ctr">
          <a:solidFill>
            <a:schemeClr val="accent1">
              <a:shade val="80000"/>
              <a:hueOff val="194046"/>
              <a:satOff val="-3476"/>
              <a:lumOff val="14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D1D0A-305A-48D9-AC03-B8F647C9A97F}">
      <dsp:nvSpPr>
        <dsp:cNvPr id="0" name=""/>
        <dsp:cNvSpPr/>
      </dsp:nvSpPr>
      <dsp:spPr>
        <a:xfrm>
          <a:off x="6281423" y="162031"/>
          <a:ext cx="1902396" cy="2663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Clients will use Datagram Protocol to send the Online Heart Beat Status to server. </a:t>
          </a:r>
        </a:p>
      </dsp:txBody>
      <dsp:txXfrm>
        <a:off x="6281423" y="1174106"/>
        <a:ext cx="1902396" cy="1598013"/>
      </dsp:txXfrm>
    </dsp:sp>
    <dsp:sp modelId="{ED1FE11B-8B46-4010-A1E9-68E785EFD0D9}">
      <dsp:nvSpPr>
        <dsp:cNvPr id="0" name=""/>
        <dsp:cNvSpPr/>
      </dsp:nvSpPr>
      <dsp:spPr>
        <a:xfrm>
          <a:off x="6833118" y="428366"/>
          <a:ext cx="799006" cy="799006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0130" y="545378"/>
        <a:ext cx="564982" cy="564982"/>
      </dsp:txXfrm>
    </dsp:sp>
    <dsp:sp modelId="{AA0D11FE-89C2-46D0-9252-ECA8F7E6E363}">
      <dsp:nvSpPr>
        <dsp:cNvPr id="0" name=""/>
        <dsp:cNvSpPr/>
      </dsp:nvSpPr>
      <dsp:spPr>
        <a:xfrm>
          <a:off x="6281423" y="2825314"/>
          <a:ext cx="1902396" cy="72"/>
        </a:xfrm>
        <a:prstGeom prst="rect">
          <a:avLst/>
        </a:prstGeom>
        <a:solidFill>
          <a:schemeClr val="accent1">
            <a:shade val="80000"/>
            <a:hueOff val="271664"/>
            <a:satOff val="-4866"/>
            <a:lumOff val="20677"/>
            <a:alphaOff val="0"/>
          </a:schemeClr>
        </a:solidFill>
        <a:ln w="12700" cap="flat" cmpd="sng" algn="ctr">
          <a:solidFill>
            <a:schemeClr val="accent1">
              <a:shade val="80000"/>
              <a:hueOff val="271664"/>
              <a:satOff val="-4866"/>
              <a:lumOff val="20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9EECD-AFDE-4787-B923-BA59BB2D2D6F}">
      <dsp:nvSpPr>
        <dsp:cNvPr id="0" name=""/>
        <dsp:cNvSpPr/>
      </dsp:nvSpPr>
      <dsp:spPr>
        <a:xfrm>
          <a:off x="8374060" y="162031"/>
          <a:ext cx="1902396" cy="2663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MQTT would be an ideal Protocol if the chat service supports multiple Rooms</a:t>
          </a:r>
        </a:p>
      </dsp:txBody>
      <dsp:txXfrm>
        <a:off x="8374060" y="1174106"/>
        <a:ext cx="1902396" cy="1598013"/>
      </dsp:txXfrm>
    </dsp:sp>
    <dsp:sp modelId="{B5CFAD74-D76B-4D19-A783-DB1C7914423C}">
      <dsp:nvSpPr>
        <dsp:cNvPr id="0" name=""/>
        <dsp:cNvSpPr/>
      </dsp:nvSpPr>
      <dsp:spPr>
        <a:xfrm>
          <a:off x="8925755" y="428366"/>
          <a:ext cx="799006" cy="799006"/>
        </a:xfrm>
        <a:prstGeom prst="ellipse">
          <a:avLst/>
        </a:prstGeom>
        <a:solidFill>
          <a:schemeClr val="accent1">
            <a:shade val="80000"/>
            <a:hueOff val="310474"/>
            <a:satOff val="-5561"/>
            <a:lumOff val="23631"/>
            <a:alphaOff val="0"/>
          </a:schemeClr>
        </a:solidFill>
        <a:ln w="12700" cap="flat" cmpd="sng" algn="ctr">
          <a:solidFill>
            <a:schemeClr val="accent1">
              <a:shade val="80000"/>
              <a:hueOff val="310474"/>
              <a:satOff val="-5561"/>
              <a:lumOff val="23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42767" y="545378"/>
        <a:ext cx="564982" cy="564982"/>
      </dsp:txXfrm>
    </dsp:sp>
    <dsp:sp modelId="{23E6D816-03AB-4A1E-91E7-2C5E0A7520AB}">
      <dsp:nvSpPr>
        <dsp:cNvPr id="0" name=""/>
        <dsp:cNvSpPr/>
      </dsp:nvSpPr>
      <dsp:spPr>
        <a:xfrm>
          <a:off x="8374060" y="2825314"/>
          <a:ext cx="1902396" cy="72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8630-C630-4718-B588-ACF15213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BBA6B-22BC-47FC-9381-64E89759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1454-E58C-472A-8330-AA7D4AD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582E-7870-4AAE-8C27-42C755E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D68A-657B-4C92-BF06-E326E606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B97-2949-4BBC-A295-F9A4DA2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A2F3-F65A-4639-B2F0-26D1BEF7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A048-7460-4A8D-B092-CB4BB093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170D-5C9F-4E6B-B8A1-7F8137CD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5AA6-0BD5-46CD-91E6-34A52968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85B1D-7668-4265-9046-7989616F4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DC-D512-480C-9852-D926F0EF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7054-5838-4200-84C5-729F9A77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EB6B-B1E2-48D8-9A14-1B88CCE6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3879-9E43-48AB-9200-A85A3B5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6DB-B264-4F17-8222-C36B9884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C7E8-2C58-490F-A418-407D5B25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C584-7B29-41EE-8E74-96BC1952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9432-D926-4CEB-9DCC-9E38D72F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96F1-AA93-4E8B-9897-12321F9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896-972F-46D2-98DD-814B6476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D8C9-D854-459A-BBE6-FD1818AE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5B01-401F-4423-BC07-FD279528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801D-EB5B-4906-88EA-5117609C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5E39-C540-4EAC-A639-806B8A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60B5-3C90-4390-97DF-7613038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AD5A-2E13-4328-AF22-E9AD78EC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EE05-6ADA-4111-8BC9-EA4DE342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87C3F-ACA1-4214-8F13-B3D3AFF6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2FBB-5CAA-4511-BC41-58AFB85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7CDC-1331-4B4C-BF49-5A02E1E1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AEE2-F033-44C9-8676-C725C6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7951-7B9C-4078-A6B1-E5D83D2F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E9802-3457-481F-A791-317B41E11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84050-80B2-4243-ABB3-872B634F4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7026-30DF-4BBB-ABBA-8685C2249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824B-6019-40AF-B24C-441BD2D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1A65D-619F-4396-8FC2-D49A25FC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2D0C-9BFD-4212-A5B8-021A9D83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D3FB-B803-454E-B916-1B5CA7A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D439D-3412-41C0-8211-4A7E7A75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12F4-6D97-4785-B187-73D33393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83295-2500-4615-82CA-D0A6011A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B202B-F263-4312-BB4C-5F83505A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8AFA9-295F-4938-8533-493B3ACC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1B54-0DBC-4A54-B6F2-624ACF43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6779-6E47-4E6A-BB01-F6B7E02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8D3-E1B7-40B9-ABF6-BFBACA44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86235-DEBC-4C13-A609-23FB3CCD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E12B-F7CA-42C5-A22E-48D6C16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CD647-DD41-4DA1-8676-F64BB0C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F84ED-BB77-422E-A637-AE48F3B8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6C2-D146-4AD9-9059-F867684C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6556A-C428-437A-9A30-ECA7E0956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92B44-AB96-4318-A9DA-F3FC370F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8CF4-7FA1-4C6D-A2C3-F7B7C169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4B2D-9764-4D4E-A16D-055127C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8815B-88B2-47AC-92BA-DBE5667E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EDB7-389E-45CD-87AF-AE4C9C21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79EA-F103-4727-80ED-D1164A55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43D0-F347-459F-AF22-243F160A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C3B6-9391-41D5-A6F7-DAAF6EB46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E892-E451-4D4A-B3F1-C53474C8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7F7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0EC842-B12F-499A-87B5-F15B04D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791" y="1465718"/>
            <a:ext cx="3079129" cy="2517188"/>
          </a:xfrm>
          <a:prstGeom prst="rect">
            <a:avLst/>
          </a:prstGeom>
          <a:solidFill>
            <a:srgbClr val="FFFFFF">
              <a:shade val="85000"/>
              <a:alpha val="50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24C85-F978-403B-83B2-C6FCECF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Chitchat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3204-3F99-4E88-9882-CE52D1CB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Gokul Kartha</a:t>
            </a:r>
          </a:p>
          <a:p>
            <a:pPr algn="l"/>
            <a:r>
              <a:rPr lang="en-US" sz="2000"/>
              <a:t>&lt;kartha.gokul@gmail.com&gt;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6761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21A7-D00B-4B1A-AD7D-43517F6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89209-90E5-4A5A-8B3F-7250C02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3628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1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C58C1-5E1D-4027-BA0A-CC16613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Implementation Strategy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2049-F040-4EB3-A875-5E7F20FD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52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A9743C-6F02-45C1-A89D-D54C1229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6" y="613740"/>
            <a:ext cx="5915965" cy="611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4E1A1-50FF-465D-ADFA-56F6F50F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 Parameters</a:t>
            </a:r>
          </a:p>
        </p:txBody>
      </p:sp>
    </p:spTree>
    <p:extLst>
      <p:ext uri="{BB962C8B-B14F-4D97-AF65-F5344CB8AC3E}">
        <p14:creationId xmlns:p14="http://schemas.microsoft.com/office/powerpoint/2010/main" val="2557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8C02-D2F8-4DF5-9FFA-9A4A608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Solution &amp; Technology -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31E13-ADAE-4CD4-BE70-D7E02742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15445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39BC1-05AF-4D26-8DC8-BDDBDDB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4869-BDF1-4715-8F16-02F99BE9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0969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47EB-6336-49A8-AD8C-0001D28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Solution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15F39-7C02-4F15-AEB1-91A602C0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3328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43F29-E68B-401A-8662-BDE100D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High Availability Chat Service : Design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2E584-C5C4-4151-98A1-D3126FA2B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4615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92C-63B6-4A5E-9606-698874A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9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Chitchat Service</vt:lpstr>
      <vt:lpstr>Features</vt:lpstr>
      <vt:lpstr>Implementation Strategy</vt:lpstr>
      <vt:lpstr>KPI Parameters</vt:lpstr>
      <vt:lpstr>Solution &amp; Technology - Components</vt:lpstr>
      <vt:lpstr>Development Tools</vt:lpstr>
      <vt:lpstr>Solution Analysis</vt:lpstr>
      <vt:lpstr>High Availability Chat Service : Design Proposal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 Server</dc:title>
  <dc:creator>Gokul Kartha</dc:creator>
  <cp:lastModifiedBy>Gokul Kartha</cp:lastModifiedBy>
  <cp:revision>70</cp:revision>
  <dcterms:created xsi:type="dcterms:W3CDTF">2018-03-18T12:30:55Z</dcterms:created>
  <dcterms:modified xsi:type="dcterms:W3CDTF">2018-03-18T19:00:25Z</dcterms:modified>
</cp:coreProperties>
</file>