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9BAA-67E7-442A-9016-D2790D3D235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92C9D-9E51-42D8-BDA8-D7E4E419EA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karthagokul" TargetMode="External"/><Relationship Id="rId2" Type="http://schemas.openxmlformats.org/officeDocument/2006/relationships/hyperlink" Target="mailto:Kartha.gokul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chysain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Gokul</a:t>
            </a:r>
            <a:r>
              <a:rPr lang="en-US" dirty="0" smtClean="0"/>
              <a:t> </a:t>
            </a:r>
            <a:r>
              <a:rPr lang="en-US" dirty="0" err="1" smtClean="0"/>
              <a:t>Kartha</a:t>
            </a:r>
            <a:r>
              <a:rPr lang="en-US" dirty="0" smtClean="0"/>
              <a:t> &lt;</a:t>
            </a:r>
            <a:r>
              <a:rPr lang="en-US" dirty="0" smtClean="0">
                <a:hlinkClick r:id="rId2"/>
              </a:rPr>
              <a:t>Kartha.gokul@gmail.com</a:t>
            </a:r>
            <a:r>
              <a:rPr lang="en-US" dirty="0" smtClean="0"/>
              <a:t>&gt;</a:t>
            </a:r>
          </a:p>
          <a:p>
            <a:r>
              <a:rPr lang="en-US" dirty="0" smtClean="0">
                <a:hlinkClick r:id="rId3"/>
              </a:rPr>
              <a:t>http://github.com/karthagokul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http://techysaint.com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Encapsulates Requests / Operations as Objects </a:t>
            </a:r>
          </a:p>
          <a:p>
            <a:pPr lvl="1"/>
            <a:r>
              <a:rPr lang="en-US" dirty="0" smtClean="0"/>
              <a:t>Able to maintain a queue of such  Requests</a:t>
            </a:r>
          </a:p>
          <a:p>
            <a:pPr lvl="1"/>
            <a:r>
              <a:rPr lang="en-US" dirty="0" smtClean="0"/>
              <a:t>Able to revert back to any requests like “Undo”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Class Explosion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mand_Design_Patter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09600"/>
            <a:ext cx="8538663" cy="59582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Command Design Pattern</vt:lpstr>
      <vt:lpstr>Command Design Pattern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Gokul</dc:creator>
  <cp:lastModifiedBy>Gokul</cp:lastModifiedBy>
  <cp:revision>4</cp:revision>
  <dcterms:created xsi:type="dcterms:W3CDTF">2018-02-24T22:59:43Z</dcterms:created>
  <dcterms:modified xsi:type="dcterms:W3CDTF">2018-02-24T23:03:48Z</dcterms:modified>
</cp:coreProperties>
</file>